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0" r:id="rId2"/>
    <p:sldId id="278" r:id="rId3"/>
    <p:sldId id="272" r:id="rId4"/>
    <p:sldId id="271" r:id="rId5"/>
    <p:sldId id="268" r:id="rId6"/>
    <p:sldId id="270" r:id="rId7"/>
    <p:sldId id="269" r:id="rId8"/>
    <p:sldId id="265" r:id="rId9"/>
    <p:sldId id="261" r:id="rId10"/>
    <p:sldId id="263" r:id="rId11"/>
    <p:sldId id="264" r:id="rId12"/>
    <p:sldId id="275" r:id="rId13"/>
    <p:sldId id="266" r:id="rId14"/>
    <p:sldId id="267" r:id="rId15"/>
    <p:sldId id="273" r:id="rId16"/>
    <p:sldId id="274" r:id="rId17"/>
    <p:sldId id="277" r:id="rId18"/>
    <p:sldId id="276" r:id="rId19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009900"/>
    <a:srgbClr val="008000"/>
    <a:srgbClr val="3366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52" autoAdjust="0"/>
  </p:normalViewPr>
  <p:slideViewPr>
    <p:cSldViewPr snapToGrid="0" snapToObjects="1">
      <p:cViewPr varScale="1">
        <p:scale>
          <a:sx n="111" d="100"/>
          <a:sy n="111" d="100"/>
        </p:scale>
        <p:origin x="71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-2510" y="-77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8691B1C-B29A-4DEE-9BC6-6DB2AA7313C7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7A04BB5-A481-48D2-8B0B-DA3A06398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73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CF63B43-6600-4583-81BE-1152EA46F9F9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7E751F-D3F6-48A9-9208-466362275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2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Authority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E751F-D3F6-48A9-9208-4663622759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74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E751F-D3F6-48A9-9208-4663622759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42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E751F-D3F6-48A9-9208-4663622759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49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Authority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E751F-D3F6-48A9-9208-4663622759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60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Reciprocity</a:t>
            </a:r>
          </a:p>
          <a:p>
            <a:endParaRPr lang="en-US" dirty="0" smtClean="0"/>
          </a:p>
          <a:p>
            <a:r>
              <a:rPr lang="en-US" dirty="0" err="1" smtClean="0"/>
              <a:t>install.packages</a:t>
            </a:r>
            <a:r>
              <a:rPr lang="en-US" dirty="0" smtClean="0"/>
              <a:t>(“</a:t>
            </a:r>
            <a:r>
              <a:rPr lang="en-US" dirty="0" err="1" smtClean="0"/>
              <a:t>devtools</a:t>
            </a:r>
            <a:r>
              <a:rPr lang="en-US" dirty="0" smtClean="0"/>
              <a:t>”)</a:t>
            </a:r>
          </a:p>
          <a:p>
            <a:r>
              <a:rPr lang="en-US" dirty="0" err="1" smtClean="0"/>
              <a:t>install.packages</a:t>
            </a:r>
            <a:r>
              <a:rPr lang="en-US" dirty="0" smtClean="0"/>
              <a:t>(“</a:t>
            </a:r>
            <a:r>
              <a:rPr lang="en-US" dirty="0" err="1" smtClean="0"/>
              <a:t>rasters</a:t>
            </a:r>
            <a:r>
              <a:rPr lang="en-US" dirty="0" smtClean="0"/>
              <a:t>”)</a:t>
            </a:r>
          </a:p>
          <a:p>
            <a:r>
              <a:rPr lang="en-US" dirty="0" err="1" smtClean="0"/>
              <a:t>devtools</a:t>
            </a:r>
            <a:r>
              <a:rPr lang="en-US" dirty="0" smtClean="0"/>
              <a:t>::</a:t>
            </a:r>
            <a:r>
              <a:rPr lang="en-US" dirty="0" err="1" smtClean="0"/>
              <a:t>install_github</a:t>
            </a:r>
            <a:r>
              <a:rPr lang="en-US" dirty="0" smtClean="0"/>
              <a:t>(“seantuck12/</a:t>
            </a:r>
            <a:r>
              <a:rPr lang="en-US" dirty="0" err="1" smtClean="0"/>
              <a:t>MODISTools</a:t>
            </a:r>
            <a:r>
              <a:rPr lang="en-US" dirty="0" smtClean="0"/>
              <a:t>”)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devtools</a:t>
            </a:r>
            <a:r>
              <a:rPr lang="en-US" dirty="0" smtClean="0"/>
              <a:t>::</a:t>
            </a:r>
            <a:r>
              <a:rPr lang="en-US" dirty="0" err="1" smtClean="0"/>
              <a:t>install_github</a:t>
            </a:r>
            <a:r>
              <a:rPr lang="en-US" dirty="0" smtClean="0"/>
              <a:t>(“</a:t>
            </a:r>
            <a:r>
              <a:rPr lang="en-US" dirty="0" err="1" smtClean="0"/>
              <a:t>bjornbrooks</a:t>
            </a:r>
            <a:r>
              <a:rPr lang="en-US" dirty="0" smtClean="0"/>
              <a:t>/</a:t>
            </a:r>
            <a:r>
              <a:rPr lang="en-US" dirty="0" err="1" smtClean="0"/>
              <a:t>PolarMetrics</a:t>
            </a:r>
            <a:r>
              <a:rPr lang="en-US" dirty="0" smtClean="0"/>
              <a:t>”)</a:t>
            </a:r>
          </a:p>
          <a:p>
            <a:r>
              <a:rPr lang="en-US" dirty="0" smtClean="0"/>
              <a:t>Source(“</a:t>
            </a:r>
            <a:r>
              <a:rPr lang="en-US" dirty="0" err="1" smtClean="0"/>
              <a:t>toy.R</a:t>
            </a:r>
            <a:r>
              <a:rPr lang="en-US" dirty="0" smtClean="0"/>
              <a:t>”)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E751F-D3F6-48A9-9208-4663622759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46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Consensus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E751F-D3F6-48A9-9208-4663622759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49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Advantages:</a:t>
            </a:r>
            <a:r>
              <a:rPr lang="en-US" baseline="0" dirty="0" smtClean="0"/>
              <a:t> </a:t>
            </a:r>
            <a:r>
              <a:rPr lang="en-US" dirty="0" smtClean="0"/>
              <a:t>1. Data reduction, 2. Interpretability, 3.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phenological</a:t>
            </a:r>
            <a:r>
              <a:rPr lang="en-US" baseline="0" dirty="0" smtClean="0"/>
              <a:t> parameters can make it easier to probe the data through other statistical means (EFA, </a:t>
            </a:r>
            <a:r>
              <a:rPr lang="en-US" baseline="0" dirty="0" err="1" smtClean="0"/>
              <a:t>DscrFxn</a:t>
            </a:r>
            <a:r>
              <a:rPr lang="en-US" baseline="0" dirty="0" smtClean="0"/>
              <a:t>), 4. Measurements from disparate </a:t>
            </a:r>
            <a:r>
              <a:rPr lang="en-US" baseline="0" dirty="0" err="1" smtClean="0"/>
              <a:t>latitute</a:t>
            </a:r>
            <a:r>
              <a:rPr lang="en-US" baseline="0" dirty="0" smtClean="0"/>
              <a:t>/altitudes/locations can be compared with or without bias from their physiographic setting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E751F-D3F6-48A9-9208-4663622759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E751F-D3F6-48A9-9208-4663622759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05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E751F-D3F6-48A9-9208-4663622759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7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E751F-D3F6-48A9-9208-4663622759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9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E751F-D3F6-48A9-9208-4663622759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01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E751F-D3F6-48A9-9208-4663622759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2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1334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FE71-7380-4164-8B7B-8EEB9675DF79}" type="datetime1">
              <a:rPr lang="en-US" smtClean="0"/>
              <a:t>11/18/2017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58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BDAE-13CB-44A5-8873-A2741B0D9590}" type="datetime1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1334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219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13343"/>
            <a:ext cx="2057400" cy="54128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13343"/>
            <a:ext cx="6019800" cy="54128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68B6-D31A-417D-A7FE-4A84CA1EEDA0}" type="datetime1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1334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318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3D4B-D12A-4709-BCCC-965C24C34799}" type="datetime1">
              <a:rPr lang="en-US" smtClean="0"/>
              <a:t>11/18/2017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1334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93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0423-1B2A-4EC8-BBDE-6D2556EF4BED}" type="datetime1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1334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08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3413"/>
            <a:ext cx="4038600" cy="4222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3413"/>
            <a:ext cx="4038600" cy="4222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F406-57C9-4A09-89B6-D6E8AF594615}" type="datetime1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1334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320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34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43175"/>
            <a:ext cx="4040188" cy="35829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034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43175"/>
            <a:ext cx="4041775" cy="35829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F97B-75CF-4943-8B5D-C0DAF76FEB9B}" type="datetime1">
              <a:rPr lang="en-US" smtClean="0"/>
              <a:t>11/18/2017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71334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562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82AD-391F-47EA-B19E-2D394825A2CD}" type="datetime1">
              <a:rPr lang="en-US" smtClean="0"/>
              <a:t>11/18/2017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71334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17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A485-93A6-4D79-8C39-59574B4D53A6}" type="datetime1">
              <a:rPr lang="en-US" smtClean="0"/>
              <a:t>11/18/2017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71334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19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334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13343"/>
            <a:ext cx="5111750" cy="54128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75393"/>
            <a:ext cx="3008313" cy="425077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C592-50FC-4DB3-9C66-993DF4491DF4}" type="datetime1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1334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187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13343"/>
            <a:ext cx="5486400" cy="401423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ED9CB-1186-4235-8C72-34FA945E2254}" type="datetime1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7C728-5218-8E41-BD52-95328715D22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1334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217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1">
                <a:lumMod val="60000"/>
                <a:lumOff val="40000"/>
              </a:schemeClr>
            </a:gs>
            <a:gs pos="0">
              <a:schemeClr val="bg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04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3413"/>
            <a:ext cx="8229600" cy="4222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5A3CF-5535-4169-BCCD-CE5A6ACB0A49}" type="datetime1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BROOKS et al. | DMESS,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7C728-5218-8E41-BD52-95328715D2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C:\Users\bjorngustafbrooks\Desktop\usda_color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4" y="107194"/>
            <a:ext cx="681036" cy="46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bjorngustafbrooks\Desktop\fsshield_grn_transp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8" y="107194"/>
            <a:ext cx="445294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713343"/>
            <a:ext cx="914400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Freeform 60"/>
          <p:cNvSpPr/>
          <p:nvPr/>
        </p:nvSpPr>
        <p:spPr>
          <a:xfrm flipH="1">
            <a:off x="7728274" y="5758875"/>
            <a:ext cx="553741" cy="234298"/>
          </a:xfrm>
          <a:custGeom>
            <a:avLst/>
            <a:gdLst>
              <a:gd name="connsiteX0" fmla="*/ 66675 w 253365"/>
              <a:gd name="connsiteY0" fmla="*/ 228605 h 232415"/>
              <a:gd name="connsiteX1" fmla="*/ 76200 w 253365"/>
              <a:gd name="connsiteY1" fmla="*/ 232415 h 232415"/>
              <a:gd name="connsiteX2" fmla="*/ 83820 w 253365"/>
              <a:gd name="connsiteY2" fmla="*/ 228605 h 232415"/>
              <a:gd name="connsiteX3" fmla="*/ 95250 w 253365"/>
              <a:gd name="connsiteY3" fmla="*/ 226700 h 232415"/>
              <a:gd name="connsiteX4" fmla="*/ 106680 w 253365"/>
              <a:gd name="connsiteY4" fmla="*/ 222890 h 232415"/>
              <a:gd name="connsiteX5" fmla="*/ 106680 w 253365"/>
              <a:gd name="connsiteY5" fmla="*/ 207650 h 232415"/>
              <a:gd name="connsiteX6" fmla="*/ 100965 w 253365"/>
              <a:gd name="connsiteY6" fmla="*/ 203840 h 232415"/>
              <a:gd name="connsiteX7" fmla="*/ 97155 w 253365"/>
              <a:gd name="connsiteY7" fmla="*/ 190505 h 232415"/>
              <a:gd name="connsiteX8" fmla="*/ 93345 w 253365"/>
              <a:gd name="connsiteY8" fmla="*/ 179075 h 232415"/>
              <a:gd name="connsiteX9" fmla="*/ 87630 w 253365"/>
              <a:gd name="connsiteY9" fmla="*/ 173360 h 232415"/>
              <a:gd name="connsiteX10" fmla="*/ 85725 w 253365"/>
              <a:gd name="connsiteY10" fmla="*/ 163835 h 232415"/>
              <a:gd name="connsiteX11" fmla="*/ 78105 w 253365"/>
              <a:gd name="connsiteY11" fmla="*/ 152405 h 232415"/>
              <a:gd name="connsiteX12" fmla="*/ 70485 w 253365"/>
              <a:gd name="connsiteY12" fmla="*/ 139070 h 232415"/>
              <a:gd name="connsiteX13" fmla="*/ 76200 w 253365"/>
              <a:gd name="connsiteY13" fmla="*/ 127640 h 232415"/>
              <a:gd name="connsiteX14" fmla="*/ 87630 w 253365"/>
              <a:gd name="connsiteY14" fmla="*/ 121925 h 232415"/>
              <a:gd name="connsiteX15" fmla="*/ 97155 w 253365"/>
              <a:gd name="connsiteY15" fmla="*/ 120020 h 232415"/>
              <a:gd name="connsiteX16" fmla="*/ 104775 w 253365"/>
              <a:gd name="connsiteY16" fmla="*/ 118115 h 232415"/>
              <a:gd name="connsiteX17" fmla="*/ 133350 w 253365"/>
              <a:gd name="connsiteY17" fmla="*/ 116210 h 232415"/>
              <a:gd name="connsiteX18" fmla="*/ 175260 w 253365"/>
              <a:gd name="connsiteY18" fmla="*/ 118115 h 232415"/>
              <a:gd name="connsiteX19" fmla="*/ 177165 w 253365"/>
              <a:gd name="connsiteY19" fmla="*/ 123830 h 232415"/>
              <a:gd name="connsiteX20" fmla="*/ 194310 w 253365"/>
              <a:gd name="connsiteY20" fmla="*/ 133355 h 232415"/>
              <a:gd name="connsiteX21" fmla="*/ 241935 w 253365"/>
              <a:gd name="connsiteY21" fmla="*/ 131450 h 232415"/>
              <a:gd name="connsiteX22" fmla="*/ 243840 w 253365"/>
              <a:gd name="connsiteY22" fmla="*/ 125735 h 232415"/>
              <a:gd name="connsiteX23" fmla="*/ 241935 w 253365"/>
              <a:gd name="connsiteY23" fmla="*/ 108590 h 232415"/>
              <a:gd name="connsiteX24" fmla="*/ 230505 w 253365"/>
              <a:gd name="connsiteY24" fmla="*/ 100970 h 232415"/>
              <a:gd name="connsiteX25" fmla="*/ 224790 w 253365"/>
              <a:gd name="connsiteY25" fmla="*/ 97160 h 232415"/>
              <a:gd name="connsiteX26" fmla="*/ 220980 w 253365"/>
              <a:gd name="connsiteY26" fmla="*/ 91445 h 232415"/>
              <a:gd name="connsiteX27" fmla="*/ 228600 w 253365"/>
              <a:gd name="connsiteY27" fmla="*/ 72395 h 232415"/>
              <a:gd name="connsiteX28" fmla="*/ 236220 w 253365"/>
              <a:gd name="connsiteY28" fmla="*/ 70490 h 232415"/>
              <a:gd name="connsiteX29" fmla="*/ 245745 w 253365"/>
              <a:gd name="connsiteY29" fmla="*/ 60965 h 232415"/>
              <a:gd name="connsiteX30" fmla="*/ 243840 w 253365"/>
              <a:gd name="connsiteY30" fmla="*/ 53345 h 232415"/>
              <a:gd name="connsiteX31" fmla="*/ 236220 w 253365"/>
              <a:gd name="connsiteY31" fmla="*/ 41915 h 232415"/>
              <a:gd name="connsiteX32" fmla="*/ 238125 w 253365"/>
              <a:gd name="connsiteY32" fmla="*/ 36200 h 232415"/>
              <a:gd name="connsiteX33" fmla="*/ 243840 w 253365"/>
              <a:gd name="connsiteY33" fmla="*/ 32390 h 232415"/>
              <a:gd name="connsiteX34" fmla="*/ 245745 w 253365"/>
              <a:gd name="connsiteY34" fmla="*/ 20960 h 232415"/>
              <a:gd name="connsiteX35" fmla="*/ 251460 w 253365"/>
              <a:gd name="connsiteY35" fmla="*/ 9530 h 232415"/>
              <a:gd name="connsiteX36" fmla="*/ 253365 w 253365"/>
              <a:gd name="connsiteY36" fmla="*/ 3815 h 232415"/>
              <a:gd name="connsiteX37" fmla="*/ 236220 w 253365"/>
              <a:gd name="connsiteY37" fmla="*/ 3815 h 232415"/>
              <a:gd name="connsiteX38" fmla="*/ 184785 w 253365"/>
              <a:gd name="connsiteY38" fmla="*/ 5720 h 232415"/>
              <a:gd name="connsiteX39" fmla="*/ 177165 w 253365"/>
              <a:gd name="connsiteY39" fmla="*/ 9530 h 232415"/>
              <a:gd name="connsiteX40" fmla="*/ 171450 w 253365"/>
              <a:gd name="connsiteY40" fmla="*/ 11435 h 232415"/>
              <a:gd name="connsiteX41" fmla="*/ 169545 w 253365"/>
              <a:gd name="connsiteY41" fmla="*/ 17150 h 232415"/>
              <a:gd name="connsiteX42" fmla="*/ 167640 w 253365"/>
              <a:gd name="connsiteY42" fmla="*/ 45725 h 232415"/>
              <a:gd name="connsiteX43" fmla="*/ 163830 w 253365"/>
              <a:gd name="connsiteY43" fmla="*/ 51440 h 232415"/>
              <a:gd name="connsiteX44" fmla="*/ 161925 w 253365"/>
              <a:gd name="connsiteY44" fmla="*/ 59060 h 232415"/>
              <a:gd name="connsiteX45" fmla="*/ 158115 w 253365"/>
              <a:gd name="connsiteY45" fmla="*/ 64775 h 232415"/>
              <a:gd name="connsiteX46" fmla="*/ 137160 w 253365"/>
              <a:gd name="connsiteY46" fmla="*/ 78110 h 232415"/>
              <a:gd name="connsiteX47" fmla="*/ 125730 w 253365"/>
              <a:gd name="connsiteY47" fmla="*/ 80015 h 232415"/>
              <a:gd name="connsiteX48" fmla="*/ 76200 w 253365"/>
              <a:gd name="connsiteY48" fmla="*/ 78110 h 232415"/>
              <a:gd name="connsiteX49" fmla="*/ 64770 w 253365"/>
              <a:gd name="connsiteY49" fmla="*/ 60965 h 232415"/>
              <a:gd name="connsiteX50" fmla="*/ 60960 w 253365"/>
              <a:gd name="connsiteY50" fmla="*/ 55250 h 232415"/>
              <a:gd name="connsiteX51" fmla="*/ 57150 w 253365"/>
              <a:gd name="connsiteY51" fmla="*/ 49535 h 232415"/>
              <a:gd name="connsiteX52" fmla="*/ 55245 w 253365"/>
              <a:gd name="connsiteY52" fmla="*/ 43820 h 232415"/>
              <a:gd name="connsiteX53" fmla="*/ 34290 w 253365"/>
              <a:gd name="connsiteY53" fmla="*/ 34295 h 232415"/>
              <a:gd name="connsiteX54" fmla="*/ 5715 w 253365"/>
              <a:gd name="connsiteY54" fmla="*/ 47630 h 232415"/>
              <a:gd name="connsiteX55" fmla="*/ 0 w 253365"/>
              <a:gd name="connsiteY55" fmla="*/ 53345 h 232415"/>
              <a:gd name="connsiteX56" fmla="*/ 1905 w 253365"/>
              <a:gd name="connsiteY56" fmla="*/ 59060 h 232415"/>
              <a:gd name="connsiteX57" fmla="*/ 7620 w 253365"/>
              <a:gd name="connsiteY57" fmla="*/ 66680 h 232415"/>
              <a:gd name="connsiteX58" fmla="*/ 17145 w 253365"/>
              <a:gd name="connsiteY58" fmla="*/ 78110 h 232415"/>
              <a:gd name="connsiteX59" fmla="*/ 19050 w 253365"/>
              <a:gd name="connsiteY59" fmla="*/ 83825 h 232415"/>
              <a:gd name="connsiteX60" fmla="*/ 24765 w 253365"/>
              <a:gd name="connsiteY60" fmla="*/ 97160 h 232415"/>
              <a:gd name="connsiteX61" fmla="*/ 26670 w 253365"/>
              <a:gd name="connsiteY61" fmla="*/ 106685 h 232415"/>
              <a:gd name="connsiteX62" fmla="*/ 26670 w 253365"/>
              <a:gd name="connsiteY62" fmla="*/ 160025 h 232415"/>
              <a:gd name="connsiteX63" fmla="*/ 32385 w 253365"/>
              <a:gd name="connsiteY63" fmla="*/ 165740 h 232415"/>
              <a:gd name="connsiteX64" fmla="*/ 40005 w 253365"/>
              <a:gd name="connsiteY64" fmla="*/ 179075 h 232415"/>
              <a:gd name="connsiteX65" fmla="*/ 45720 w 253365"/>
              <a:gd name="connsiteY65" fmla="*/ 192410 h 232415"/>
              <a:gd name="connsiteX66" fmla="*/ 49530 w 253365"/>
              <a:gd name="connsiteY66" fmla="*/ 211460 h 232415"/>
              <a:gd name="connsiteX67" fmla="*/ 66675 w 253365"/>
              <a:gd name="connsiteY67" fmla="*/ 228605 h 23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53365" h="232415">
                <a:moveTo>
                  <a:pt x="66675" y="228605"/>
                </a:moveTo>
                <a:cubicBezTo>
                  <a:pt x="71120" y="232098"/>
                  <a:pt x="72780" y="232415"/>
                  <a:pt x="76200" y="232415"/>
                </a:cubicBezTo>
                <a:cubicBezTo>
                  <a:pt x="79040" y="232415"/>
                  <a:pt x="81100" y="229421"/>
                  <a:pt x="83820" y="228605"/>
                </a:cubicBezTo>
                <a:cubicBezTo>
                  <a:pt x="87520" y="227495"/>
                  <a:pt x="91503" y="227637"/>
                  <a:pt x="95250" y="226700"/>
                </a:cubicBezTo>
                <a:cubicBezTo>
                  <a:pt x="99146" y="225726"/>
                  <a:pt x="106680" y="222890"/>
                  <a:pt x="106680" y="222890"/>
                </a:cubicBezTo>
                <a:cubicBezTo>
                  <a:pt x="108633" y="217030"/>
                  <a:pt x="110552" y="214425"/>
                  <a:pt x="106680" y="207650"/>
                </a:cubicBezTo>
                <a:cubicBezTo>
                  <a:pt x="105544" y="205662"/>
                  <a:pt x="102870" y="205110"/>
                  <a:pt x="100965" y="203840"/>
                </a:cubicBezTo>
                <a:cubicBezTo>
                  <a:pt x="94563" y="184634"/>
                  <a:pt x="104331" y="214425"/>
                  <a:pt x="97155" y="190505"/>
                </a:cubicBezTo>
                <a:cubicBezTo>
                  <a:pt x="96001" y="186658"/>
                  <a:pt x="96185" y="181915"/>
                  <a:pt x="93345" y="179075"/>
                </a:cubicBezTo>
                <a:lnTo>
                  <a:pt x="87630" y="173360"/>
                </a:lnTo>
                <a:cubicBezTo>
                  <a:pt x="86995" y="170185"/>
                  <a:pt x="87065" y="166783"/>
                  <a:pt x="85725" y="163835"/>
                </a:cubicBezTo>
                <a:cubicBezTo>
                  <a:pt x="83830" y="159666"/>
                  <a:pt x="80153" y="156501"/>
                  <a:pt x="78105" y="152405"/>
                </a:cubicBezTo>
                <a:cubicBezTo>
                  <a:pt x="73271" y="142737"/>
                  <a:pt x="75870" y="147148"/>
                  <a:pt x="70485" y="139070"/>
                </a:cubicBezTo>
                <a:cubicBezTo>
                  <a:pt x="72034" y="134422"/>
                  <a:pt x="72507" y="131333"/>
                  <a:pt x="76200" y="127640"/>
                </a:cubicBezTo>
                <a:cubicBezTo>
                  <a:pt x="79304" y="124536"/>
                  <a:pt x="83498" y="122958"/>
                  <a:pt x="87630" y="121925"/>
                </a:cubicBezTo>
                <a:cubicBezTo>
                  <a:pt x="90771" y="121140"/>
                  <a:pt x="93994" y="120722"/>
                  <a:pt x="97155" y="120020"/>
                </a:cubicBezTo>
                <a:cubicBezTo>
                  <a:pt x="99711" y="119452"/>
                  <a:pt x="102171" y="118389"/>
                  <a:pt x="104775" y="118115"/>
                </a:cubicBezTo>
                <a:cubicBezTo>
                  <a:pt x="114269" y="117116"/>
                  <a:pt x="123825" y="116845"/>
                  <a:pt x="133350" y="116210"/>
                </a:cubicBezTo>
                <a:cubicBezTo>
                  <a:pt x="147320" y="116845"/>
                  <a:pt x="161482" y="115719"/>
                  <a:pt x="175260" y="118115"/>
                </a:cubicBezTo>
                <a:cubicBezTo>
                  <a:pt x="177238" y="118459"/>
                  <a:pt x="175745" y="122410"/>
                  <a:pt x="177165" y="123830"/>
                </a:cubicBezTo>
                <a:cubicBezTo>
                  <a:pt x="183715" y="130380"/>
                  <a:pt x="187123" y="130959"/>
                  <a:pt x="194310" y="133355"/>
                </a:cubicBezTo>
                <a:cubicBezTo>
                  <a:pt x="210185" y="132720"/>
                  <a:pt x="226232" y="133866"/>
                  <a:pt x="241935" y="131450"/>
                </a:cubicBezTo>
                <a:cubicBezTo>
                  <a:pt x="243920" y="131145"/>
                  <a:pt x="243840" y="127743"/>
                  <a:pt x="243840" y="125735"/>
                </a:cubicBezTo>
                <a:cubicBezTo>
                  <a:pt x="243840" y="119985"/>
                  <a:pt x="243753" y="114045"/>
                  <a:pt x="241935" y="108590"/>
                </a:cubicBezTo>
                <a:cubicBezTo>
                  <a:pt x="239768" y="102090"/>
                  <a:pt x="235073" y="103254"/>
                  <a:pt x="230505" y="100970"/>
                </a:cubicBezTo>
                <a:cubicBezTo>
                  <a:pt x="228457" y="99946"/>
                  <a:pt x="226695" y="98430"/>
                  <a:pt x="224790" y="97160"/>
                </a:cubicBezTo>
                <a:cubicBezTo>
                  <a:pt x="223520" y="95255"/>
                  <a:pt x="221208" y="93723"/>
                  <a:pt x="220980" y="91445"/>
                </a:cubicBezTo>
                <a:cubicBezTo>
                  <a:pt x="220191" y="83550"/>
                  <a:pt x="221555" y="76421"/>
                  <a:pt x="228600" y="72395"/>
                </a:cubicBezTo>
                <a:cubicBezTo>
                  <a:pt x="230873" y="71096"/>
                  <a:pt x="233680" y="71125"/>
                  <a:pt x="236220" y="70490"/>
                </a:cubicBezTo>
                <a:cubicBezTo>
                  <a:pt x="239428" y="68351"/>
                  <a:pt x="245077" y="65644"/>
                  <a:pt x="245745" y="60965"/>
                </a:cubicBezTo>
                <a:cubicBezTo>
                  <a:pt x="246115" y="58373"/>
                  <a:pt x="245011" y="55687"/>
                  <a:pt x="243840" y="53345"/>
                </a:cubicBezTo>
                <a:cubicBezTo>
                  <a:pt x="241792" y="49249"/>
                  <a:pt x="236220" y="41915"/>
                  <a:pt x="236220" y="41915"/>
                </a:cubicBezTo>
                <a:cubicBezTo>
                  <a:pt x="236855" y="40010"/>
                  <a:pt x="236871" y="37768"/>
                  <a:pt x="238125" y="36200"/>
                </a:cubicBezTo>
                <a:cubicBezTo>
                  <a:pt x="239555" y="34412"/>
                  <a:pt x="242816" y="34438"/>
                  <a:pt x="243840" y="32390"/>
                </a:cubicBezTo>
                <a:cubicBezTo>
                  <a:pt x="245567" y="28935"/>
                  <a:pt x="244907" y="24731"/>
                  <a:pt x="245745" y="20960"/>
                </a:cubicBezTo>
                <a:cubicBezTo>
                  <a:pt x="247660" y="12341"/>
                  <a:pt x="247350" y="17750"/>
                  <a:pt x="251460" y="9530"/>
                </a:cubicBezTo>
                <a:cubicBezTo>
                  <a:pt x="252358" y="7734"/>
                  <a:pt x="252730" y="5720"/>
                  <a:pt x="253365" y="3815"/>
                </a:cubicBezTo>
                <a:cubicBezTo>
                  <a:pt x="241043" y="-4399"/>
                  <a:pt x="255549" y="3099"/>
                  <a:pt x="236220" y="3815"/>
                </a:cubicBezTo>
                <a:lnTo>
                  <a:pt x="184785" y="5720"/>
                </a:lnTo>
                <a:cubicBezTo>
                  <a:pt x="182245" y="6990"/>
                  <a:pt x="179775" y="8411"/>
                  <a:pt x="177165" y="9530"/>
                </a:cubicBezTo>
                <a:cubicBezTo>
                  <a:pt x="175319" y="10321"/>
                  <a:pt x="172870" y="10015"/>
                  <a:pt x="171450" y="11435"/>
                </a:cubicBezTo>
                <a:cubicBezTo>
                  <a:pt x="170030" y="12855"/>
                  <a:pt x="170180" y="15245"/>
                  <a:pt x="169545" y="17150"/>
                </a:cubicBezTo>
                <a:cubicBezTo>
                  <a:pt x="168910" y="26675"/>
                  <a:pt x="169209" y="36309"/>
                  <a:pt x="167640" y="45725"/>
                </a:cubicBezTo>
                <a:cubicBezTo>
                  <a:pt x="167264" y="47983"/>
                  <a:pt x="164732" y="49336"/>
                  <a:pt x="163830" y="51440"/>
                </a:cubicBezTo>
                <a:cubicBezTo>
                  <a:pt x="162799" y="53846"/>
                  <a:pt x="162956" y="56654"/>
                  <a:pt x="161925" y="59060"/>
                </a:cubicBezTo>
                <a:cubicBezTo>
                  <a:pt x="161023" y="61164"/>
                  <a:pt x="159581" y="63016"/>
                  <a:pt x="158115" y="64775"/>
                </a:cubicBezTo>
                <a:cubicBezTo>
                  <a:pt x="152594" y="71401"/>
                  <a:pt x="145508" y="75833"/>
                  <a:pt x="137160" y="78110"/>
                </a:cubicBezTo>
                <a:cubicBezTo>
                  <a:pt x="133434" y="79126"/>
                  <a:pt x="129540" y="79380"/>
                  <a:pt x="125730" y="80015"/>
                </a:cubicBezTo>
                <a:cubicBezTo>
                  <a:pt x="109220" y="79380"/>
                  <a:pt x="92290" y="81864"/>
                  <a:pt x="76200" y="78110"/>
                </a:cubicBezTo>
                <a:lnTo>
                  <a:pt x="64770" y="60965"/>
                </a:lnTo>
                <a:lnTo>
                  <a:pt x="60960" y="55250"/>
                </a:lnTo>
                <a:cubicBezTo>
                  <a:pt x="59690" y="53345"/>
                  <a:pt x="57874" y="51707"/>
                  <a:pt x="57150" y="49535"/>
                </a:cubicBezTo>
                <a:cubicBezTo>
                  <a:pt x="56515" y="47630"/>
                  <a:pt x="56665" y="45240"/>
                  <a:pt x="55245" y="43820"/>
                </a:cubicBezTo>
                <a:cubicBezTo>
                  <a:pt x="47006" y="35581"/>
                  <a:pt x="44144" y="36266"/>
                  <a:pt x="34290" y="34295"/>
                </a:cubicBezTo>
                <a:cubicBezTo>
                  <a:pt x="23985" y="38417"/>
                  <a:pt x="14509" y="41034"/>
                  <a:pt x="5715" y="47630"/>
                </a:cubicBezTo>
                <a:cubicBezTo>
                  <a:pt x="3560" y="49246"/>
                  <a:pt x="1905" y="51440"/>
                  <a:pt x="0" y="53345"/>
                </a:cubicBezTo>
                <a:cubicBezTo>
                  <a:pt x="635" y="55250"/>
                  <a:pt x="909" y="57317"/>
                  <a:pt x="1905" y="59060"/>
                </a:cubicBezTo>
                <a:cubicBezTo>
                  <a:pt x="3480" y="61817"/>
                  <a:pt x="5775" y="64096"/>
                  <a:pt x="7620" y="66680"/>
                </a:cubicBezTo>
                <a:cubicBezTo>
                  <a:pt x="14251" y="75963"/>
                  <a:pt x="8251" y="69216"/>
                  <a:pt x="17145" y="78110"/>
                </a:cubicBezTo>
                <a:cubicBezTo>
                  <a:pt x="17780" y="80015"/>
                  <a:pt x="18304" y="81961"/>
                  <a:pt x="19050" y="83825"/>
                </a:cubicBezTo>
                <a:cubicBezTo>
                  <a:pt x="20846" y="88315"/>
                  <a:pt x="23236" y="92572"/>
                  <a:pt x="24765" y="97160"/>
                </a:cubicBezTo>
                <a:cubicBezTo>
                  <a:pt x="25789" y="100232"/>
                  <a:pt x="26035" y="103510"/>
                  <a:pt x="26670" y="106685"/>
                </a:cubicBezTo>
                <a:cubicBezTo>
                  <a:pt x="25818" y="120324"/>
                  <a:pt x="22771" y="145403"/>
                  <a:pt x="26670" y="160025"/>
                </a:cubicBezTo>
                <a:cubicBezTo>
                  <a:pt x="27364" y="162628"/>
                  <a:pt x="30480" y="163835"/>
                  <a:pt x="32385" y="165740"/>
                </a:cubicBezTo>
                <a:cubicBezTo>
                  <a:pt x="36075" y="180499"/>
                  <a:pt x="31275" y="166852"/>
                  <a:pt x="40005" y="179075"/>
                </a:cubicBezTo>
                <a:cubicBezTo>
                  <a:pt x="42948" y="183195"/>
                  <a:pt x="44165" y="187746"/>
                  <a:pt x="45720" y="192410"/>
                </a:cubicBezTo>
                <a:cubicBezTo>
                  <a:pt x="46050" y="194722"/>
                  <a:pt x="47036" y="207304"/>
                  <a:pt x="49530" y="211460"/>
                </a:cubicBezTo>
                <a:cubicBezTo>
                  <a:pt x="50454" y="213000"/>
                  <a:pt x="62230" y="225112"/>
                  <a:pt x="66675" y="228605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 flipH="1">
            <a:off x="7664729" y="5541679"/>
            <a:ext cx="1014268" cy="1212535"/>
          </a:xfrm>
          <a:custGeom>
            <a:avLst/>
            <a:gdLst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80060 w 1099490"/>
              <a:gd name="connsiteY572" fmla="*/ 516255 h 1350645"/>
              <a:gd name="connsiteX573" fmla="*/ 485775 w 1099490"/>
              <a:gd name="connsiteY573" fmla="*/ 521970 h 1350645"/>
              <a:gd name="connsiteX574" fmla="*/ 489585 w 1099490"/>
              <a:gd name="connsiteY574" fmla="*/ 527685 h 1350645"/>
              <a:gd name="connsiteX575" fmla="*/ 502920 w 1099490"/>
              <a:gd name="connsiteY575" fmla="*/ 541020 h 1350645"/>
              <a:gd name="connsiteX576" fmla="*/ 510540 w 1099490"/>
              <a:gd name="connsiteY576" fmla="*/ 55054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80060 w 1099490"/>
              <a:gd name="connsiteY572" fmla="*/ 516255 h 1350645"/>
              <a:gd name="connsiteX573" fmla="*/ 485775 w 1099490"/>
              <a:gd name="connsiteY573" fmla="*/ 521970 h 1350645"/>
              <a:gd name="connsiteX574" fmla="*/ 489585 w 1099490"/>
              <a:gd name="connsiteY574" fmla="*/ 527685 h 1350645"/>
              <a:gd name="connsiteX575" fmla="*/ 502920 w 1099490"/>
              <a:gd name="connsiteY575" fmla="*/ 54102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80060 w 1099490"/>
              <a:gd name="connsiteY572" fmla="*/ 516255 h 1350645"/>
              <a:gd name="connsiteX573" fmla="*/ 485775 w 1099490"/>
              <a:gd name="connsiteY573" fmla="*/ 521970 h 1350645"/>
              <a:gd name="connsiteX574" fmla="*/ 489585 w 1099490"/>
              <a:gd name="connsiteY574" fmla="*/ 527685 h 1350645"/>
              <a:gd name="connsiteX575" fmla="*/ 516255 w 1099490"/>
              <a:gd name="connsiteY575" fmla="*/ 53340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80060 w 1099490"/>
              <a:gd name="connsiteY572" fmla="*/ 516255 h 1350645"/>
              <a:gd name="connsiteX573" fmla="*/ 485775 w 1099490"/>
              <a:gd name="connsiteY573" fmla="*/ 521970 h 1350645"/>
              <a:gd name="connsiteX574" fmla="*/ 514350 w 1099490"/>
              <a:gd name="connsiteY574" fmla="*/ 518160 h 1350645"/>
              <a:gd name="connsiteX575" fmla="*/ 516255 w 1099490"/>
              <a:gd name="connsiteY575" fmla="*/ 53340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80060 w 1099490"/>
              <a:gd name="connsiteY572" fmla="*/ 516255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16255 w 1099490"/>
              <a:gd name="connsiteY575" fmla="*/ 53340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16255 w 1099490"/>
              <a:gd name="connsiteY575" fmla="*/ 53340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16255 w 1099490"/>
              <a:gd name="connsiteY575" fmla="*/ 53340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79120 w 1099490"/>
              <a:gd name="connsiteY579" fmla="*/ 55816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7695 w 1099490"/>
              <a:gd name="connsiteY581" fmla="*/ 56578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43865 w 1099490"/>
              <a:gd name="connsiteY452" fmla="*/ 255270 h 1350645"/>
              <a:gd name="connsiteX453" fmla="*/ 466725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43865 w 1099490"/>
              <a:gd name="connsiteY452" fmla="*/ 255270 h 1350645"/>
              <a:gd name="connsiteX453" fmla="*/ 466725 w 1099490"/>
              <a:gd name="connsiteY453" fmla="*/ 266700 h 1350645"/>
              <a:gd name="connsiteX454" fmla="*/ 459105 w 1099490"/>
              <a:gd name="connsiteY454" fmla="*/ 281940 h 1350645"/>
              <a:gd name="connsiteX455" fmla="*/ 47434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43865 w 1099490"/>
              <a:gd name="connsiteY452" fmla="*/ 255270 h 1350645"/>
              <a:gd name="connsiteX453" fmla="*/ 466725 w 1099490"/>
              <a:gd name="connsiteY453" fmla="*/ 266700 h 1350645"/>
              <a:gd name="connsiteX454" fmla="*/ 466725 w 1099490"/>
              <a:gd name="connsiteY454" fmla="*/ 281940 h 1350645"/>
              <a:gd name="connsiteX455" fmla="*/ 47434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43865 w 1099490"/>
              <a:gd name="connsiteY452" fmla="*/ 25527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0060 w 1099490"/>
              <a:gd name="connsiteY457" fmla="*/ 340995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0060 w 1099490"/>
              <a:gd name="connsiteY457" fmla="*/ 34099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21970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14350 w 1099490"/>
              <a:gd name="connsiteY465" fmla="*/ 426720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97205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99110 w 1099490"/>
              <a:gd name="connsiteY458" fmla="*/ 352425 h 1350645"/>
              <a:gd name="connsiteX459" fmla="*/ 483870 w 1099490"/>
              <a:gd name="connsiteY459" fmla="*/ 369570 h 1350645"/>
              <a:gd name="connsiteX460" fmla="*/ 497205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99110 w 1099490"/>
              <a:gd name="connsiteY458" fmla="*/ 352425 h 1350645"/>
              <a:gd name="connsiteX459" fmla="*/ 483870 w 1099490"/>
              <a:gd name="connsiteY459" fmla="*/ 369570 h 1350645"/>
              <a:gd name="connsiteX460" fmla="*/ 502920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99110 w 1099490"/>
              <a:gd name="connsiteY458" fmla="*/ 352425 h 1350645"/>
              <a:gd name="connsiteX459" fmla="*/ 493395 w 1099490"/>
              <a:gd name="connsiteY459" fmla="*/ 367665 h 1350645"/>
              <a:gd name="connsiteX460" fmla="*/ 502920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99110 w 1099490"/>
              <a:gd name="connsiteY458" fmla="*/ 352425 h 1350645"/>
              <a:gd name="connsiteX459" fmla="*/ 493395 w 1099490"/>
              <a:gd name="connsiteY459" fmla="*/ 367665 h 1350645"/>
              <a:gd name="connsiteX460" fmla="*/ 502920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3243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</a:cxnLst>
            <a:rect l="l" t="t" r="r" b="b"/>
            <a:pathLst>
              <a:path w="1099490" h="1350645">
                <a:moveTo>
                  <a:pt x="902970" y="1331595"/>
                </a:moveTo>
                <a:cubicBezTo>
                  <a:pt x="909637" y="1326833"/>
                  <a:pt x="900361" y="1325272"/>
                  <a:pt x="899160" y="1322070"/>
                </a:cubicBezTo>
                <a:cubicBezTo>
                  <a:pt x="898455" y="1320190"/>
                  <a:pt x="898153" y="1318151"/>
                  <a:pt x="897255" y="1316355"/>
                </a:cubicBezTo>
                <a:cubicBezTo>
                  <a:pt x="896231" y="1314307"/>
                  <a:pt x="894375" y="1312732"/>
                  <a:pt x="893445" y="1310640"/>
                </a:cubicBezTo>
                <a:cubicBezTo>
                  <a:pt x="891814" y="1306970"/>
                  <a:pt x="890905" y="1303020"/>
                  <a:pt x="889635" y="1299210"/>
                </a:cubicBezTo>
                <a:lnTo>
                  <a:pt x="887730" y="1293495"/>
                </a:lnTo>
                <a:lnTo>
                  <a:pt x="885825" y="1287780"/>
                </a:lnTo>
                <a:cubicBezTo>
                  <a:pt x="882518" y="1248102"/>
                  <a:pt x="884951" y="1280106"/>
                  <a:pt x="882015" y="1228725"/>
                </a:cubicBezTo>
                <a:cubicBezTo>
                  <a:pt x="880776" y="1207037"/>
                  <a:pt x="882366" y="1205188"/>
                  <a:pt x="878205" y="1190625"/>
                </a:cubicBezTo>
                <a:cubicBezTo>
                  <a:pt x="876165" y="1183484"/>
                  <a:pt x="875884" y="1185479"/>
                  <a:pt x="874395" y="1177290"/>
                </a:cubicBezTo>
                <a:cubicBezTo>
                  <a:pt x="872908" y="1169113"/>
                  <a:pt x="872739" y="1162327"/>
                  <a:pt x="870585" y="1154430"/>
                </a:cubicBezTo>
                <a:cubicBezTo>
                  <a:pt x="869528" y="1150555"/>
                  <a:pt x="868045" y="1146810"/>
                  <a:pt x="866775" y="1143000"/>
                </a:cubicBezTo>
                <a:lnTo>
                  <a:pt x="864870" y="1137285"/>
                </a:lnTo>
                <a:cubicBezTo>
                  <a:pt x="864235" y="1132205"/>
                  <a:pt x="863807" y="1127095"/>
                  <a:pt x="862965" y="1122045"/>
                </a:cubicBezTo>
                <a:cubicBezTo>
                  <a:pt x="862535" y="1119462"/>
                  <a:pt x="861105" y="1117043"/>
                  <a:pt x="861060" y="1114425"/>
                </a:cubicBezTo>
                <a:cubicBezTo>
                  <a:pt x="859834" y="1042678"/>
                  <a:pt x="860331" y="970908"/>
                  <a:pt x="859155" y="899160"/>
                </a:cubicBezTo>
                <a:cubicBezTo>
                  <a:pt x="859061" y="893411"/>
                  <a:pt x="858195" y="887687"/>
                  <a:pt x="857250" y="882015"/>
                </a:cubicBezTo>
                <a:cubicBezTo>
                  <a:pt x="856920" y="880034"/>
                  <a:pt x="855897" y="878231"/>
                  <a:pt x="855345" y="876300"/>
                </a:cubicBezTo>
                <a:cubicBezTo>
                  <a:pt x="854626" y="873783"/>
                  <a:pt x="854471" y="871086"/>
                  <a:pt x="853440" y="868680"/>
                </a:cubicBezTo>
                <a:cubicBezTo>
                  <a:pt x="852538" y="866576"/>
                  <a:pt x="850560" y="865057"/>
                  <a:pt x="849630" y="862965"/>
                </a:cubicBezTo>
                <a:cubicBezTo>
                  <a:pt x="847999" y="859295"/>
                  <a:pt x="848048" y="854877"/>
                  <a:pt x="845820" y="851535"/>
                </a:cubicBezTo>
                <a:cubicBezTo>
                  <a:pt x="840896" y="844149"/>
                  <a:pt x="842734" y="847992"/>
                  <a:pt x="840105" y="840105"/>
                </a:cubicBezTo>
                <a:cubicBezTo>
                  <a:pt x="840280" y="837309"/>
                  <a:pt x="839157" y="813426"/>
                  <a:pt x="843915" y="803910"/>
                </a:cubicBezTo>
                <a:cubicBezTo>
                  <a:pt x="844939" y="801862"/>
                  <a:pt x="846701" y="800243"/>
                  <a:pt x="847725" y="798195"/>
                </a:cubicBezTo>
                <a:cubicBezTo>
                  <a:pt x="850026" y="793594"/>
                  <a:pt x="848890" y="790405"/>
                  <a:pt x="853440" y="786765"/>
                </a:cubicBezTo>
                <a:cubicBezTo>
                  <a:pt x="855008" y="785511"/>
                  <a:pt x="857250" y="785495"/>
                  <a:pt x="859155" y="784860"/>
                </a:cubicBezTo>
                <a:cubicBezTo>
                  <a:pt x="862965" y="779145"/>
                  <a:pt x="862330" y="778510"/>
                  <a:pt x="868680" y="775335"/>
                </a:cubicBezTo>
                <a:cubicBezTo>
                  <a:pt x="870476" y="774437"/>
                  <a:pt x="872640" y="774405"/>
                  <a:pt x="874395" y="773430"/>
                </a:cubicBezTo>
                <a:cubicBezTo>
                  <a:pt x="878398" y="771206"/>
                  <a:pt x="881481" y="767258"/>
                  <a:pt x="885825" y="765810"/>
                </a:cubicBezTo>
                <a:cubicBezTo>
                  <a:pt x="887730" y="765175"/>
                  <a:pt x="889744" y="764803"/>
                  <a:pt x="891540" y="763905"/>
                </a:cubicBezTo>
                <a:cubicBezTo>
                  <a:pt x="893588" y="762881"/>
                  <a:pt x="895207" y="761119"/>
                  <a:pt x="897255" y="760095"/>
                </a:cubicBezTo>
                <a:cubicBezTo>
                  <a:pt x="899051" y="759197"/>
                  <a:pt x="901124" y="758981"/>
                  <a:pt x="902970" y="758190"/>
                </a:cubicBezTo>
                <a:cubicBezTo>
                  <a:pt x="905580" y="757071"/>
                  <a:pt x="908124" y="755789"/>
                  <a:pt x="910590" y="754380"/>
                </a:cubicBezTo>
                <a:cubicBezTo>
                  <a:pt x="912578" y="753244"/>
                  <a:pt x="914179" y="751420"/>
                  <a:pt x="916305" y="750570"/>
                </a:cubicBezTo>
                <a:cubicBezTo>
                  <a:pt x="920597" y="748853"/>
                  <a:pt x="925222" y="748120"/>
                  <a:pt x="929640" y="746760"/>
                </a:cubicBezTo>
                <a:lnTo>
                  <a:pt x="946785" y="741045"/>
                </a:lnTo>
                <a:lnTo>
                  <a:pt x="958215" y="737235"/>
                </a:lnTo>
                <a:cubicBezTo>
                  <a:pt x="960120" y="736600"/>
                  <a:pt x="961982" y="735817"/>
                  <a:pt x="963930" y="735330"/>
                </a:cubicBezTo>
                <a:lnTo>
                  <a:pt x="979170" y="731520"/>
                </a:lnTo>
                <a:lnTo>
                  <a:pt x="986790" y="729615"/>
                </a:lnTo>
                <a:cubicBezTo>
                  <a:pt x="999212" y="721334"/>
                  <a:pt x="986332" y="728629"/>
                  <a:pt x="1011555" y="723900"/>
                </a:cubicBezTo>
                <a:cubicBezTo>
                  <a:pt x="1015502" y="723160"/>
                  <a:pt x="1019072" y="720993"/>
                  <a:pt x="1022985" y="720090"/>
                </a:cubicBezTo>
                <a:cubicBezTo>
                  <a:pt x="1028033" y="718925"/>
                  <a:pt x="1049760" y="716692"/>
                  <a:pt x="1053465" y="716280"/>
                </a:cubicBezTo>
                <a:cubicBezTo>
                  <a:pt x="1058545" y="715010"/>
                  <a:pt x="1073062" y="709565"/>
                  <a:pt x="1068705" y="712470"/>
                </a:cubicBezTo>
                <a:cubicBezTo>
                  <a:pt x="1066800" y="713740"/>
                  <a:pt x="1065082" y="715350"/>
                  <a:pt x="1062990" y="716280"/>
                </a:cubicBezTo>
                <a:cubicBezTo>
                  <a:pt x="1050807" y="721695"/>
                  <a:pt x="1043184" y="721305"/>
                  <a:pt x="1028700" y="721995"/>
                </a:cubicBezTo>
                <a:cubicBezTo>
                  <a:pt x="1009661" y="722902"/>
                  <a:pt x="990600" y="723265"/>
                  <a:pt x="971550" y="723900"/>
                </a:cubicBezTo>
                <a:cubicBezTo>
                  <a:pt x="933304" y="727087"/>
                  <a:pt x="961923" y="722889"/>
                  <a:pt x="937260" y="729615"/>
                </a:cubicBezTo>
                <a:cubicBezTo>
                  <a:pt x="932478" y="730919"/>
                  <a:pt x="926644" y="731113"/>
                  <a:pt x="922020" y="733425"/>
                </a:cubicBezTo>
                <a:cubicBezTo>
                  <a:pt x="919972" y="734449"/>
                  <a:pt x="918353" y="736211"/>
                  <a:pt x="916305" y="737235"/>
                </a:cubicBezTo>
                <a:cubicBezTo>
                  <a:pt x="914509" y="738133"/>
                  <a:pt x="912436" y="738349"/>
                  <a:pt x="910590" y="739140"/>
                </a:cubicBezTo>
                <a:cubicBezTo>
                  <a:pt x="907980" y="740259"/>
                  <a:pt x="905629" y="741953"/>
                  <a:pt x="902970" y="742950"/>
                </a:cubicBezTo>
                <a:cubicBezTo>
                  <a:pt x="900519" y="743869"/>
                  <a:pt x="897816" y="743974"/>
                  <a:pt x="895350" y="744855"/>
                </a:cubicBezTo>
                <a:cubicBezTo>
                  <a:pt x="888909" y="747155"/>
                  <a:pt x="882788" y="750312"/>
                  <a:pt x="876300" y="752475"/>
                </a:cubicBezTo>
                <a:cubicBezTo>
                  <a:pt x="862176" y="757183"/>
                  <a:pt x="868462" y="754489"/>
                  <a:pt x="857250" y="760095"/>
                </a:cubicBezTo>
                <a:cubicBezTo>
                  <a:pt x="855980" y="758190"/>
                  <a:pt x="852885" y="756601"/>
                  <a:pt x="853440" y="754380"/>
                </a:cubicBezTo>
                <a:cubicBezTo>
                  <a:pt x="853927" y="752432"/>
                  <a:pt x="857587" y="753729"/>
                  <a:pt x="859155" y="752475"/>
                </a:cubicBezTo>
                <a:cubicBezTo>
                  <a:pt x="860943" y="751045"/>
                  <a:pt x="861346" y="748379"/>
                  <a:pt x="862965" y="746760"/>
                </a:cubicBezTo>
                <a:cubicBezTo>
                  <a:pt x="868424" y="741301"/>
                  <a:pt x="868197" y="744144"/>
                  <a:pt x="874395" y="741045"/>
                </a:cubicBezTo>
                <a:cubicBezTo>
                  <a:pt x="876443" y="740021"/>
                  <a:pt x="878062" y="738259"/>
                  <a:pt x="880110" y="737235"/>
                </a:cubicBezTo>
                <a:cubicBezTo>
                  <a:pt x="881906" y="736337"/>
                  <a:pt x="884029" y="736228"/>
                  <a:pt x="885825" y="735330"/>
                </a:cubicBezTo>
                <a:cubicBezTo>
                  <a:pt x="887873" y="734306"/>
                  <a:pt x="889492" y="732544"/>
                  <a:pt x="891540" y="731520"/>
                </a:cubicBezTo>
                <a:cubicBezTo>
                  <a:pt x="893336" y="730622"/>
                  <a:pt x="895409" y="730406"/>
                  <a:pt x="897255" y="729615"/>
                </a:cubicBezTo>
                <a:cubicBezTo>
                  <a:pt x="899865" y="728496"/>
                  <a:pt x="902265" y="726924"/>
                  <a:pt x="904875" y="725805"/>
                </a:cubicBezTo>
                <a:cubicBezTo>
                  <a:pt x="906721" y="725014"/>
                  <a:pt x="908835" y="724875"/>
                  <a:pt x="910590" y="723900"/>
                </a:cubicBezTo>
                <a:cubicBezTo>
                  <a:pt x="914593" y="721676"/>
                  <a:pt x="918157" y="718738"/>
                  <a:pt x="922020" y="716280"/>
                </a:cubicBezTo>
                <a:cubicBezTo>
                  <a:pt x="928268" y="712304"/>
                  <a:pt x="934908" y="708958"/>
                  <a:pt x="941070" y="704850"/>
                </a:cubicBezTo>
                <a:cubicBezTo>
                  <a:pt x="944880" y="702310"/>
                  <a:pt x="948156" y="698678"/>
                  <a:pt x="952500" y="697230"/>
                </a:cubicBezTo>
                <a:cubicBezTo>
                  <a:pt x="954405" y="696595"/>
                  <a:pt x="956419" y="696223"/>
                  <a:pt x="958215" y="695325"/>
                </a:cubicBezTo>
                <a:cubicBezTo>
                  <a:pt x="972987" y="687939"/>
                  <a:pt x="955280" y="694398"/>
                  <a:pt x="969645" y="689610"/>
                </a:cubicBezTo>
                <a:cubicBezTo>
                  <a:pt x="971550" y="687705"/>
                  <a:pt x="973066" y="685307"/>
                  <a:pt x="975360" y="683895"/>
                </a:cubicBezTo>
                <a:cubicBezTo>
                  <a:pt x="981406" y="680174"/>
                  <a:pt x="988730" y="678630"/>
                  <a:pt x="994410" y="674370"/>
                </a:cubicBezTo>
                <a:cubicBezTo>
                  <a:pt x="997562" y="672006"/>
                  <a:pt x="1011115" y="661621"/>
                  <a:pt x="1013460" y="661035"/>
                </a:cubicBezTo>
                <a:lnTo>
                  <a:pt x="1021080" y="659130"/>
                </a:lnTo>
                <a:cubicBezTo>
                  <a:pt x="1022985" y="657225"/>
                  <a:pt x="1024553" y="654909"/>
                  <a:pt x="1026795" y="653415"/>
                </a:cubicBezTo>
                <a:cubicBezTo>
                  <a:pt x="1043978" y="641959"/>
                  <a:pt x="1020240" y="662688"/>
                  <a:pt x="1038225" y="647700"/>
                </a:cubicBezTo>
                <a:cubicBezTo>
                  <a:pt x="1047738" y="639772"/>
                  <a:pt x="1039611" y="643428"/>
                  <a:pt x="1049655" y="640080"/>
                </a:cubicBezTo>
                <a:cubicBezTo>
                  <a:pt x="1052195" y="638175"/>
                  <a:pt x="1054864" y="636431"/>
                  <a:pt x="1057275" y="634365"/>
                </a:cubicBezTo>
                <a:cubicBezTo>
                  <a:pt x="1070109" y="623364"/>
                  <a:pt x="1056074" y="633261"/>
                  <a:pt x="1068705" y="624840"/>
                </a:cubicBezTo>
                <a:cubicBezTo>
                  <a:pt x="1069975" y="622935"/>
                  <a:pt x="1071049" y="620884"/>
                  <a:pt x="1072515" y="619125"/>
                </a:cubicBezTo>
                <a:cubicBezTo>
                  <a:pt x="1074240" y="617055"/>
                  <a:pt x="1076736" y="615652"/>
                  <a:pt x="1078230" y="613410"/>
                </a:cubicBezTo>
                <a:cubicBezTo>
                  <a:pt x="1079344" y="611739"/>
                  <a:pt x="1079237" y="609491"/>
                  <a:pt x="1080135" y="607695"/>
                </a:cubicBezTo>
                <a:cubicBezTo>
                  <a:pt x="1081159" y="605647"/>
                  <a:pt x="1082675" y="603885"/>
                  <a:pt x="1083945" y="601980"/>
                </a:cubicBezTo>
                <a:cubicBezTo>
                  <a:pt x="1080365" y="587661"/>
                  <a:pt x="1083779" y="595520"/>
                  <a:pt x="1080135" y="600075"/>
                </a:cubicBezTo>
                <a:cubicBezTo>
                  <a:pt x="1078705" y="601863"/>
                  <a:pt x="1076325" y="602615"/>
                  <a:pt x="1074420" y="603885"/>
                </a:cubicBezTo>
                <a:cubicBezTo>
                  <a:pt x="1073150" y="605790"/>
                  <a:pt x="1072398" y="608170"/>
                  <a:pt x="1070610" y="609600"/>
                </a:cubicBezTo>
                <a:cubicBezTo>
                  <a:pt x="1069042" y="610854"/>
                  <a:pt x="1066691" y="610607"/>
                  <a:pt x="1064895" y="611505"/>
                </a:cubicBezTo>
                <a:cubicBezTo>
                  <a:pt x="1062847" y="612529"/>
                  <a:pt x="1061228" y="614291"/>
                  <a:pt x="1059180" y="615315"/>
                </a:cubicBezTo>
                <a:cubicBezTo>
                  <a:pt x="1043406" y="623202"/>
                  <a:pt x="1064128" y="610111"/>
                  <a:pt x="1047750" y="621030"/>
                </a:cubicBezTo>
                <a:cubicBezTo>
                  <a:pt x="1046480" y="622935"/>
                  <a:pt x="1045882" y="625532"/>
                  <a:pt x="1043940" y="626745"/>
                </a:cubicBezTo>
                <a:cubicBezTo>
                  <a:pt x="1040534" y="628874"/>
                  <a:pt x="1032510" y="630555"/>
                  <a:pt x="1032510" y="630555"/>
                </a:cubicBezTo>
                <a:cubicBezTo>
                  <a:pt x="1019210" y="643855"/>
                  <a:pt x="1033946" y="630823"/>
                  <a:pt x="1021080" y="638175"/>
                </a:cubicBezTo>
                <a:cubicBezTo>
                  <a:pt x="1018323" y="639750"/>
                  <a:pt x="1016217" y="642315"/>
                  <a:pt x="1013460" y="643890"/>
                </a:cubicBezTo>
                <a:cubicBezTo>
                  <a:pt x="1011717" y="644886"/>
                  <a:pt x="1009500" y="644820"/>
                  <a:pt x="1007745" y="645795"/>
                </a:cubicBezTo>
                <a:cubicBezTo>
                  <a:pt x="1003742" y="648019"/>
                  <a:pt x="1000125" y="650875"/>
                  <a:pt x="996315" y="653415"/>
                </a:cubicBezTo>
                <a:lnTo>
                  <a:pt x="984885" y="661035"/>
                </a:lnTo>
                <a:lnTo>
                  <a:pt x="979170" y="664845"/>
                </a:lnTo>
                <a:cubicBezTo>
                  <a:pt x="977265" y="666115"/>
                  <a:pt x="975627" y="667931"/>
                  <a:pt x="973455" y="668655"/>
                </a:cubicBezTo>
                <a:cubicBezTo>
                  <a:pt x="971550" y="669290"/>
                  <a:pt x="969536" y="669662"/>
                  <a:pt x="967740" y="670560"/>
                </a:cubicBezTo>
                <a:cubicBezTo>
                  <a:pt x="965692" y="671584"/>
                  <a:pt x="964129" y="673468"/>
                  <a:pt x="962025" y="674370"/>
                </a:cubicBezTo>
                <a:cubicBezTo>
                  <a:pt x="959619" y="675401"/>
                  <a:pt x="956856" y="675356"/>
                  <a:pt x="954405" y="676275"/>
                </a:cubicBezTo>
                <a:cubicBezTo>
                  <a:pt x="941046" y="681285"/>
                  <a:pt x="952124" y="678368"/>
                  <a:pt x="941070" y="683895"/>
                </a:cubicBezTo>
                <a:cubicBezTo>
                  <a:pt x="939274" y="684793"/>
                  <a:pt x="937201" y="685009"/>
                  <a:pt x="935355" y="685800"/>
                </a:cubicBezTo>
                <a:cubicBezTo>
                  <a:pt x="932745" y="686919"/>
                  <a:pt x="930345" y="688491"/>
                  <a:pt x="927735" y="689610"/>
                </a:cubicBezTo>
                <a:cubicBezTo>
                  <a:pt x="923909" y="691250"/>
                  <a:pt x="918267" y="692453"/>
                  <a:pt x="914400" y="693420"/>
                </a:cubicBezTo>
                <a:cubicBezTo>
                  <a:pt x="912495" y="694690"/>
                  <a:pt x="910789" y="696328"/>
                  <a:pt x="908685" y="697230"/>
                </a:cubicBezTo>
                <a:cubicBezTo>
                  <a:pt x="906279" y="698261"/>
                  <a:pt x="903573" y="698383"/>
                  <a:pt x="901065" y="699135"/>
                </a:cubicBezTo>
                <a:cubicBezTo>
                  <a:pt x="897218" y="700289"/>
                  <a:pt x="893445" y="701675"/>
                  <a:pt x="889635" y="702945"/>
                </a:cubicBezTo>
                <a:cubicBezTo>
                  <a:pt x="887730" y="703580"/>
                  <a:pt x="885591" y="703736"/>
                  <a:pt x="883920" y="704850"/>
                </a:cubicBezTo>
                <a:cubicBezTo>
                  <a:pt x="882015" y="706120"/>
                  <a:pt x="880253" y="707636"/>
                  <a:pt x="878205" y="708660"/>
                </a:cubicBezTo>
                <a:cubicBezTo>
                  <a:pt x="869875" y="712825"/>
                  <a:pt x="866141" y="712724"/>
                  <a:pt x="857250" y="716280"/>
                </a:cubicBezTo>
                <a:cubicBezTo>
                  <a:pt x="845861" y="720836"/>
                  <a:pt x="850969" y="719009"/>
                  <a:pt x="842010" y="721995"/>
                </a:cubicBezTo>
                <a:cubicBezTo>
                  <a:pt x="840105" y="721360"/>
                  <a:pt x="837715" y="721510"/>
                  <a:pt x="836295" y="720090"/>
                </a:cubicBezTo>
                <a:cubicBezTo>
                  <a:pt x="835384" y="719179"/>
                  <a:pt x="832501" y="706821"/>
                  <a:pt x="832485" y="706755"/>
                </a:cubicBezTo>
                <a:cubicBezTo>
                  <a:pt x="831850" y="697230"/>
                  <a:pt x="830580" y="687726"/>
                  <a:pt x="830580" y="678180"/>
                </a:cubicBezTo>
                <a:cubicBezTo>
                  <a:pt x="830580" y="674942"/>
                  <a:pt x="831633" y="671779"/>
                  <a:pt x="832485" y="668655"/>
                </a:cubicBezTo>
                <a:cubicBezTo>
                  <a:pt x="833542" y="664780"/>
                  <a:pt x="836295" y="657225"/>
                  <a:pt x="836295" y="657225"/>
                </a:cubicBezTo>
                <a:cubicBezTo>
                  <a:pt x="835660" y="654050"/>
                  <a:pt x="834390" y="650938"/>
                  <a:pt x="834390" y="647700"/>
                </a:cubicBezTo>
                <a:cubicBezTo>
                  <a:pt x="834390" y="639932"/>
                  <a:pt x="836311" y="634973"/>
                  <a:pt x="840105" y="628650"/>
                </a:cubicBezTo>
                <a:cubicBezTo>
                  <a:pt x="842461" y="624723"/>
                  <a:pt x="843915" y="619760"/>
                  <a:pt x="847725" y="617220"/>
                </a:cubicBezTo>
                <a:lnTo>
                  <a:pt x="864870" y="605790"/>
                </a:lnTo>
                <a:cubicBezTo>
                  <a:pt x="866775" y="604520"/>
                  <a:pt x="868413" y="602704"/>
                  <a:pt x="870585" y="601980"/>
                </a:cubicBezTo>
                <a:cubicBezTo>
                  <a:pt x="874194" y="600777"/>
                  <a:pt x="884837" y="596905"/>
                  <a:pt x="889635" y="596265"/>
                </a:cubicBezTo>
                <a:cubicBezTo>
                  <a:pt x="896587" y="595338"/>
                  <a:pt x="903605" y="594995"/>
                  <a:pt x="910590" y="594360"/>
                </a:cubicBezTo>
                <a:cubicBezTo>
                  <a:pt x="913293" y="593459"/>
                  <a:pt x="925432" y="589088"/>
                  <a:pt x="929640" y="588645"/>
                </a:cubicBezTo>
                <a:cubicBezTo>
                  <a:pt x="939134" y="587646"/>
                  <a:pt x="948695" y="587445"/>
                  <a:pt x="958215" y="586740"/>
                </a:cubicBezTo>
                <a:lnTo>
                  <a:pt x="981075" y="584835"/>
                </a:lnTo>
                <a:cubicBezTo>
                  <a:pt x="987425" y="583565"/>
                  <a:pt x="993728" y="582035"/>
                  <a:pt x="1000125" y="581025"/>
                </a:cubicBezTo>
                <a:cubicBezTo>
                  <a:pt x="1007398" y="579877"/>
                  <a:pt x="1032088" y="577773"/>
                  <a:pt x="1038225" y="577215"/>
                </a:cubicBezTo>
                <a:cubicBezTo>
                  <a:pt x="1037590" y="575310"/>
                  <a:pt x="1037888" y="572754"/>
                  <a:pt x="1036320" y="571500"/>
                </a:cubicBezTo>
                <a:cubicBezTo>
                  <a:pt x="1034276" y="569864"/>
                  <a:pt x="1031318" y="569595"/>
                  <a:pt x="1028700" y="569595"/>
                </a:cubicBezTo>
                <a:cubicBezTo>
                  <a:pt x="1012178" y="569595"/>
                  <a:pt x="995680" y="570865"/>
                  <a:pt x="979170" y="571500"/>
                </a:cubicBezTo>
                <a:cubicBezTo>
                  <a:pt x="961859" y="573973"/>
                  <a:pt x="970095" y="571985"/>
                  <a:pt x="954405" y="577215"/>
                </a:cubicBezTo>
                <a:cubicBezTo>
                  <a:pt x="952500" y="577850"/>
                  <a:pt x="950361" y="578006"/>
                  <a:pt x="948690" y="579120"/>
                </a:cubicBezTo>
                <a:cubicBezTo>
                  <a:pt x="946785" y="580390"/>
                  <a:pt x="945079" y="582028"/>
                  <a:pt x="942975" y="582930"/>
                </a:cubicBezTo>
                <a:cubicBezTo>
                  <a:pt x="940569" y="583961"/>
                  <a:pt x="937863" y="584083"/>
                  <a:pt x="935355" y="584835"/>
                </a:cubicBezTo>
                <a:cubicBezTo>
                  <a:pt x="931508" y="585989"/>
                  <a:pt x="923925" y="588645"/>
                  <a:pt x="923925" y="588645"/>
                </a:cubicBezTo>
                <a:cubicBezTo>
                  <a:pt x="912495" y="588010"/>
                  <a:pt x="900842" y="589075"/>
                  <a:pt x="889635" y="586740"/>
                </a:cubicBezTo>
                <a:cubicBezTo>
                  <a:pt x="885152" y="585806"/>
                  <a:pt x="878205" y="579120"/>
                  <a:pt x="878205" y="579120"/>
                </a:cubicBezTo>
                <a:cubicBezTo>
                  <a:pt x="877570" y="575310"/>
                  <a:pt x="876300" y="571553"/>
                  <a:pt x="876300" y="567690"/>
                </a:cubicBezTo>
                <a:cubicBezTo>
                  <a:pt x="876300" y="566728"/>
                  <a:pt x="878607" y="554705"/>
                  <a:pt x="880110" y="552450"/>
                </a:cubicBezTo>
                <a:cubicBezTo>
                  <a:pt x="883044" y="548050"/>
                  <a:pt x="887323" y="545736"/>
                  <a:pt x="891540" y="542925"/>
                </a:cubicBezTo>
                <a:cubicBezTo>
                  <a:pt x="903208" y="525423"/>
                  <a:pt x="887263" y="546807"/>
                  <a:pt x="901065" y="535305"/>
                </a:cubicBezTo>
                <a:cubicBezTo>
                  <a:pt x="903504" y="533272"/>
                  <a:pt x="904714" y="530096"/>
                  <a:pt x="906780" y="527685"/>
                </a:cubicBezTo>
                <a:cubicBezTo>
                  <a:pt x="911836" y="521787"/>
                  <a:pt x="912937" y="522992"/>
                  <a:pt x="916305" y="516255"/>
                </a:cubicBezTo>
                <a:cubicBezTo>
                  <a:pt x="926991" y="494883"/>
                  <a:pt x="906164" y="530669"/>
                  <a:pt x="922020" y="502920"/>
                </a:cubicBezTo>
                <a:cubicBezTo>
                  <a:pt x="927486" y="493354"/>
                  <a:pt x="924706" y="501098"/>
                  <a:pt x="929640" y="489585"/>
                </a:cubicBezTo>
                <a:cubicBezTo>
                  <a:pt x="930431" y="487739"/>
                  <a:pt x="930549" y="485613"/>
                  <a:pt x="931545" y="483870"/>
                </a:cubicBezTo>
                <a:cubicBezTo>
                  <a:pt x="933120" y="481113"/>
                  <a:pt x="935415" y="478834"/>
                  <a:pt x="937260" y="476250"/>
                </a:cubicBezTo>
                <a:cubicBezTo>
                  <a:pt x="938591" y="474387"/>
                  <a:pt x="939739" y="472398"/>
                  <a:pt x="941070" y="470535"/>
                </a:cubicBezTo>
                <a:cubicBezTo>
                  <a:pt x="942915" y="467951"/>
                  <a:pt x="944940" y="465499"/>
                  <a:pt x="946785" y="462915"/>
                </a:cubicBezTo>
                <a:cubicBezTo>
                  <a:pt x="948116" y="461052"/>
                  <a:pt x="948807" y="458630"/>
                  <a:pt x="950595" y="457200"/>
                </a:cubicBezTo>
                <a:cubicBezTo>
                  <a:pt x="952163" y="455946"/>
                  <a:pt x="954555" y="456270"/>
                  <a:pt x="956310" y="455295"/>
                </a:cubicBezTo>
                <a:cubicBezTo>
                  <a:pt x="960313" y="453071"/>
                  <a:pt x="963644" y="449723"/>
                  <a:pt x="967740" y="447675"/>
                </a:cubicBezTo>
                <a:cubicBezTo>
                  <a:pt x="973369" y="444861"/>
                  <a:pt x="978804" y="441879"/>
                  <a:pt x="984885" y="440055"/>
                </a:cubicBezTo>
                <a:cubicBezTo>
                  <a:pt x="987986" y="439125"/>
                  <a:pt x="991235" y="438785"/>
                  <a:pt x="994410" y="438150"/>
                </a:cubicBezTo>
                <a:cubicBezTo>
                  <a:pt x="1015212" y="424282"/>
                  <a:pt x="983142" y="444736"/>
                  <a:pt x="1007745" y="432435"/>
                </a:cubicBezTo>
                <a:cubicBezTo>
                  <a:pt x="1015635" y="428490"/>
                  <a:pt x="1022715" y="423045"/>
                  <a:pt x="1030605" y="419100"/>
                </a:cubicBezTo>
                <a:cubicBezTo>
                  <a:pt x="1034415" y="417195"/>
                  <a:pt x="1038382" y="415577"/>
                  <a:pt x="1042035" y="413385"/>
                </a:cubicBezTo>
                <a:cubicBezTo>
                  <a:pt x="1044758" y="411751"/>
                  <a:pt x="1046898" y="409245"/>
                  <a:pt x="1049655" y="407670"/>
                </a:cubicBezTo>
                <a:cubicBezTo>
                  <a:pt x="1051398" y="406674"/>
                  <a:pt x="1053615" y="406740"/>
                  <a:pt x="1055370" y="405765"/>
                </a:cubicBezTo>
                <a:cubicBezTo>
                  <a:pt x="1057696" y="404473"/>
                  <a:pt x="1071281" y="395284"/>
                  <a:pt x="1074420" y="392430"/>
                </a:cubicBezTo>
                <a:cubicBezTo>
                  <a:pt x="1079334" y="387963"/>
                  <a:pt x="1092761" y="375507"/>
                  <a:pt x="1095375" y="367665"/>
                </a:cubicBezTo>
                <a:cubicBezTo>
                  <a:pt x="1098550" y="358140"/>
                  <a:pt x="1103630" y="353060"/>
                  <a:pt x="1093470" y="358140"/>
                </a:cubicBezTo>
                <a:cubicBezTo>
                  <a:pt x="1091422" y="359164"/>
                  <a:pt x="1089660" y="360680"/>
                  <a:pt x="1087755" y="361950"/>
                </a:cubicBezTo>
                <a:cubicBezTo>
                  <a:pt x="1087120" y="363855"/>
                  <a:pt x="1086748" y="365869"/>
                  <a:pt x="1085850" y="367665"/>
                </a:cubicBezTo>
                <a:cubicBezTo>
                  <a:pt x="1083198" y="372969"/>
                  <a:pt x="1080538" y="374882"/>
                  <a:pt x="1076325" y="379095"/>
                </a:cubicBezTo>
                <a:cubicBezTo>
                  <a:pt x="1075690" y="381000"/>
                  <a:pt x="1075674" y="383242"/>
                  <a:pt x="1074420" y="384810"/>
                </a:cubicBezTo>
                <a:cubicBezTo>
                  <a:pt x="1071530" y="388423"/>
                  <a:pt x="1066934" y="389046"/>
                  <a:pt x="1062990" y="390525"/>
                </a:cubicBezTo>
                <a:cubicBezTo>
                  <a:pt x="1059788" y="391726"/>
                  <a:pt x="1056524" y="392806"/>
                  <a:pt x="1053465" y="394335"/>
                </a:cubicBezTo>
                <a:cubicBezTo>
                  <a:pt x="1051417" y="395359"/>
                  <a:pt x="1049842" y="397215"/>
                  <a:pt x="1047750" y="398145"/>
                </a:cubicBezTo>
                <a:cubicBezTo>
                  <a:pt x="1041787" y="400795"/>
                  <a:pt x="1035033" y="402277"/>
                  <a:pt x="1028700" y="403860"/>
                </a:cubicBezTo>
                <a:cubicBezTo>
                  <a:pt x="1026795" y="405130"/>
                  <a:pt x="1025129" y="406866"/>
                  <a:pt x="1022985" y="407670"/>
                </a:cubicBezTo>
                <a:cubicBezTo>
                  <a:pt x="1019953" y="408807"/>
                  <a:pt x="1016621" y="408873"/>
                  <a:pt x="1013460" y="409575"/>
                </a:cubicBezTo>
                <a:cubicBezTo>
                  <a:pt x="997277" y="413171"/>
                  <a:pt x="1015470" y="410276"/>
                  <a:pt x="990600" y="413385"/>
                </a:cubicBezTo>
                <a:cubicBezTo>
                  <a:pt x="988695" y="414655"/>
                  <a:pt x="986933" y="416171"/>
                  <a:pt x="984885" y="417195"/>
                </a:cubicBezTo>
                <a:cubicBezTo>
                  <a:pt x="978576" y="420349"/>
                  <a:pt x="967244" y="420508"/>
                  <a:pt x="962025" y="421005"/>
                </a:cubicBezTo>
                <a:cubicBezTo>
                  <a:pt x="954413" y="421730"/>
                  <a:pt x="946785" y="422275"/>
                  <a:pt x="939165" y="422910"/>
                </a:cubicBezTo>
                <a:cubicBezTo>
                  <a:pt x="930592" y="420053"/>
                  <a:pt x="932180" y="422275"/>
                  <a:pt x="929640" y="409575"/>
                </a:cubicBezTo>
                <a:lnTo>
                  <a:pt x="925830" y="390525"/>
                </a:lnTo>
                <a:cubicBezTo>
                  <a:pt x="926824" y="347804"/>
                  <a:pt x="926827" y="313204"/>
                  <a:pt x="929640" y="272415"/>
                </a:cubicBezTo>
                <a:cubicBezTo>
                  <a:pt x="930079" y="266048"/>
                  <a:pt x="930910" y="259715"/>
                  <a:pt x="931545" y="253365"/>
                </a:cubicBezTo>
                <a:cubicBezTo>
                  <a:pt x="930910" y="226695"/>
                  <a:pt x="930706" y="200011"/>
                  <a:pt x="929640" y="173355"/>
                </a:cubicBezTo>
                <a:cubicBezTo>
                  <a:pt x="927942" y="130900"/>
                  <a:pt x="925086" y="195205"/>
                  <a:pt x="929640" y="131445"/>
                </a:cubicBezTo>
                <a:cubicBezTo>
                  <a:pt x="929005" y="152400"/>
                  <a:pt x="928898" y="173378"/>
                  <a:pt x="927735" y="194310"/>
                </a:cubicBezTo>
                <a:cubicBezTo>
                  <a:pt x="927624" y="196315"/>
                  <a:pt x="926224" y="198056"/>
                  <a:pt x="925830" y="200025"/>
                </a:cubicBezTo>
                <a:cubicBezTo>
                  <a:pt x="924949" y="204428"/>
                  <a:pt x="924560" y="208915"/>
                  <a:pt x="923925" y="213360"/>
                </a:cubicBezTo>
                <a:cubicBezTo>
                  <a:pt x="923290" y="231140"/>
                  <a:pt x="923130" y="248943"/>
                  <a:pt x="922020" y="266700"/>
                </a:cubicBezTo>
                <a:cubicBezTo>
                  <a:pt x="921857" y="269313"/>
                  <a:pt x="921567" y="272142"/>
                  <a:pt x="920115" y="274320"/>
                </a:cubicBezTo>
                <a:cubicBezTo>
                  <a:pt x="918845" y="276225"/>
                  <a:pt x="916305" y="276860"/>
                  <a:pt x="914400" y="278130"/>
                </a:cubicBezTo>
                <a:cubicBezTo>
                  <a:pt x="913668" y="273740"/>
                  <a:pt x="912935" y="265675"/>
                  <a:pt x="910590" y="260985"/>
                </a:cubicBezTo>
                <a:cubicBezTo>
                  <a:pt x="909566" y="258937"/>
                  <a:pt x="908568" y="256700"/>
                  <a:pt x="906780" y="255270"/>
                </a:cubicBezTo>
                <a:cubicBezTo>
                  <a:pt x="905212" y="254016"/>
                  <a:pt x="902861" y="254263"/>
                  <a:pt x="901065" y="253365"/>
                </a:cubicBezTo>
                <a:cubicBezTo>
                  <a:pt x="899017" y="252341"/>
                  <a:pt x="897398" y="250579"/>
                  <a:pt x="895350" y="249555"/>
                </a:cubicBezTo>
                <a:cubicBezTo>
                  <a:pt x="893554" y="248657"/>
                  <a:pt x="889635" y="245642"/>
                  <a:pt x="889635" y="247650"/>
                </a:cubicBezTo>
                <a:cubicBezTo>
                  <a:pt x="889635" y="249940"/>
                  <a:pt x="893445" y="250190"/>
                  <a:pt x="895350" y="251460"/>
                </a:cubicBezTo>
                <a:cubicBezTo>
                  <a:pt x="896620" y="255270"/>
                  <a:pt x="896932" y="259548"/>
                  <a:pt x="899160" y="262890"/>
                </a:cubicBezTo>
                <a:cubicBezTo>
                  <a:pt x="900430" y="264795"/>
                  <a:pt x="902040" y="266513"/>
                  <a:pt x="902970" y="268605"/>
                </a:cubicBezTo>
                <a:cubicBezTo>
                  <a:pt x="910429" y="285388"/>
                  <a:pt x="902064" y="275319"/>
                  <a:pt x="912495" y="285750"/>
                </a:cubicBezTo>
                <a:lnTo>
                  <a:pt x="916305" y="297180"/>
                </a:lnTo>
                <a:cubicBezTo>
                  <a:pt x="916940" y="299085"/>
                  <a:pt x="917880" y="300914"/>
                  <a:pt x="918210" y="302895"/>
                </a:cubicBezTo>
                <a:cubicBezTo>
                  <a:pt x="920445" y="316306"/>
                  <a:pt x="918894" y="310661"/>
                  <a:pt x="922020" y="320040"/>
                </a:cubicBezTo>
                <a:cubicBezTo>
                  <a:pt x="921385" y="323215"/>
                  <a:pt x="920573" y="326360"/>
                  <a:pt x="920115" y="329565"/>
                </a:cubicBezTo>
                <a:cubicBezTo>
                  <a:pt x="919302" y="335257"/>
                  <a:pt x="919605" y="341132"/>
                  <a:pt x="918210" y="346710"/>
                </a:cubicBezTo>
                <a:cubicBezTo>
                  <a:pt x="917655" y="348931"/>
                  <a:pt x="915424" y="350377"/>
                  <a:pt x="914400" y="352425"/>
                </a:cubicBezTo>
                <a:cubicBezTo>
                  <a:pt x="910021" y="361182"/>
                  <a:pt x="911110" y="361081"/>
                  <a:pt x="908685" y="369570"/>
                </a:cubicBezTo>
                <a:cubicBezTo>
                  <a:pt x="908133" y="371501"/>
                  <a:pt x="907415" y="373380"/>
                  <a:pt x="906780" y="375285"/>
                </a:cubicBezTo>
                <a:cubicBezTo>
                  <a:pt x="906145" y="391160"/>
                  <a:pt x="905649" y="407041"/>
                  <a:pt x="904875" y="422910"/>
                </a:cubicBezTo>
                <a:cubicBezTo>
                  <a:pt x="904379" y="433078"/>
                  <a:pt x="904345" y="443304"/>
                  <a:pt x="902970" y="453390"/>
                </a:cubicBezTo>
                <a:cubicBezTo>
                  <a:pt x="902427" y="457369"/>
                  <a:pt x="900430" y="461010"/>
                  <a:pt x="899160" y="464820"/>
                </a:cubicBezTo>
                <a:cubicBezTo>
                  <a:pt x="896531" y="472707"/>
                  <a:pt x="898369" y="468864"/>
                  <a:pt x="893445" y="476250"/>
                </a:cubicBezTo>
                <a:cubicBezTo>
                  <a:pt x="888748" y="495036"/>
                  <a:pt x="894832" y="469138"/>
                  <a:pt x="889635" y="502920"/>
                </a:cubicBezTo>
                <a:cubicBezTo>
                  <a:pt x="889330" y="504905"/>
                  <a:pt x="889150" y="507215"/>
                  <a:pt x="887730" y="508635"/>
                </a:cubicBezTo>
                <a:cubicBezTo>
                  <a:pt x="886310" y="510055"/>
                  <a:pt x="883811" y="509642"/>
                  <a:pt x="882015" y="510540"/>
                </a:cubicBezTo>
                <a:cubicBezTo>
                  <a:pt x="879967" y="511564"/>
                  <a:pt x="878558" y="513974"/>
                  <a:pt x="876300" y="514350"/>
                </a:cubicBezTo>
                <a:cubicBezTo>
                  <a:pt x="866884" y="515919"/>
                  <a:pt x="857250" y="515620"/>
                  <a:pt x="847725" y="516255"/>
                </a:cubicBezTo>
                <a:cubicBezTo>
                  <a:pt x="845820" y="516890"/>
                  <a:pt x="843991" y="518490"/>
                  <a:pt x="842010" y="518160"/>
                </a:cubicBezTo>
                <a:cubicBezTo>
                  <a:pt x="835003" y="516992"/>
                  <a:pt x="836686" y="513228"/>
                  <a:pt x="834390" y="508635"/>
                </a:cubicBezTo>
                <a:cubicBezTo>
                  <a:pt x="833366" y="506587"/>
                  <a:pt x="831850" y="504825"/>
                  <a:pt x="830580" y="502920"/>
                </a:cubicBezTo>
                <a:cubicBezTo>
                  <a:pt x="831215" y="454025"/>
                  <a:pt x="832764" y="405133"/>
                  <a:pt x="832485" y="356235"/>
                </a:cubicBezTo>
                <a:cubicBezTo>
                  <a:pt x="832129" y="293993"/>
                  <a:pt x="830505" y="231761"/>
                  <a:pt x="828675" y="169545"/>
                </a:cubicBezTo>
                <a:cubicBezTo>
                  <a:pt x="828598" y="166928"/>
                  <a:pt x="827522" y="164433"/>
                  <a:pt x="826770" y="161925"/>
                </a:cubicBezTo>
                <a:cubicBezTo>
                  <a:pt x="825616" y="158078"/>
                  <a:pt x="822960" y="150495"/>
                  <a:pt x="822960" y="150495"/>
                </a:cubicBezTo>
                <a:cubicBezTo>
                  <a:pt x="822325" y="146050"/>
                  <a:pt x="821858" y="141578"/>
                  <a:pt x="821055" y="137160"/>
                </a:cubicBezTo>
                <a:cubicBezTo>
                  <a:pt x="820098" y="131898"/>
                  <a:pt x="818877" y="128722"/>
                  <a:pt x="817245" y="123825"/>
                </a:cubicBezTo>
                <a:cubicBezTo>
                  <a:pt x="819099" y="99726"/>
                  <a:pt x="821055" y="78086"/>
                  <a:pt x="821055" y="53340"/>
                </a:cubicBezTo>
                <a:cubicBezTo>
                  <a:pt x="821055" y="5036"/>
                  <a:pt x="830043" y="16608"/>
                  <a:pt x="813435" y="0"/>
                </a:cubicBezTo>
                <a:cubicBezTo>
                  <a:pt x="805815" y="1270"/>
                  <a:pt x="797357" y="111"/>
                  <a:pt x="790575" y="3810"/>
                </a:cubicBezTo>
                <a:cubicBezTo>
                  <a:pt x="788277" y="5064"/>
                  <a:pt x="791309" y="9088"/>
                  <a:pt x="792480" y="11430"/>
                </a:cubicBezTo>
                <a:cubicBezTo>
                  <a:pt x="794528" y="15526"/>
                  <a:pt x="797560" y="19050"/>
                  <a:pt x="800100" y="22860"/>
                </a:cubicBezTo>
                <a:lnTo>
                  <a:pt x="803910" y="28575"/>
                </a:lnTo>
                <a:cubicBezTo>
                  <a:pt x="804545" y="31750"/>
                  <a:pt x="805815" y="34862"/>
                  <a:pt x="805815" y="38100"/>
                </a:cubicBezTo>
                <a:cubicBezTo>
                  <a:pt x="805815" y="43642"/>
                  <a:pt x="803275" y="45258"/>
                  <a:pt x="798195" y="45720"/>
                </a:cubicBezTo>
                <a:cubicBezTo>
                  <a:pt x="786163" y="46814"/>
                  <a:pt x="774065" y="46990"/>
                  <a:pt x="762000" y="47625"/>
                </a:cubicBezTo>
                <a:cubicBezTo>
                  <a:pt x="758825" y="48260"/>
                  <a:pt x="754765" y="47240"/>
                  <a:pt x="752475" y="49530"/>
                </a:cubicBezTo>
                <a:cubicBezTo>
                  <a:pt x="751055" y="50950"/>
                  <a:pt x="752625" y="54270"/>
                  <a:pt x="754380" y="55245"/>
                </a:cubicBezTo>
                <a:cubicBezTo>
                  <a:pt x="758957" y="57788"/>
                  <a:pt x="764652" y="57399"/>
                  <a:pt x="769620" y="59055"/>
                </a:cubicBezTo>
                <a:cubicBezTo>
                  <a:pt x="788304" y="65283"/>
                  <a:pt x="777048" y="62531"/>
                  <a:pt x="803910" y="64770"/>
                </a:cubicBezTo>
                <a:cubicBezTo>
                  <a:pt x="807068" y="69507"/>
                  <a:pt x="809458" y="72581"/>
                  <a:pt x="811530" y="78105"/>
                </a:cubicBezTo>
                <a:cubicBezTo>
                  <a:pt x="812449" y="80556"/>
                  <a:pt x="812800" y="83185"/>
                  <a:pt x="813435" y="85725"/>
                </a:cubicBezTo>
                <a:cubicBezTo>
                  <a:pt x="810502" y="232380"/>
                  <a:pt x="812869" y="128957"/>
                  <a:pt x="809625" y="245745"/>
                </a:cubicBezTo>
                <a:cubicBezTo>
                  <a:pt x="807549" y="320498"/>
                  <a:pt x="827815" y="304738"/>
                  <a:pt x="802005" y="321945"/>
                </a:cubicBezTo>
                <a:cubicBezTo>
                  <a:pt x="797560" y="321310"/>
                  <a:pt x="793073" y="320921"/>
                  <a:pt x="788670" y="320040"/>
                </a:cubicBezTo>
                <a:cubicBezTo>
                  <a:pt x="781154" y="318537"/>
                  <a:pt x="782875" y="316230"/>
                  <a:pt x="773430" y="316230"/>
                </a:cubicBezTo>
                <a:cubicBezTo>
                  <a:pt x="771422" y="316230"/>
                  <a:pt x="777349" y="317237"/>
                  <a:pt x="779145" y="318135"/>
                </a:cubicBezTo>
                <a:cubicBezTo>
                  <a:pt x="793917" y="325521"/>
                  <a:pt x="776210" y="319062"/>
                  <a:pt x="790575" y="323850"/>
                </a:cubicBezTo>
                <a:cubicBezTo>
                  <a:pt x="791845" y="325755"/>
                  <a:pt x="792626" y="328099"/>
                  <a:pt x="794385" y="329565"/>
                </a:cubicBezTo>
                <a:cubicBezTo>
                  <a:pt x="796567" y="331383"/>
                  <a:pt x="799539" y="331966"/>
                  <a:pt x="802005" y="333375"/>
                </a:cubicBezTo>
                <a:cubicBezTo>
                  <a:pt x="803993" y="334511"/>
                  <a:pt x="805815" y="335915"/>
                  <a:pt x="807720" y="337185"/>
                </a:cubicBezTo>
                <a:cubicBezTo>
                  <a:pt x="814857" y="347891"/>
                  <a:pt x="811438" y="340107"/>
                  <a:pt x="809625" y="360045"/>
                </a:cubicBezTo>
                <a:cubicBezTo>
                  <a:pt x="807106" y="387750"/>
                  <a:pt x="812434" y="377739"/>
                  <a:pt x="803910" y="390525"/>
                </a:cubicBezTo>
                <a:cubicBezTo>
                  <a:pt x="803275" y="393700"/>
                  <a:pt x="802790" y="396909"/>
                  <a:pt x="802005" y="400050"/>
                </a:cubicBezTo>
                <a:cubicBezTo>
                  <a:pt x="801518" y="401998"/>
                  <a:pt x="800652" y="403834"/>
                  <a:pt x="800100" y="405765"/>
                </a:cubicBezTo>
                <a:cubicBezTo>
                  <a:pt x="799381" y="408282"/>
                  <a:pt x="798830" y="410845"/>
                  <a:pt x="798195" y="413385"/>
                </a:cubicBezTo>
                <a:cubicBezTo>
                  <a:pt x="798830" y="453390"/>
                  <a:pt x="800100" y="493390"/>
                  <a:pt x="800100" y="533400"/>
                </a:cubicBezTo>
                <a:cubicBezTo>
                  <a:pt x="800100" y="537890"/>
                  <a:pt x="798720" y="524524"/>
                  <a:pt x="798195" y="520065"/>
                </a:cubicBezTo>
                <a:cubicBezTo>
                  <a:pt x="797449" y="513727"/>
                  <a:pt x="799144" y="506723"/>
                  <a:pt x="796290" y="501015"/>
                </a:cubicBezTo>
                <a:cubicBezTo>
                  <a:pt x="794242" y="496919"/>
                  <a:pt x="784860" y="493395"/>
                  <a:pt x="784860" y="493395"/>
                </a:cubicBezTo>
                <a:cubicBezTo>
                  <a:pt x="783590" y="491490"/>
                  <a:pt x="782186" y="489668"/>
                  <a:pt x="781050" y="487680"/>
                </a:cubicBezTo>
                <a:cubicBezTo>
                  <a:pt x="779641" y="485214"/>
                  <a:pt x="778891" y="482371"/>
                  <a:pt x="777240" y="480060"/>
                </a:cubicBezTo>
                <a:cubicBezTo>
                  <a:pt x="772056" y="472802"/>
                  <a:pt x="770409" y="475134"/>
                  <a:pt x="763905" y="468630"/>
                </a:cubicBezTo>
                <a:cubicBezTo>
                  <a:pt x="762286" y="467011"/>
                  <a:pt x="761714" y="464534"/>
                  <a:pt x="760095" y="462915"/>
                </a:cubicBezTo>
                <a:cubicBezTo>
                  <a:pt x="757850" y="460670"/>
                  <a:pt x="754835" y="459324"/>
                  <a:pt x="752475" y="457200"/>
                </a:cubicBezTo>
                <a:cubicBezTo>
                  <a:pt x="748470" y="453596"/>
                  <a:pt x="745864" y="448180"/>
                  <a:pt x="741045" y="445770"/>
                </a:cubicBezTo>
                <a:cubicBezTo>
                  <a:pt x="738505" y="444500"/>
                  <a:pt x="735736" y="443611"/>
                  <a:pt x="733425" y="441960"/>
                </a:cubicBezTo>
                <a:cubicBezTo>
                  <a:pt x="731233" y="440394"/>
                  <a:pt x="730049" y="437582"/>
                  <a:pt x="727710" y="436245"/>
                </a:cubicBezTo>
                <a:cubicBezTo>
                  <a:pt x="725437" y="434946"/>
                  <a:pt x="722541" y="435259"/>
                  <a:pt x="720090" y="434340"/>
                </a:cubicBezTo>
                <a:cubicBezTo>
                  <a:pt x="717431" y="433343"/>
                  <a:pt x="715080" y="431649"/>
                  <a:pt x="712470" y="430530"/>
                </a:cubicBezTo>
                <a:cubicBezTo>
                  <a:pt x="693074" y="422217"/>
                  <a:pt x="723302" y="436387"/>
                  <a:pt x="699135" y="426720"/>
                </a:cubicBezTo>
                <a:cubicBezTo>
                  <a:pt x="695180" y="425138"/>
                  <a:pt x="691882" y="421840"/>
                  <a:pt x="687705" y="421005"/>
                </a:cubicBezTo>
                <a:cubicBezTo>
                  <a:pt x="678965" y="419257"/>
                  <a:pt x="669925" y="419735"/>
                  <a:pt x="661035" y="419100"/>
                </a:cubicBezTo>
                <a:cubicBezTo>
                  <a:pt x="655955" y="417830"/>
                  <a:pt x="650952" y="416200"/>
                  <a:pt x="645795" y="415290"/>
                </a:cubicBezTo>
                <a:cubicBezTo>
                  <a:pt x="618679" y="410505"/>
                  <a:pt x="636890" y="416132"/>
                  <a:pt x="622935" y="411480"/>
                </a:cubicBezTo>
                <a:cubicBezTo>
                  <a:pt x="613410" y="412115"/>
                  <a:pt x="603539" y="410762"/>
                  <a:pt x="594360" y="413385"/>
                </a:cubicBezTo>
                <a:cubicBezTo>
                  <a:pt x="592429" y="413937"/>
                  <a:pt x="595011" y="417532"/>
                  <a:pt x="596265" y="419100"/>
                </a:cubicBezTo>
                <a:cubicBezTo>
                  <a:pt x="597695" y="420888"/>
                  <a:pt x="599828" y="422128"/>
                  <a:pt x="601980" y="422910"/>
                </a:cubicBezTo>
                <a:cubicBezTo>
                  <a:pt x="606901" y="424699"/>
                  <a:pt x="612055" y="425859"/>
                  <a:pt x="617220" y="426720"/>
                </a:cubicBezTo>
                <a:cubicBezTo>
                  <a:pt x="639331" y="430405"/>
                  <a:pt x="620437" y="427623"/>
                  <a:pt x="655320" y="430530"/>
                </a:cubicBezTo>
                <a:cubicBezTo>
                  <a:pt x="661680" y="431060"/>
                  <a:pt x="668020" y="431800"/>
                  <a:pt x="674370" y="432435"/>
                </a:cubicBezTo>
                <a:cubicBezTo>
                  <a:pt x="681684" y="434263"/>
                  <a:pt x="682969" y="433999"/>
                  <a:pt x="689610" y="438150"/>
                </a:cubicBezTo>
                <a:cubicBezTo>
                  <a:pt x="692302" y="439833"/>
                  <a:pt x="694473" y="442290"/>
                  <a:pt x="697230" y="443865"/>
                </a:cubicBezTo>
                <a:cubicBezTo>
                  <a:pt x="698973" y="444861"/>
                  <a:pt x="701099" y="444979"/>
                  <a:pt x="702945" y="445770"/>
                </a:cubicBezTo>
                <a:cubicBezTo>
                  <a:pt x="705555" y="446889"/>
                  <a:pt x="707970" y="448427"/>
                  <a:pt x="710565" y="449580"/>
                </a:cubicBezTo>
                <a:cubicBezTo>
                  <a:pt x="713690" y="450969"/>
                  <a:pt x="717088" y="451753"/>
                  <a:pt x="720090" y="453390"/>
                </a:cubicBezTo>
                <a:cubicBezTo>
                  <a:pt x="724110" y="455583"/>
                  <a:pt x="728282" y="457772"/>
                  <a:pt x="731520" y="461010"/>
                </a:cubicBezTo>
                <a:cubicBezTo>
                  <a:pt x="733425" y="462915"/>
                  <a:pt x="734993" y="465231"/>
                  <a:pt x="737235" y="466725"/>
                </a:cubicBezTo>
                <a:cubicBezTo>
                  <a:pt x="738906" y="467839"/>
                  <a:pt x="741045" y="467995"/>
                  <a:pt x="742950" y="468630"/>
                </a:cubicBezTo>
                <a:cubicBezTo>
                  <a:pt x="744855" y="470535"/>
                  <a:pt x="746538" y="472691"/>
                  <a:pt x="748665" y="474345"/>
                </a:cubicBezTo>
                <a:cubicBezTo>
                  <a:pt x="765810" y="487680"/>
                  <a:pt x="754380" y="477202"/>
                  <a:pt x="765810" y="485775"/>
                </a:cubicBezTo>
                <a:cubicBezTo>
                  <a:pt x="768350" y="487680"/>
                  <a:pt x="771185" y="489245"/>
                  <a:pt x="773430" y="491490"/>
                </a:cubicBezTo>
                <a:cubicBezTo>
                  <a:pt x="775049" y="493109"/>
                  <a:pt x="775621" y="495586"/>
                  <a:pt x="777240" y="497205"/>
                </a:cubicBezTo>
                <a:cubicBezTo>
                  <a:pt x="779485" y="499450"/>
                  <a:pt x="782615" y="500675"/>
                  <a:pt x="784860" y="502920"/>
                </a:cubicBezTo>
                <a:cubicBezTo>
                  <a:pt x="788344" y="506404"/>
                  <a:pt x="796269" y="523844"/>
                  <a:pt x="796290" y="523875"/>
                </a:cubicBezTo>
                <a:lnTo>
                  <a:pt x="803910" y="535305"/>
                </a:lnTo>
                <a:cubicBezTo>
                  <a:pt x="804545" y="538480"/>
                  <a:pt x="804678" y="541798"/>
                  <a:pt x="805815" y="544830"/>
                </a:cubicBezTo>
                <a:cubicBezTo>
                  <a:pt x="806619" y="546974"/>
                  <a:pt x="809145" y="548306"/>
                  <a:pt x="809625" y="550545"/>
                </a:cubicBezTo>
                <a:cubicBezTo>
                  <a:pt x="811095" y="557403"/>
                  <a:pt x="810895" y="564515"/>
                  <a:pt x="811530" y="571500"/>
                </a:cubicBezTo>
                <a:cubicBezTo>
                  <a:pt x="810895" y="597535"/>
                  <a:pt x="810666" y="623583"/>
                  <a:pt x="809625" y="649605"/>
                </a:cubicBezTo>
                <a:cubicBezTo>
                  <a:pt x="809395" y="655351"/>
                  <a:pt x="808848" y="661111"/>
                  <a:pt x="807720" y="666750"/>
                </a:cubicBezTo>
                <a:cubicBezTo>
                  <a:pt x="806932" y="670688"/>
                  <a:pt x="803910" y="678180"/>
                  <a:pt x="803910" y="678180"/>
                </a:cubicBezTo>
                <a:cubicBezTo>
                  <a:pt x="800735" y="677545"/>
                  <a:pt x="797215" y="677847"/>
                  <a:pt x="794385" y="676275"/>
                </a:cubicBezTo>
                <a:cubicBezTo>
                  <a:pt x="790607" y="674176"/>
                  <a:pt x="781406" y="661956"/>
                  <a:pt x="779145" y="659130"/>
                </a:cubicBezTo>
                <a:cubicBezTo>
                  <a:pt x="775502" y="648200"/>
                  <a:pt x="779849" y="658402"/>
                  <a:pt x="771525" y="647700"/>
                </a:cubicBezTo>
                <a:cubicBezTo>
                  <a:pt x="768714" y="644086"/>
                  <a:pt x="767715" y="638810"/>
                  <a:pt x="763905" y="636270"/>
                </a:cubicBezTo>
                <a:cubicBezTo>
                  <a:pt x="751613" y="628075"/>
                  <a:pt x="765381" y="637794"/>
                  <a:pt x="748665" y="622935"/>
                </a:cubicBezTo>
                <a:cubicBezTo>
                  <a:pt x="746292" y="620826"/>
                  <a:pt x="743456" y="619286"/>
                  <a:pt x="741045" y="617220"/>
                </a:cubicBezTo>
                <a:cubicBezTo>
                  <a:pt x="739000" y="615467"/>
                  <a:pt x="737485" y="613121"/>
                  <a:pt x="735330" y="611505"/>
                </a:cubicBezTo>
                <a:cubicBezTo>
                  <a:pt x="732368" y="609283"/>
                  <a:pt x="728671" y="608135"/>
                  <a:pt x="725805" y="605790"/>
                </a:cubicBezTo>
                <a:cubicBezTo>
                  <a:pt x="721635" y="602378"/>
                  <a:pt x="718858" y="597349"/>
                  <a:pt x="714375" y="594360"/>
                </a:cubicBezTo>
                <a:cubicBezTo>
                  <a:pt x="712470" y="593090"/>
                  <a:pt x="710419" y="592016"/>
                  <a:pt x="708660" y="590550"/>
                </a:cubicBezTo>
                <a:cubicBezTo>
                  <a:pt x="706590" y="588825"/>
                  <a:pt x="705100" y="586451"/>
                  <a:pt x="702945" y="584835"/>
                </a:cubicBezTo>
                <a:cubicBezTo>
                  <a:pt x="687103" y="572953"/>
                  <a:pt x="699425" y="583075"/>
                  <a:pt x="687705" y="577215"/>
                </a:cubicBezTo>
                <a:cubicBezTo>
                  <a:pt x="685657" y="576191"/>
                  <a:pt x="684038" y="574429"/>
                  <a:pt x="681990" y="573405"/>
                </a:cubicBezTo>
                <a:cubicBezTo>
                  <a:pt x="677853" y="571336"/>
                  <a:pt x="672928" y="571121"/>
                  <a:pt x="668655" y="569595"/>
                </a:cubicBezTo>
                <a:cubicBezTo>
                  <a:pt x="662214" y="567295"/>
                  <a:pt x="656093" y="564138"/>
                  <a:pt x="649605" y="561975"/>
                </a:cubicBezTo>
                <a:cubicBezTo>
                  <a:pt x="647700" y="561340"/>
                  <a:pt x="645770" y="560775"/>
                  <a:pt x="643890" y="560070"/>
                </a:cubicBezTo>
                <a:cubicBezTo>
                  <a:pt x="640688" y="558869"/>
                  <a:pt x="637609" y="557341"/>
                  <a:pt x="634365" y="556260"/>
                </a:cubicBezTo>
                <a:cubicBezTo>
                  <a:pt x="631881" y="555432"/>
                  <a:pt x="629285" y="554990"/>
                  <a:pt x="626745" y="554355"/>
                </a:cubicBezTo>
                <a:cubicBezTo>
                  <a:pt x="624840" y="553085"/>
                  <a:pt x="623078" y="551569"/>
                  <a:pt x="621030" y="550545"/>
                </a:cubicBezTo>
                <a:cubicBezTo>
                  <a:pt x="611196" y="545628"/>
                  <a:pt x="610960" y="553266"/>
                  <a:pt x="601980" y="535305"/>
                </a:cubicBezTo>
                <a:cubicBezTo>
                  <a:pt x="600710" y="532765"/>
                  <a:pt x="599821" y="529996"/>
                  <a:pt x="598170" y="527685"/>
                </a:cubicBezTo>
                <a:cubicBezTo>
                  <a:pt x="596604" y="525493"/>
                  <a:pt x="593901" y="524243"/>
                  <a:pt x="592455" y="521970"/>
                </a:cubicBezTo>
                <a:cubicBezTo>
                  <a:pt x="587121" y="513588"/>
                  <a:pt x="585597" y="507111"/>
                  <a:pt x="581025" y="499110"/>
                </a:cubicBezTo>
                <a:cubicBezTo>
                  <a:pt x="571830" y="483018"/>
                  <a:pt x="576477" y="489871"/>
                  <a:pt x="567690" y="478155"/>
                </a:cubicBezTo>
                <a:cubicBezTo>
                  <a:pt x="566420" y="474345"/>
                  <a:pt x="565425" y="470432"/>
                  <a:pt x="563880" y="466725"/>
                </a:cubicBezTo>
                <a:cubicBezTo>
                  <a:pt x="557910" y="452397"/>
                  <a:pt x="558059" y="458682"/>
                  <a:pt x="554355" y="443865"/>
                </a:cubicBezTo>
                <a:cubicBezTo>
                  <a:pt x="553720" y="441325"/>
                  <a:pt x="552963" y="438812"/>
                  <a:pt x="552450" y="436245"/>
                </a:cubicBezTo>
                <a:cubicBezTo>
                  <a:pt x="551692" y="432457"/>
                  <a:pt x="551681" y="428507"/>
                  <a:pt x="550545" y="424815"/>
                </a:cubicBezTo>
                <a:cubicBezTo>
                  <a:pt x="549123" y="420193"/>
                  <a:pt x="546735" y="415925"/>
                  <a:pt x="544830" y="411480"/>
                </a:cubicBezTo>
                <a:cubicBezTo>
                  <a:pt x="544195" y="408305"/>
                  <a:pt x="543504" y="405141"/>
                  <a:pt x="542925" y="401955"/>
                </a:cubicBezTo>
                <a:cubicBezTo>
                  <a:pt x="542234" y="398155"/>
                  <a:pt x="541957" y="394272"/>
                  <a:pt x="541020" y="390525"/>
                </a:cubicBezTo>
                <a:cubicBezTo>
                  <a:pt x="538687" y="381193"/>
                  <a:pt x="532503" y="368203"/>
                  <a:pt x="529590" y="360045"/>
                </a:cubicBezTo>
                <a:cubicBezTo>
                  <a:pt x="528709" y="357579"/>
                  <a:pt x="528716" y="354831"/>
                  <a:pt x="527685" y="352425"/>
                </a:cubicBezTo>
                <a:cubicBezTo>
                  <a:pt x="526783" y="350321"/>
                  <a:pt x="524805" y="348802"/>
                  <a:pt x="523875" y="346710"/>
                </a:cubicBezTo>
                <a:cubicBezTo>
                  <a:pt x="522244" y="343040"/>
                  <a:pt x="521861" y="338872"/>
                  <a:pt x="520065" y="335280"/>
                </a:cubicBezTo>
                <a:cubicBezTo>
                  <a:pt x="518795" y="332740"/>
                  <a:pt x="517310" y="330297"/>
                  <a:pt x="516255" y="327660"/>
                </a:cubicBezTo>
                <a:cubicBezTo>
                  <a:pt x="514763" y="323931"/>
                  <a:pt x="513419" y="320126"/>
                  <a:pt x="512445" y="316230"/>
                </a:cubicBezTo>
                <a:cubicBezTo>
                  <a:pt x="510862" y="309897"/>
                  <a:pt x="509380" y="303143"/>
                  <a:pt x="506730" y="297180"/>
                </a:cubicBezTo>
                <a:cubicBezTo>
                  <a:pt x="505800" y="295088"/>
                  <a:pt x="504190" y="293370"/>
                  <a:pt x="502920" y="291465"/>
                </a:cubicBezTo>
                <a:cubicBezTo>
                  <a:pt x="502285" y="288925"/>
                  <a:pt x="501483" y="286421"/>
                  <a:pt x="501015" y="283845"/>
                </a:cubicBezTo>
                <a:cubicBezTo>
                  <a:pt x="497513" y="264582"/>
                  <a:pt x="501117" y="276532"/>
                  <a:pt x="497205" y="264795"/>
                </a:cubicBezTo>
                <a:cubicBezTo>
                  <a:pt x="497840" y="256540"/>
                  <a:pt x="497102" y="248062"/>
                  <a:pt x="499110" y="240030"/>
                </a:cubicBezTo>
                <a:cubicBezTo>
                  <a:pt x="499763" y="237416"/>
                  <a:pt x="503209" y="236470"/>
                  <a:pt x="504825" y="234315"/>
                </a:cubicBezTo>
                <a:cubicBezTo>
                  <a:pt x="505677" y="233179"/>
                  <a:pt x="512222" y="221470"/>
                  <a:pt x="514350" y="219075"/>
                </a:cubicBezTo>
                <a:cubicBezTo>
                  <a:pt x="517930" y="215048"/>
                  <a:pt x="522414" y="211852"/>
                  <a:pt x="525780" y="207645"/>
                </a:cubicBezTo>
                <a:cubicBezTo>
                  <a:pt x="527554" y="205427"/>
                  <a:pt x="528065" y="202421"/>
                  <a:pt x="529590" y="200025"/>
                </a:cubicBezTo>
                <a:cubicBezTo>
                  <a:pt x="532523" y="195417"/>
                  <a:pt x="536085" y="191235"/>
                  <a:pt x="539115" y="186690"/>
                </a:cubicBezTo>
                <a:cubicBezTo>
                  <a:pt x="541169" y="183609"/>
                  <a:pt x="542420" y="179976"/>
                  <a:pt x="544830" y="177165"/>
                </a:cubicBezTo>
                <a:cubicBezTo>
                  <a:pt x="546320" y="175427"/>
                  <a:pt x="548682" y="174686"/>
                  <a:pt x="550545" y="173355"/>
                </a:cubicBezTo>
                <a:cubicBezTo>
                  <a:pt x="553129" y="171510"/>
                  <a:pt x="555920" y="169885"/>
                  <a:pt x="558165" y="167640"/>
                </a:cubicBezTo>
                <a:cubicBezTo>
                  <a:pt x="570264" y="155541"/>
                  <a:pt x="564043" y="153561"/>
                  <a:pt x="582930" y="140970"/>
                </a:cubicBezTo>
                <a:cubicBezTo>
                  <a:pt x="584835" y="139700"/>
                  <a:pt x="587098" y="138848"/>
                  <a:pt x="588645" y="137160"/>
                </a:cubicBezTo>
                <a:cubicBezTo>
                  <a:pt x="594140" y="131165"/>
                  <a:pt x="598861" y="124504"/>
                  <a:pt x="603885" y="118110"/>
                </a:cubicBezTo>
                <a:cubicBezTo>
                  <a:pt x="605071" y="116600"/>
                  <a:pt x="612095" y="107405"/>
                  <a:pt x="613410" y="104775"/>
                </a:cubicBezTo>
                <a:cubicBezTo>
                  <a:pt x="620683" y="90230"/>
                  <a:pt x="607211" y="109866"/>
                  <a:pt x="621030" y="91440"/>
                </a:cubicBezTo>
                <a:cubicBezTo>
                  <a:pt x="626692" y="74455"/>
                  <a:pt x="617633" y="101257"/>
                  <a:pt x="626745" y="76200"/>
                </a:cubicBezTo>
                <a:cubicBezTo>
                  <a:pt x="628117" y="72426"/>
                  <a:pt x="629581" y="68666"/>
                  <a:pt x="630555" y="64770"/>
                </a:cubicBezTo>
                <a:cubicBezTo>
                  <a:pt x="632947" y="55202"/>
                  <a:pt x="631632" y="59634"/>
                  <a:pt x="634365" y="51435"/>
                </a:cubicBezTo>
                <a:cubicBezTo>
                  <a:pt x="635000" y="46990"/>
                  <a:pt x="635532" y="42529"/>
                  <a:pt x="636270" y="38100"/>
                </a:cubicBezTo>
                <a:cubicBezTo>
                  <a:pt x="636802" y="34906"/>
                  <a:pt x="638175" y="31813"/>
                  <a:pt x="638175" y="28575"/>
                </a:cubicBezTo>
                <a:cubicBezTo>
                  <a:pt x="638175" y="24712"/>
                  <a:pt x="636905" y="20955"/>
                  <a:pt x="636270" y="17145"/>
                </a:cubicBezTo>
                <a:cubicBezTo>
                  <a:pt x="632460" y="19685"/>
                  <a:pt x="626288" y="20421"/>
                  <a:pt x="624840" y="24765"/>
                </a:cubicBezTo>
                <a:cubicBezTo>
                  <a:pt x="624205" y="26670"/>
                  <a:pt x="623833" y="28684"/>
                  <a:pt x="622935" y="30480"/>
                </a:cubicBezTo>
                <a:cubicBezTo>
                  <a:pt x="617408" y="41534"/>
                  <a:pt x="620325" y="30456"/>
                  <a:pt x="615315" y="43815"/>
                </a:cubicBezTo>
                <a:cubicBezTo>
                  <a:pt x="614396" y="46266"/>
                  <a:pt x="614129" y="48918"/>
                  <a:pt x="613410" y="51435"/>
                </a:cubicBezTo>
                <a:cubicBezTo>
                  <a:pt x="612858" y="53366"/>
                  <a:pt x="612210" y="55270"/>
                  <a:pt x="611505" y="57150"/>
                </a:cubicBezTo>
                <a:cubicBezTo>
                  <a:pt x="610304" y="60352"/>
                  <a:pt x="609224" y="63616"/>
                  <a:pt x="607695" y="66675"/>
                </a:cubicBezTo>
                <a:cubicBezTo>
                  <a:pt x="606671" y="68723"/>
                  <a:pt x="604815" y="70298"/>
                  <a:pt x="603885" y="72390"/>
                </a:cubicBezTo>
                <a:cubicBezTo>
                  <a:pt x="602254" y="76060"/>
                  <a:pt x="601447" y="80046"/>
                  <a:pt x="600075" y="83820"/>
                </a:cubicBezTo>
                <a:cubicBezTo>
                  <a:pt x="598906" y="87034"/>
                  <a:pt x="597698" y="90240"/>
                  <a:pt x="596265" y="93345"/>
                </a:cubicBezTo>
                <a:cubicBezTo>
                  <a:pt x="593885" y="98502"/>
                  <a:pt x="590441" y="103197"/>
                  <a:pt x="588645" y="108585"/>
                </a:cubicBezTo>
                <a:cubicBezTo>
                  <a:pt x="588010" y="110490"/>
                  <a:pt x="587907" y="112666"/>
                  <a:pt x="586740" y="114300"/>
                </a:cubicBezTo>
                <a:cubicBezTo>
                  <a:pt x="584652" y="117223"/>
                  <a:pt x="581180" y="118977"/>
                  <a:pt x="579120" y="121920"/>
                </a:cubicBezTo>
                <a:cubicBezTo>
                  <a:pt x="576677" y="125410"/>
                  <a:pt x="575474" y="129626"/>
                  <a:pt x="573405" y="133350"/>
                </a:cubicBezTo>
                <a:cubicBezTo>
                  <a:pt x="571818" y="136207"/>
                  <a:pt x="565444" y="144861"/>
                  <a:pt x="563880" y="146685"/>
                </a:cubicBezTo>
                <a:cubicBezTo>
                  <a:pt x="562127" y="148730"/>
                  <a:pt x="559890" y="150330"/>
                  <a:pt x="558165" y="152400"/>
                </a:cubicBezTo>
                <a:cubicBezTo>
                  <a:pt x="552757" y="158890"/>
                  <a:pt x="555503" y="158872"/>
                  <a:pt x="548640" y="165735"/>
                </a:cubicBezTo>
                <a:cubicBezTo>
                  <a:pt x="547021" y="167354"/>
                  <a:pt x="544684" y="168079"/>
                  <a:pt x="542925" y="169545"/>
                </a:cubicBezTo>
                <a:cubicBezTo>
                  <a:pt x="533818" y="177134"/>
                  <a:pt x="540211" y="172801"/>
                  <a:pt x="533400" y="180975"/>
                </a:cubicBezTo>
                <a:cubicBezTo>
                  <a:pt x="513500" y="204855"/>
                  <a:pt x="543373" y="165773"/>
                  <a:pt x="521970" y="194310"/>
                </a:cubicBezTo>
                <a:cubicBezTo>
                  <a:pt x="521335" y="196215"/>
                  <a:pt x="521179" y="198354"/>
                  <a:pt x="520065" y="200025"/>
                </a:cubicBezTo>
                <a:cubicBezTo>
                  <a:pt x="513490" y="209887"/>
                  <a:pt x="511802" y="201953"/>
                  <a:pt x="506730" y="217170"/>
                </a:cubicBezTo>
                <a:cubicBezTo>
                  <a:pt x="505460" y="220980"/>
                  <a:pt x="505148" y="225258"/>
                  <a:pt x="502920" y="228600"/>
                </a:cubicBezTo>
                <a:cubicBezTo>
                  <a:pt x="501650" y="230505"/>
                  <a:pt x="500040" y="232223"/>
                  <a:pt x="499110" y="234315"/>
                </a:cubicBezTo>
                <a:cubicBezTo>
                  <a:pt x="497479" y="237985"/>
                  <a:pt x="496570" y="241935"/>
                  <a:pt x="495300" y="245745"/>
                </a:cubicBezTo>
                <a:cubicBezTo>
                  <a:pt x="494665" y="247650"/>
                  <a:pt x="494293" y="249664"/>
                  <a:pt x="493395" y="251460"/>
                </a:cubicBezTo>
                <a:lnTo>
                  <a:pt x="489585" y="259080"/>
                </a:lnTo>
                <a:cubicBezTo>
                  <a:pt x="493023" y="269395"/>
                  <a:pt x="490310" y="267021"/>
                  <a:pt x="508635" y="266700"/>
                </a:cubicBezTo>
                <a:cubicBezTo>
                  <a:pt x="539137" y="266165"/>
                  <a:pt x="569595" y="264160"/>
                  <a:pt x="600075" y="262890"/>
                </a:cubicBezTo>
                <a:lnTo>
                  <a:pt x="611505" y="259080"/>
                </a:lnTo>
                <a:cubicBezTo>
                  <a:pt x="613410" y="258445"/>
                  <a:pt x="615239" y="257505"/>
                  <a:pt x="617220" y="257175"/>
                </a:cubicBezTo>
                <a:cubicBezTo>
                  <a:pt x="631233" y="254840"/>
                  <a:pt x="624903" y="256207"/>
                  <a:pt x="636270" y="253365"/>
                </a:cubicBezTo>
                <a:cubicBezTo>
                  <a:pt x="635635" y="255270"/>
                  <a:pt x="635785" y="257660"/>
                  <a:pt x="634365" y="259080"/>
                </a:cubicBezTo>
                <a:cubicBezTo>
                  <a:pt x="625903" y="267542"/>
                  <a:pt x="615120" y="266093"/>
                  <a:pt x="603885" y="266700"/>
                </a:cubicBezTo>
                <a:cubicBezTo>
                  <a:pt x="587387" y="267592"/>
                  <a:pt x="570865" y="267970"/>
                  <a:pt x="554355" y="268605"/>
                </a:cubicBezTo>
                <a:cubicBezTo>
                  <a:pt x="540385" y="267970"/>
                  <a:pt x="526385" y="267815"/>
                  <a:pt x="512445" y="266700"/>
                </a:cubicBezTo>
                <a:cubicBezTo>
                  <a:pt x="510443" y="266540"/>
                  <a:pt x="508526" y="265693"/>
                  <a:pt x="506730" y="264795"/>
                </a:cubicBezTo>
                <a:cubicBezTo>
                  <a:pt x="504682" y="263771"/>
                  <a:pt x="502920" y="262255"/>
                  <a:pt x="501015" y="260985"/>
                </a:cubicBezTo>
                <a:cubicBezTo>
                  <a:pt x="499745" y="257810"/>
                  <a:pt x="498286" y="254704"/>
                  <a:pt x="497205" y="251460"/>
                </a:cubicBezTo>
                <a:cubicBezTo>
                  <a:pt x="495328" y="245829"/>
                  <a:pt x="494761" y="234770"/>
                  <a:pt x="487680" y="232410"/>
                </a:cubicBezTo>
                <a:lnTo>
                  <a:pt x="481965" y="230505"/>
                </a:lnTo>
                <a:cubicBezTo>
                  <a:pt x="464916" y="213456"/>
                  <a:pt x="475224" y="225258"/>
                  <a:pt x="466725" y="213360"/>
                </a:cubicBezTo>
                <a:cubicBezTo>
                  <a:pt x="464880" y="210776"/>
                  <a:pt x="462693" y="208432"/>
                  <a:pt x="461010" y="205740"/>
                </a:cubicBezTo>
                <a:cubicBezTo>
                  <a:pt x="451100" y="189884"/>
                  <a:pt x="461777" y="205368"/>
                  <a:pt x="455295" y="192405"/>
                </a:cubicBezTo>
                <a:cubicBezTo>
                  <a:pt x="453639" y="189093"/>
                  <a:pt x="451485" y="186055"/>
                  <a:pt x="449580" y="182880"/>
                </a:cubicBezTo>
                <a:cubicBezTo>
                  <a:pt x="448945" y="179070"/>
                  <a:pt x="448513" y="175221"/>
                  <a:pt x="447675" y="171450"/>
                </a:cubicBezTo>
                <a:cubicBezTo>
                  <a:pt x="447239" y="169490"/>
                  <a:pt x="446164" y="167704"/>
                  <a:pt x="445770" y="165735"/>
                </a:cubicBezTo>
                <a:cubicBezTo>
                  <a:pt x="444889" y="161332"/>
                  <a:pt x="444458" y="156851"/>
                  <a:pt x="443865" y="152400"/>
                </a:cubicBezTo>
                <a:cubicBezTo>
                  <a:pt x="443188" y="147325"/>
                  <a:pt x="442738" y="142220"/>
                  <a:pt x="441960" y="137160"/>
                </a:cubicBezTo>
                <a:cubicBezTo>
                  <a:pt x="441305" y="132904"/>
                  <a:pt x="439414" y="124439"/>
                  <a:pt x="438150" y="120015"/>
                </a:cubicBezTo>
                <a:cubicBezTo>
                  <a:pt x="437598" y="118084"/>
                  <a:pt x="436797" y="116231"/>
                  <a:pt x="436245" y="114300"/>
                </a:cubicBezTo>
                <a:cubicBezTo>
                  <a:pt x="435526" y="111783"/>
                  <a:pt x="435371" y="109086"/>
                  <a:pt x="434340" y="106680"/>
                </a:cubicBezTo>
                <a:cubicBezTo>
                  <a:pt x="433438" y="104576"/>
                  <a:pt x="431666" y="102953"/>
                  <a:pt x="430530" y="100965"/>
                </a:cubicBezTo>
                <a:cubicBezTo>
                  <a:pt x="429121" y="98499"/>
                  <a:pt x="427990" y="95885"/>
                  <a:pt x="426720" y="93345"/>
                </a:cubicBezTo>
                <a:cubicBezTo>
                  <a:pt x="426085" y="88900"/>
                  <a:pt x="427990" y="83185"/>
                  <a:pt x="424815" y="80010"/>
                </a:cubicBezTo>
                <a:cubicBezTo>
                  <a:pt x="422807" y="78002"/>
                  <a:pt x="422414" y="85164"/>
                  <a:pt x="421005" y="87630"/>
                </a:cubicBezTo>
                <a:cubicBezTo>
                  <a:pt x="415096" y="97970"/>
                  <a:pt x="418783" y="88582"/>
                  <a:pt x="415290" y="99060"/>
                </a:cubicBezTo>
                <a:cubicBezTo>
                  <a:pt x="414655" y="104140"/>
                  <a:pt x="414301" y="109263"/>
                  <a:pt x="413385" y="114300"/>
                </a:cubicBezTo>
                <a:cubicBezTo>
                  <a:pt x="413026" y="116276"/>
                  <a:pt x="413449" y="119621"/>
                  <a:pt x="411480" y="120015"/>
                </a:cubicBezTo>
                <a:cubicBezTo>
                  <a:pt x="408695" y="120572"/>
                  <a:pt x="406400" y="117475"/>
                  <a:pt x="403860" y="116205"/>
                </a:cubicBezTo>
                <a:cubicBezTo>
                  <a:pt x="402590" y="114300"/>
                  <a:pt x="401135" y="112506"/>
                  <a:pt x="400050" y="110490"/>
                </a:cubicBezTo>
                <a:cubicBezTo>
                  <a:pt x="396684" y="104239"/>
                  <a:pt x="396069" y="95875"/>
                  <a:pt x="390525" y="91440"/>
                </a:cubicBezTo>
                <a:cubicBezTo>
                  <a:pt x="387350" y="88900"/>
                  <a:pt x="384448" y="85975"/>
                  <a:pt x="381000" y="83820"/>
                </a:cubicBezTo>
                <a:cubicBezTo>
                  <a:pt x="379297" y="82756"/>
                  <a:pt x="377081" y="82813"/>
                  <a:pt x="375285" y="81915"/>
                </a:cubicBezTo>
                <a:cubicBezTo>
                  <a:pt x="373237" y="80891"/>
                  <a:pt x="371475" y="79375"/>
                  <a:pt x="369570" y="78105"/>
                </a:cubicBezTo>
                <a:cubicBezTo>
                  <a:pt x="353695" y="78740"/>
                  <a:pt x="337673" y="77763"/>
                  <a:pt x="321945" y="80010"/>
                </a:cubicBezTo>
                <a:cubicBezTo>
                  <a:pt x="319134" y="80412"/>
                  <a:pt x="326980" y="82645"/>
                  <a:pt x="329565" y="83820"/>
                </a:cubicBezTo>
                <a:cubicBezTo>
                  <a:pt x="333968" y="85821"/>
                  <a:pt x="338278" y="88113"/>
                  <a:pt x="342900" y="89535"/>
                </a:cubicBezTo>
                <a:cubicBezTo>
                  <a:pt x="350509" y="91876"/>
                  <a:pt x="353682" y="90163"/>
                  <a:pt x="360045" y="93345"/>
                </a:cubicBezTo>
                <a:cubicBezTo>
                  <a:pt x="367140" y="96892"/>
                  <a:pt x="365155" y="97604"/>
                  <a:pt x="371475" y="102870"/>
                </a:cubicBezTo>
                <a:cubicBezTo>
                  <a:pt x="373234" y="104336"/>
                  <a:pt x="375285" y="105410"/>
                  <a:pt x="377190" y="106680"/>
                </a:cubicBezTo>
                <a:cubicBezTo>
                  <a:pt x="381587" y="114009"/>
                  <a:pt x="383358" y="118706"/>
                  <a:pt x="390525" y="123825"/>
                </a:cubicBezTo>
                <a:cubicBezTo>
                  <a:pt x="392159" y="124992"/>
                  <a:pt x="394335" y="125095"/>
                  <a:pt x="396240" y="125730"/>
                </a:cubicBezTo>
                <a:cubicBezTo>
                  <a:pt x="400177" y="137540"/>
                  <a:pt x="395357" y="125921"/>
                  <a:pt x="407670" y="140970"/>
                </a:cubicBezTo>
                <a:cubicBezTo>
                  <a:pt x="410570" y="144514"/>
                  <a:pt x="413242" y="148304"/>
                  <a:pt x="415290" y="152400"/>
                </a:cubicBezTo>
                <a:cubicBezTo>
                  <a:pt x="416560" y="154940"/>
                  <a:pt x="417396" y="157748"/>
                  <a:pt x="419100" y="160020"/>
                </a:cubicBezTo>
                <a:cubicBezTo>
                  <a:pt x="421255" y="162894"/>
                  <a:pt x="424476" y="164835"/>
                  <a:pt x="426720" y="167640"/>
                </a:cubicBezTo>
                <a:cubicBezTo>
                  <a:pt x="429581" y="171216"/>
                  <a:pt x="432892" y="174726"/>
                  <a:pt x="434340" y="179070"/>
                </a:cubicBezTo>
                <a:lnTo>
                  <a:pt x="438150" y="190500"/>
                </a:lnTo>
                <a:cubicBezTo>
                  <a:pt x="437515" y="193675"/>
                  <a:pt x="438535" y="197735"/>
                  <a:pt x="436245" y="200025"/>
                </a:cubicBezTo>
                <a:cubicBezTo>
                  <a:pt x="434825" y="201445"/>
                  <a:pt x="432524" y="198355"/>
                  <a:pt x="430530" y="198120"/>
                </a:cubicBezTo>
                <a:cubicBezTo>
                  <a:pt x="421678" y="197079"/>
                  <a:pt x="412750" y="196850"/>
                  <a:pt x="403860" y="196215"/>
                </a:cubicBezTo>
                <a:cubicBezTo>
                  <a:pt x="401955" y="195580"/>
                  <a:pt x="400126" y="194640"/>
                  <a:pt x="398145" y="194310"/>
                </a:cubicBezTo>
                <a:cubicBezTo>
                  <a:pt x="377125" y="190807"/>
                  <a:pt x="373817" y="192828"/>
                  <a:pt x="348615" y="194310"/>
                </a:cubicBezTo>
                <a:cubicBezTo>
                  <a:pt x="359530" y="195220"/>
                  <a:pt x="375301" y="196218"/>
                  <a:pt x="386715" y="198120"/>
                </a:cubicBezTo>
                <a:cubicBezTo>
                  <a:pt x="415123" y="202855"/>
                  <a:pt x="377402" y="197400"/>
                  <a:pt x="400050" y="201930"/>
                </a:cubicBezTo>
                <a:cubicBezTo>
                  <a:pt x="404453" y="202811"/>
                  <a:pt x="408940" y="203200"/>
                  <a:pt x="413385" y="203835"/>
                </a:cubicBezTo>
                <a:cubicBezTo>
                  <a:pt x="415925" y="205105"/>
                  <a:pt x="418395" y="206526"/>
                  <a:pt x="421005" y="207645"/>
                </a:cubicBezTo>
                <a:cubicBezTo>
                  <a:pt x="422851" y="208436"/>
                  <a:pt x="425152" y="208296"/>
                  <a:pt x="426720" y="209550"/>
                </a:cubicBezTo>
                <a:cubicBezTo>
                  <a:pt x="429497" y="211772"/>
                  <a:pt x="431689" y="217622"/>
                  <a:pt x="432435" y="220980"/>
                </a:cubicBezTo>
                <a:cubicBezTo>
                  <a:pt x="436177" y="237820"/>
                  <a:pt x="434023" y="236220"/>
                  <a:pt x="436245" y="240030"/>
                </a:cubicBezTo>
                <a:cubicBezTo>
                  <a:pt x="438468" y="243840"/>
                  <a:pt x="442913" y="241935"/>
                  <a:pt x="445770" y="243840"/>
                </a:cubicBezTo>
                <a:cubicBezTo>
                  <a:pt x="448628" y="245745"/>
                  <a:pt x="449898" y="247650"/>
                  <a:pt x="453390" y="251460"/>
                </a:cubicBezTo>
                <a:cubicBezTo>
                  <a:pt x="456882" y="255270"/>
                  <a:pt x="463233" y="261938"/>
                  <a:pt x="466725" y="266700"/>
                </a:cubicBezTo>
                <a:cubicBezTo>
                  <a:pt x="470217" y="271462"/>
                  <a:pt x="473075" y="276543"/>
                  <a:pt x="474345" y="280035"/>
                </a:cubicBezTo>
                <a:cubicBezTo>
                  <a:pt x="475615" y="283527"/>
                  <a:pt x="473075" y="285750"/>
                  <a:pt x="474345" y="287655"/>
                </a:cubicBezTo>
                <a:cubicBezTo>
                  <a:pt x="480935" y="320604"/>
                  <a:pt x="470535" y="301625"/>
                  <a:pt x="472440" y="308610"/>
                </a:cubicBezTo>
                <a:cubicBezTo>
                  <a:pt x="474345" y="315595"/>
                  <a:pt x="481330" y="322263"/>
                  <a:pt x="485775" y="329565"/>
                </a:cubicBezTo>
                <a:cubicBezTo>
                  <a:pt x="490220" y="336867"/>
                  <a:pt x="497205" y="347980"/>
                  <a:pt x="499110" y="352425"/>
                </a:cubicBezTo>
                <a:cubicBezTo>
                  <a:pt x="499842" y="356815"/>
                  <a:pt x="492760" y="363855"/>
                  <a:pt x="493395" y="367665"/>
                </a:cubicBezTo>
                <a:cubicBezTo>
                  <a:pt x="494030" y="371475"/>
                  <a:pt x="501650" y="373380"/>
                  <a:pt x="502920" y="375285"/>
                </a:cubicBezTo>
                <a:cubicBezTo>
                  <a:pt x="504739" y="382561"/>
                  <a:pt x="500698" y="386715"/>
                  <a:pt x="501015" y="390525"/>
                </a:cubicBezTo>
                <a:cubicBezTo>
                  <a:pt x="501332" y="394335"/>
                  <a:pt x="504508" y="394970"/>
                  <a:pt x="504825" y="398145"/>
                </a:cubicBezTo>
                <a:cubicBezTo>
                  <a:pt x="505142" y="401320"/>
                  <a:pt x="492001" y="393197"/>
                  <a:pt x="502920" y="409575"/>
                </a:cubicBezTo>
                <a:lnTo>
                  <a:pt x="504825" y="417195"/>
                </a:lnTo>
                <a:cubicBezTo>
                  <a:pt x="505778" y="421005"/>
                  <a:pt x="507847" y="428497"/>
                  <a:pt x="508635" y="432435"/>
                </a:cubicBezTo>
                <a:cubicBezTo>
                  <a:pt x="511550" y="447008"/>
                  <a:pt x="511175" y="443865"/>
                  <a:pt x="514350" y="447675"/>
                </a:cubicBezTo>
                <a:cubicBezTo>
                  <a:pt x="517525" y="451485"/>
                  <a:pt x="526710" y="453540"/>
                  <a:pt x="527685" y="455295"/>
                </a:cubicBezTo>
                <a:cubicBezTo>
                  <a:pt x="529909" y="459298"/>
                  <a:pt x="523240" y="460693"/>
                  <a:pt x="523875" y="464820"/>
                </a:cubicBezTo>
                <a:cubicBezTo>
                  <a:pt x="524510" y="468947"/>
                  <a:pt x="527105" y="474792"/>
                  <a:pt x="531495" y="480060"/>
                </a:cubicBezTo>
                <a:cubicBezTo>
                  <a:pt x="533220" y="482130"/>
                  <a:pt x="535556" y="483648"/>
                  <a:pt x="537210" y="485775"/>
                </a:cubicBezTo>
                <a:cubicBezTo>
                  <a:pt x="547909" y="499531"/>
                  <a:pt x="539624" y="495470"/>
                  <a:pt x="550545" y="499110"/>
                </a:cubicBezTo>
                <a:cubicBezTo>
                  <a:pt x="551180" y="501015"/>
                  <a:pt x="554431" y="504495"/>
                  <a:pt x="552450" y="504825"/>
                </a:cubicBezTo>
                <a:cubicBezTo>
                  <a:pt x="547890" y="505585"/>
                  <a:pt x="543543" y="502343"/>
                  <a:pt x="539115" y="501015"/>
                </a:cubicBezTo>
                <a:cubicBezTo>
                  <a:pt x="537192" y="500438"/>
                  <a:pt x="535246" y="499901"/>
                  <a:pt x="533400" y="499110"/>
                </a:cubicBezTo>
                <a:cubicBezTo>
                  <a:pt x="530790" y="497991"/>
                  <a:pt x="528474" y="496198"/>
                  <a:pt x="525780" y="495300"/>
                </a:cubicBezTo>
                <a:cubicBezTo>
                  <a:pt x="522708" y="494276"/>
                  <a:pt x="519430" y="494030"/>
                  <a:pt x="516255" y="493395"/>
                </a:cubicBezTo>
                <a:cubicBezTo>
                  <a:pt x="513715" y="492125"/>
                  <a:pt x="511294" y="490582"/>
                  <a:pt x="508635" y="489585"/>
                </a:cubicBezTo>
                <a:cubicBezTo>
                  <a:pt x="506184" y="488666"/>
                  <a:pt x="503523" y="488432"/>
                  <a:pt x="501015" y="487680"/>
                </a:cubicBezTo>
                <a:cubicBezTo>
                  <a:pt x="497168" y="486526"/>
                  <a:pt x="493447" y="484973"/>
                  <a:pt x="489585" y="483870"/>
                </a:cubicBezTo>
                <a:cubicBezTo>
                  <a:pt x="484550" y="482431"/>
                  <a:pt x="479313" y="481716"/>
                  <a:pt x="474345" y="480060"/>
                </a:cubicBezTo>
                <a:cubicBezTo>
                  <a:pt x="459251" y="475029"/>
                  <a:pt x="466876" y="476910"/>
                  <a:pt x="451485" y="474345"/>
                </a:cubicBezTo>
                <a:cubicBezTo>
                  <a:pt x="447899" y="472194"/>
                  <a:pt x="440154" y="467752"/>
                  <a:pt x="436245" y="464820"/>
                </a:cubicBezTo>
                <a:cubicBezTo>
                  <a:pt x="433441" y="462717"/>
                  <a:pt x="425312" y="455543"/>
                  <a:pt x="421005" y="453390"/>
                </a:cubicBezTo>
                <a:cubicBezTo>
                  <a:pt x="419209" y="452492"/>
                  <a:pt x="417195" y="452120"/>
                  <a:pt x="415290" y="451485"/>
                </a:cubicBezTo>
                <a:cubicBezTo>
                  <a:pt x="398571" y="438110"/>
                  <a:pt x="413567" y="448719"/>
                  <a:pt x="392430" y="438150"/>
                </a:cubicBezTo>
                <a:cubicBezTo>
                  <a:pt x="389118" y="436494"/>
                  <a:pt x="386308" y="433894"/>
                  <a:pt x="382905" y="432435"/>
                </a:cubicBezTo>
                <a:cubicBezTo>
                  <a:pt x="377368" y="430062"/>
                  <a:pt x="371475" y="428625"/>
                  <a:pt x="365760" y="426720"/>
                </a:cubicBezTo>
                <a:cubicBezTo>
                  <a:pt x="363855" y="426085"/>
                  <a:pt x="361993" y="425302"/>
                  <a:pt x="360045" y="424815"/>
                </a:cubicBezTo>
                <a:cubicBezTo>
                  <a:pt x="357505" y="424180"/>
                  <a:pt x="354894" y="423781"/>
                  <a:pt x="352425" y="422910"/>
                </a:cubicBezTo>
                <a:cubicBezTo>
                  <a:pt x="344085" y="419966"/>
                  <a:pt x="336051" y="416182"/>
                  <a:pt x="327660" y="413385"/>
                </a:cubicBezTo>
                <a:cubicBezTo>
                  <a:pt x="325755" y="412750"/>
                  <a:pt x="323741" y="412378"/>
                  <a:pt x="321945" y="411480"/>
                </a:cubicBezTo>
                <a:cubicBezTo>
                  <a:pt x="319897" y="410456"/>
                  <a:pt x="318334" y="408572"/>
                  <a:pt x="316230" y="407670"/>
                </a:cubicBezTo>
                <a:cubicBezTo>
                  <a:pt x="313876" y="406661"/>
                  <a:pt x="300780" y="404199"/>
                  <a:pt x="299085" y="403860"/>
                </a:cubicBezTo>
                <a:cubicBezTo>
                  <a:pt x="296545" y="402590"/>
                  <a:pt x="294102" y="401105"/>
                  <a:pt x="291465" y="400050"/>
                </a:cubicBezTo>
                <a:cubicBezTo>
                  <a:pt x="287736" y="398558"/>
                  <a:pt x="283627" y="398036"/>
                  <a:pt x="280035" y="396240"/>
                </a:cubicBezTo>
                <a:cubicBezTo>
                  <a:pt x="256969" y="384707"/>
                  <a:pt x="284180" y="394447"/>
                  <a:pt x="266700" y="388620"/>
                </a:cubicBezTo>
                <a:cubicBezTo>
                  <a:pt x="259666" y="378069"/>
                  <a:pt x="266745" y="386921"/>
                  <a:pt x="253365" y="377190"/>
                </a:cubicBezTo>
                <a:cubicBezTo>
                  <a:pt x="249354" y="374273"/>
                  <a:pt x="245903" y="370641"/>
                  <a:pt x="241935" y="367665"/>
                </a:cubicBezTo>
                <a:cubicBezTo>
                  <a:pt x="230488" y="359080"/>
                  <a:pt x="230482" y="360035"/>
                  <a:pt x="217170" y="354330"/>
                </a:cubicBezTo>
                <a:cubicBezTo>
                  <a:pt x="211116" y="348276"/>
                  <a:pt x="200734" y="337421"/>
                  <a:pt x="194310" y="335280"/>
                </a:cubicBezTo>
                <a:lnTo>
                  <a:pt x="188595" y="333375"/>
                </a:lnTo>
                <a:cubicBezTo>
                  <a:pt x="186055" y="331470"/>
                  <a:pt x="183732" y="329235"/>
                  <a:pt x="180975" y="327660"/>
                </a:cubicBezTo>
                <a:cubicBezTo>
                  <a:pt x="179232" y="326664"/>
                  <a:pt x="176845" y="326988"/>
                  <a:pt x="175260" y="325755"/>
                </a:cubicBezTo>
                <a:cubicBezTo>
                  <a:pt x="171007" y="322447"/>
                  <a:pt x="167640" y="318135"/>
                  <a:pt x="163830" y="314325"/>
                </a:cubicBezTo>
                <a:cubicBezTo>
                  <a:pt x="152060" y="302555"/>
                  <a:pt x="157897" y="307494"/>
                  <a:pt x="146685" y="299085"/>
                </a:cubicBezTo>
                <a:cubicBezTo>
                  <a:pt x="144688" y="295091"/>
                  <a:pt x="140965" y="286508"/>
                  <a:pt x="137160" y="283845"/>
                </a:cubicBezTo>
                <a:cubicBezTo>
                  <a:pt x="133198" y="281072"/>
                  <a:pt x="128083" y="280423"/>
                  <a:pt x="123825" y="278130"/>
                </a:cubicBezTo>
                <a:cubicBezTo>
                  <a:pt x="119793" y="275959"/>
                  <a:pt x="116647" y="272211"/>
                  <a:pt x="112395" y="270510"/>
                </a:cubicBezTo>
                <a:cubicBezTo>
                  <a:pt x="91511" y="262156"/>
                  <a:pt x="113023" y="270264"/>
                  <a:pt x="95250" y="264795"/>
                </a:cubicBezTo>
                <a:cubicBezTo>
                  <a:pt x="70398" y="257148"/>
                  <a:pt x="72370" y="254887"/>
                  <a:pt x="38100" y="251460"/>
                </a:cubicBezTo>
                <a:lnTo>
                  <a:pt x="0" y="247650"/>
                </a:lnTo>
                <a:cubicBezTo>
                  <a:pt x="3813" y="251463"/>
                  <a:pt x="8447" y="256636"/>
                  <a:pt x="13335" y="259080"/>
                </a:cubicBezTo>
                <a:cubicBezTo>
                  <a:pt x="15677" y="260251"/>
                  <a:pt x="18447" y="260233"/>
                  <a:pt x="20955" y="260985"/>
                </a:cubicBezTo>
                <a:cubicBezTo>
                  <a:pt x="44145" y="267942"/>
                  <a:pt x="22442" y="262309"/>
                  <a:pt x="40005" y="266700"/>
                </a:cubicBezTo>
                <a:cubicBezTo>
                  <a:pt x="62900" y="289595"/>
                  <a:pt x="35932" y="263624"/>
                  <a:pt x="53340" y="278130"/>
                </a:cubicBezTo>
                <a:cubicBezTo>
                  <a:pt x="55410" y="279855"/>
                  <a:pt x="56645" y="282640"/>
                  <a:pt x="59055" y="283845"/>
                </a:cubicBezTo>
                <a:cubicBezTo>
                  <a:pt x="66880" y="287757"/>
                  <a:pt x="79357" y="288526"/>
                  <a:pt x="87630" y="289560"/>
                </a:cubicBezTo>
                <a:cubicBezTo>
                  <a:pt x="101791" y="294280"/>
                  <a:pt x="85085" y="289560"/>
                  <a:pt x="114300" y="289560"/>
                </a:cubicBezTo>
                <a:cubicBezTo>
                  <a:pt x="119511" y="289560"/>
                  <a:pt x="121396" y="293349"/>
                  <a:pt x="125730" y="295275"/>
                </a:cubicBezTo>
                <a:cubicBezTo>
                  <a:pt x="129400" y="296906"/>
                  <a:pt x="137160" y="299085"/>
                  <a:pt x="137160" y="299085"/>
                </a:cubicBezTo>
                <a:cubicBezTo>
                  <a:pt x="138430" y="301625"/>
                  <a:pt x="139319" y="304394"/>
                  <a:pt x="140970" y="306705"/>
                </a:cubicBezTo>
                <a:cubicBezTo>
                  <a:pt x="142536" y="308897"/>
                  <a:pt x="145833" y="309864"/>
                  <a:pt x="146685" y="312420"/>
                </a:cubicBezTo>
                <a:cubicBezTo>
                  <a:pt x="148956" y="319232"/>
                  <a:pt x="145355" y="329801"/>
                  <a:pt x="152400" y="335280"/>
                </a:cubicBezTo>
                <a:cubicBezTo>
                  <a:pt x="157440" y="339200"/>
                  <a:pt x="172831" y="346645"/>
                  <a:pt x="179070" y="348615"/>
                </a:cubicBezTo>
                <a:cubicBezTo>
                  <a:pt x="186560" y="350980"/>
                  <a:pt x="194433" y="351987"/>
                  <a:pt x="201930" y="354330"/>
                </a:cubicBezTo>
                <a:cubicBezTo>
                  <a:pt x="206480" y="355752"/>
                  <a:pt x="211314" y="359316"/>
                  <a:pt x="215265" y="361950"/>
                </a:cubicBezTo>
                <a:cubicBezTo>
                  <a:pt x="213995" y="363855"/>
                  <a:pt x="213243" y="366235"/>
                  <a:pt x="211455" y="367665"/>
                </a:cubicBezTo>
                <a:cubicBezTo>
                  <a:pt x="209887" y="368919"/>
                  <a:pt x="207744" y="369436"/>
                  <a:pt x="205740" y="369570"/>
                </a:cubicBezTo>
                <a:cubicBezTo>
                  <a:pt x="188621" y="370711"/>
                  <a:pt x="171450" y="370840"/>
                  <a:pt x="154305" y="371475"/>
                </a:cubicBezTo>
                <a:cubicBezTo>
                  <a:pt x="152400" y="372110"/>
                  <a:pt x="150133" y="372094"/>
                  <a:pt x="148590" y="373380"/>
                </a:cubicBezTo>
                <a:cubicBezTo>
                  <a:pt x="146151" y="375413"/>
                  <a:pt x="139728" y="380580"/>
                  <a:pt x="142875" y="381000"/>
                </a:cubicBezTo>
                <a:cubicBezTo>
                  <a:pt x="154274" y="382520"/>
                  <a:pt x="165709" y="378201"/>
                  <a:pt x="177165" y="377190"/>
                </a:cubicBezTo>
                <a:cubicBezTo>
                  <a:pt x="187305" y="376295"/>
                  <a:pt x="197485" y="375920"/>
                  <a:pt x="207645" y="375285"/>
                </a:cubicBezTo>
                <a:cubicBezTo>
                  <a:pt x="212583" y="375834"/>
                  <a:pt x="228672" y="374682"/>
                  <a:pt x="232410" y="382905"/>
                </a:cubicBezTo>
                <a:cubicBezTo>
                  <a:pt x="234528" y="387566"/>
                  <a:pt x="232414" y="393392"/>
                  <a:pt x="234315" y="398145"/>
                </a:cubicBezTo>
                <a:cubicBezTo>
                  <a:pt x="235165" y="400271"/>
                  <a:pt x="237926" y="401053"/>
                  <a:pt x="240030" y="401955"/>
                </a:cubicBezTo>
                <a:cubicBezTo>
                  <a:pt x="248575" y="405617"/>
                  <a:pt x="245951" y="402058"/>
                  <a:pt x="253365" y="405765"/>
                </a:cubicBezTo>
                <a:cubicBezTo>
                  <a:pt x="256677" y="407421"/>
                  <a:pt x="259715" y="409575"/>
                  <a:pt x="262890" y="411480"/>
                </a:cubicBezTo>
                <a:cubicBezTo>
                  <a:pt x="263525" y="413385"/>
                  <a:pt x="264795" y="415187"/>
                  <a:pt x="264795" y="417195"/>
                </a:cubicBezTo>
                <a:cubicBezTo>
                  <a:pt x="264795" y="426244"/>
                  <a:pt x="258445" y="423227"/>
                  <a:pt x="251460" y="426720"/>
                </a:cubicBezTo>
                <a:lnTo>
                  <a:pt x="243840" y="430530"/>
                </a:lnTo>
                <a:cubicBezTo>
                  <a:pt x="242570" y="431165"/>
                  <a:pt x="246424" y="429340"/>
                  <a:pt x="247650" y="428625"/>
                </a:cubicBezTo>
                <a:cubicBezTo>
                  <a:pt x="254047" y="424894"/>
                  <a:pt x="260076" y="420507"/>
                  <a:pt x="266700" y="417195"/>
                </a:cubicBezTo>
                <a:cubicBezTo>
                  <a:pt x="271780" y="414655"/>
                  <a:pt x="276622" y="411569"/>
                  <a:pt x="281940" y="409575"/>
                </a:cubicBezTo>
                <a:cubicBezTo>
                  <a:pt x="286843" y="407736"/>
                  <a:pt x="292128" y="407143"/>
                  <a:pt x="297180" y="405765"/>
                </a:cubicBezTo>
                <a:cubicBezTo>
                  <a:pt x="299117" y="405237"/>
                  <a:pt x="300990" y="404495"/>
                  <a:pt x="302895" y="403860"/>
                </a:cubicBezTo>
                <a:cubicBezTo>
                  <a:pt x="308724" y="405317"/>
                  <a:pt x="311845" y="405190"/>
                  <a:pt x="316230" y="409575"/>
                </a:cubicBezTo>
                <a:cubicBezTo>
                  <a:pt x="317849" y="411194"/>
                  <a:pt x="318770" y="413385"/>
                  <a:pt x="320040" y="415290"/>
                </a:cubicBezTo>
                <a:cubicBezTo>
                  <a:pt x="320675" y="419100"/>
                  <a:pt x="324088" y="423506"/>
                  <a:pt x="321945" y="426720"/>
                </a:cubicBezTo>
                <a:cubicBezTo>
                  <a:pt x="320451" y="428962"/>
                  <a:pt x="318300" y="422730"/>
                  <a:pt x="316230" y="421005"/>
                </a:cubicBezTo>
                <a:cubicBezTo>
                  <a:pt x="314471" y="419539"/>
                  <a:pt x="312563" y="418219"/>
                  <a:pt x="310515" y="417195"/>
                </a:cubicBezTo>
                <a:cubicBezTo>
                  <a:pt x="306610" y="415242"/>
                  <a:pt x="298898" y="414110"/>
                  <a:pt x="295275" y="413385"/>
                </a:cubicBezTo>
                <a:cubicBezTo>
                  <a:pt x="289560" y="414020"/>
                  <a:pt x="283273" y="412718"/>
                  <a:pt x="278130" y="415290"/>
                </a:cubicBezTo>
                <a:cubicBezTo>
                  <a:pt x="276334" y="416188"/>
                  <a:pt x="278280" y="420030"/>
                  <a:pt x="280035" y="421005"/>
                </a:cubicBezTo>
                <a:cubicBezTo>
                  <a:pt x="284612" y="423548"/>
                  <a:pt x="290103" y="423998"/>
                  <a:pt x="295275" y="424815"/>
                </a:cubicBezTo>
                <a:cubicBezTo>
                  <a:pt x="302203" y="425909"/>
                  <a:pt x="309245" y="426085"/>
                  <a:pt x="316230" y="426720"/>
                </a:cubicBezTo>
                <a:cubicBezTo>
                  <a:pt x="321342" y="427742"/>
                  <a:pt x="333042" y="429673"/>
                  <a:pt x="337185" y="432435"/>
                </a:cubicBezTo>
                <a:cubicBezTo>
                  <a:pt x="339090" y="433705"/>
                  <a:pt x="340808" y="435315"/>
                  <a:pt x="342900" y="436245"/>
                </a:cubicBezTo>
                <a:cubicBezTo>
                  <a:pt x="348863" y="438895"/>
                  <a:pt x="355617" y="440377"/>
                  <a:pt x="361950" y="441960"/>
                </a:cubicBezTo>
                <a:cubicBezTo>
                  <a:pt x="363855" y="443230"/>
                  <a:pt x="365573" y="444840"/>
                  <a:pt x="367665" y="445770"/>
                </a:cubicBezTo>
                <a:cubicBezTo>
                  <a:pt x="371335" y="447401"/>
                  <a:pt x="375753" y="447352"/>
                  <a:pt x="379095" y="449580"/>
                </a:cubicBezTo>
                <a:cubicBezTo>
                  <a:pt x="392336" y="458407"/>
                  <a:pt x="375694" y="447879"/>
                  <a:pt x="394335" y="457200"/>
                </a:cubicBezTo>
                <a:cubicBezTo>
                  <a:pt x="396383" y="458224"/>
                  <a:pt x="398002" y="459986"/>
                  <a:pt x="400050" y="461010"/>
                </a:cubicBezTo>
                <a:cubicBezTo>
                  <a:pt x="401846" y="461908"/>
                  <a:pt x="404010" y="461940"/>
                  <a:pt x="405765" y="462915"/>
                </a:cubicBezTo>
                <a:cubicBezTo>
                  <a:pt x="409768" y="465139"/>
                  <a:pt x="412753" y="469424"/>
                  <a:pt x="417195" y="470535"/>
                </a:cubicBezTo>
                <a:lnTo>
                  <a:pt x="424815" y="472440"/>
                </a:lnTo>
                <a:cubicBezTo>
                  <a:pt x="442791" y="485922"/>
                  <a:pt x="434159" y="481512"/>
                  <a:pt x="449580" y="487680"/>
                </a:cubicBezTo>
                <a:cubicBezTo>
                  <a:pt x="451485" y="489585"/>
                  <a:pt x="452956" y="492058"/>
                  <a:pt x="455295" y="493395"/>
                </a:cubicBezTo>
                <a:cubicBezTo>
                  <a:pt x="457568" y="494694"/>
                  <a:pt x="460464" y="494381"/>
                  <a:pt x="462915" y="495300"/>
                </a:cubicBezTo>
                <a:cubicBezTo>
                  <a:pt x="468439" y="497372"/>
                  <a:pt x="471513" y="499762"/>
                  <a:pt x="476250" y="502920"/>
                </a:cubicBezTo>
                <a:cubicBezTo>
                  <a:pt x="476885" y="504825"/>
                  <a:pt x="484823" y="504190"/>
                  <a:pt x="487680" y="504825"/>
                </a:cubicBezTo>
                <a:cubicBezTo>
                  <a:pt x="490537" y="505460"/>
                  <a:pt x="490855" y="505778"/>
                  <a:pt x="493395" y="506730"/>
                </a:cubicBezTo>
                <a:cubicBezTo>
                  <a:pt x="495935" y="507682"/>
                  <a:pt x="499428" y="508635"/>
                  <a:pt x="502920" y="510540"/>
                </a:cubicBezTo>
                <a:cubicBezTo>
                  <a:pt x="506412" y="512445"/>
                  <a:pt x="509905" y="515303"/>
                  <a:pt x="514350" y="518160"/>
                </a:cubicBezTo>
                <a:cubicBezTo>
                  <a:pt x="518795" y="521017"/>
                  <a:pt x="525780" y="524193"/>
                  <a:pt x="529590" y="527685"/>
                </a:cubicBezTo>
                <a:cubicBezTo>
                  <a:pt x="533400" y="531177"/>
                  <a:pt x="533083" y="535940"/>
                  <a:pt x="537210" y="539115"/>
                </a:cubicBezTo>
                <a:cubicBezTo>
                  <a:pt x="541337" y="542290"/>
                  <a:pt x="549910" y="544830"/>
                  <a:pt x="554355" y="546735"/>
                </a:cubicBezTo>
                <a:cubicBezTo>
                  <a:pt x="558800" y="548640"/>
                  <a:pt x="559753" y="548640"/>
                  <a:pt x="563880" y="550545"/>
                </a:cubicBezTo>
                <a:cubicBezTo>
                  <a:pt x="568008" y="552450"/>
                  <a:pt x="575628" y="556260"/>
                  <a:pt x="579120" y="558165"/>
                </a:cubicBezTo>
                <a:cubicBezTo>
                  <a:pt x="582612" y="560070"/>
                  <a:pt x="580708" y="559435"/>
                  <a:pt x="584835" y="561975"/>
                </a:cubicBezTo>
                <a:cubicBezTo>
                  <a:pt x="588962" y="564515"/>
                  <a:pt x="589915" y="572770"/>
                  <a:pt x="603885" y="573405"/>
                </a:cubicBezTo>
                <a:cubicBezTo>
                  <a:pt x="608533" y="574954"/>
                  <a:pt x="617855" y="588010"/>
                  <a:pt x="621030" y="588645"/>
                </a:cubicBezTo>
                <a:cubicBezTo>
                  <a:pt x="624205" y="589280"/>
                  <a:pt x="622300" y="578167"/>
                  <a:pt x="622935" y="577215"/>
                </a:cubicBezTo>
                <a:cubicBezTo>
                  <a:pt x="623570" y="576263"/>
                  <a:pt x="623420" y="581510"/>
                  <a:pt x="624840" y="582930"/>
                </a:cubicBezTo>
                <a:cubicBezTo>
                  <a:pt x="626260" y="584350"/>
                  <a:pt x="628800" y="583860"/>
                  <a:pt x="630555" y="584835"/>
                </a:cubicBezTo>
                <a:cubicBezTo>
                  <a:pt x="634558" y="587059"/>
                  <a:pt x="641985" y="592455"/>
                  <a:pt x="641985" y="592455"/>
                </a:cubicBezTo>
                <a:cubicBezTo>
                  <a:pt x="652904" y="608833"/>
                  <a:pt x="638365" y="589559"/>
                  <a:pt x="651510" y="600075"/>
                </a:cubicBezTo>
                <a:cubicBezTo>
                  <a:pt x="656419" y="604002"/>
                  <a:pt x="661358" y="608180"/>
                  <a:pt x="664845" y="613410"/>
                </a:cubicBezTo>
                <a:cubicBezTo>
                  <a:pt x="666115" y="615315"/>
                  <a:pt x="666750" y="617855"/>
                  <a:pt x="668655" y="619125"/>
                </a:cubicBezTo>
                <a:cubicBezTo>
                  <a:pt x="670833" y="620577"/>
                  <a:pt x="673735" y="620395"/>
                  <a:pt x="676275" y="621030"/>
                </a:cubicBezTo>
                <a:cubicBezTo>
                  <a:pt x="678815" y="623570"/>
                  <a:pt x="681575" y="625908"/>
                  <a:pt x="683895" y="628650"/>
                </a:cubicBezTo>
                <a:cubicBezTo>
                  <a:pt x="688572" y="634177"/>
                  <a:pt x="691438" y="641451"/>
                  <a:pt x="697230" y="645795"/>
                </a:cubicBezTo>
                <a:cubicBezTo>
                  <a:pt x="703788" y="650714"/>
                  <a:pt x="711722" y="656102"/>
                  <a:pt x="716280" y="662940"/>
                </a:cubicBezTo>
                <a:cubicBezTo>
                  <a:pt x="717875" y="665333"/>
                  <a:pt x="724230" y="675094"/>
                  <a:pt x="725805" y="676275"/>
                </a:cubicBezTo>
                <a:cubicBezTo>
                  <a:pt x="729392" y="678965"/>
                  <a:pt x="738420" y="680858"/>
                  <a:pt x="742950" y="681990"/>
                </a:cubicBezTo>
                <a:cubicBezTo>
                  <a:pt x="744855" y="683895"/>
                  <a:pt x="747171" y="685463"/>
                  <a:pt x="748665" y="687705"/>
                </a:cubicBezTo>
                <a:cubicBezTo>
                  <a:pt x="749779" y="689376"/>
                  <a:pt x="749672" y="691624"/>
                  <a:pt x="750570" y="693420"/>
                </a:cubicBezTo>
                <a:cubicBezTo>
                  <a:pt x="752226" y="696732"/>
                  <a:pt x="754487" y="699708"/>
                  <a:pt x="756285" y="702945"/>
                </a:cubicBezTo>
                <a:cubicBezTo>
                  <a:pt x="764342" y="717447"/>
                  <a:pt x="755922" y="704305"/>
                  <a:pt x="763905" y="716280"/>
                </a:cubicBezTo>
                <a:cubicBezTo>
                  <a:pt x="765810" y="715645"/>
                  <a:pt x="767824" y="713477"/>
                  <a:pt x="769620" y="714375"/>
                </a:cubicBezTo>
                <a:cubicBezTo>
                  <a:pt x="771416" y="715273"/>
                  <a:pt x="771525" y="718082"/>
                  <a:pt x="771525" y="720090"/>
                </a:cubicBezTo>
                <a:cubicBezTo>
                  <a:pt x="771525" y="722708"/>
                  <a:pt x="770188" y="725154"/>
                  <a:pt x="769620" y="727710"/>
                </a:cubicBezTo>
                <a:cubicBezTo>
                  <a:pt x="764783" y="749476"/>
                  <a:pt x="770456" y="726271"/>
                  <a:pt x="765810" y="744855"/>
                </a:cubicBezTo>
                <a:cubicBezTo>
                  <a:pt x="767080" y="751205"/>
                  <a:pt x="768164" y="757595"/>
                  <a:pt x="769620" y="763905"/>
                </a:cubicBezTo>
                <a:cubicBezTo>
                  <a:pt x="770485" y="767652"/>
                  <a:pt x="774392" y="776631"/>
                  <a:pt x="775335" y="779145"/>
                </a:cubicBezTo>
                <a:cubicBezTo>
                  <a:pt x="776040" y="781025"/>
                  <a:pt x="776342" y="783064"/>
                  <a:pt x="777240" y="784860"/>
                </a:cubicBezTo>
                <a:cubicBezTo>
                  <a:pt x="778264" y="786908"/>
                  <a:pt x="779780" y="788670"/>
                  <a:pt x="781050" y="790575"/>
                </a:cubicBezTo>
                <a:cubicBezTo>
                  <a:pt x="781249" y="791372"/>
                  <a:pt x="783809" y="802438"/>
                  <a:pt x="784860" y="803910"/>
                </a:cubicBezTo>
                <a:cubicBezTo>
                  <a:pt x="786948" y="806833"/>
                  <a:pt x="789940" y="808990"/>
                  <a:pt x="792480" y="811530"/>
                </a:cubicBezTo>
                <a:cubicBezTo>
                  <a:pt x="793115" y="813435"/>
                  <a:pt x="793554" y="815417"/>
                  <a:pt x="794385" y="817245"/>
                </a:cubicBezTo>
                <a:cubicBezTo>
                  <a:pt x="796735" y="822416"/>
                  <a:pt x="800209" y="827097"/>
                  <a:pt x="802005" y="832485"/>
                </a:cubicBezTo>
                <a:cubicBezTo>
                  <a:pt x="802640" y="834390"/>
                  <a:pt x="803012" y="836404"/>
                  <a:pt x="803910" y="838200"/>
                </a:cubicBezTo>
                <a:cubicBezTo>
                  <a:pt x="804934" y="840248"/>
                  <a:pt x="806584" y="841927"/>
                  <a:pt x="807720" y="843915"/>
                </a:cubicBezTo>
                <a:cubicBezTo>
                  <a:pt x="811486" y="850506"/>
                  <a:pt x="811298" y="850838"/>
                  <a:pt x="813435" y="857250"/>
                </a:cubicBezTo>
                <a:cubicBezTo>
                  <a:pt x="814070" y="868680"/>
                  <a:pt x="814304" y="880139"/>
                  <a:pt x="815340" y="891540"/>
                </a:cubicBezTo>
                <a:cubicBezTo>
                  <a:pt x="815577" y="894147"/>
                  <a:pt x="817245" y="896542"/>
                  <a:pt x="817245" y="899160"/>
                </a:cubicBezTo>
                <a:cubicBezTo>
                  <a:pt x="817245" y="911242"/>
                  <a:pt x="816343" y="923315"/>
                  <a:pt x="815340" y="935355"/>
                </a:cubicBezTo>
                <a:cubicBezTo>
                  <a:pt x="815071" y="938582"/>
                  <a:pt x="814572" y="941848"/>
                  <a:pt x="813435" y="944880"/>
                </a:cubicBezTo>
                <a:cubicBezTo>
                  <a:pt x="812631" y="947024"/>
                  <a:pt x="810895" y="948690"/>
                  <a:pt x="809625" y="950595"/>
                </a:cubicBezTo>
                <a:cubicBezTo>
                  <a:pt x="808990" y="953770"/>
                  <a:pt x="808422" y="956959"/>
                  <a:pt x="807720" y="960120"/>
                </a:cubicBezTo>
                <a:cubicBezTo>
                  <a:pt x="807152" y="962676"/>
                  <a:pt x="806283" y="965164"/>
                  <a:pt x="805815" y="967740"/>
                </a:cubicBezTo>
                <a:cubicBezTo>
                  <a:pt x="805012" y="972158"/>
                  <a:pt x="804545" y="976630"/>
                  <a:pt x="803910" y="981075"/>
                </a:cubicBezTo>
                <a:cubicBezTo>
                  <a:pt x="802105" y="1008153"/>
                  <a:pt x="799948" y="1024743"/>
                  <a:pt x="803910" y="1053465"/>
                </a:cubicBezTo>
                <a:cubicBezTo>
                  <a:pt x="804492" y="1057685"/>
                  <a:pt x="807720" y="1061085"/>
                  <a:pt x="809625" y="1064895"/>
                </a:cubicBezTo>
                <a:cubicBezTo>
                  <a:pt x="813751" y="1155670"/>
                  <a:pt x="810291" y="1070305"/>
                  <a:pt x="813435" y="1230630"/>
                </a:cubicBezTo>
                <a:cubicBezTo>
                  <a:pt x="813896" y="1254129"/>
                  <a:pt x="814401" y="1277630"/>
                  <a:pt x="815340" y="1301115"/>
                </a:cubicBezTo>
                <a:cubicBezTo>
                  <a:pt x="816058" y="1319069"/>
                  <a:pt x="814024" y="1321782"/>
                  <a:pt x="821055" y="1333500"/>
                </a:cubicBezTo>
                <a:cubicBezTo>
                  <a:pt x="823411" y="1337427"/>
                  <a:pt x="824331" y="1343482"/>
                  <a:pt x="828675" y="1344930"/>
                </a:cubicBezTo>
                <a:cubicBezTo>
                  <a:pt x="832943" y="1346353"/>
                  <a:pt x="837568" y="1348057"/>
                  <a:pt x="842010" y="1348740"/>
                </a:cubicBezTo>
                <a:cubicBezTo>
                  <a:pt x="847693" y="1349614"/>
                  <a:pt x="853440" y="1350010"/>
                  <a:pt x="859155" y="1350645"/>
                </a:cubicBezTo>
                <a:cubicBezTo>
                  <a:pt x="887066" y="1348108"/>
                  <a:pt x="896303" y="1336357"/>
                  <a:pt x="902970" y="1331595"/>
                </a:cubicBezTo>
                <a:close/>
              </a:path>
            </a:pathLst>
          </a:cu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 flipH="1">
            <a:off x="7605157" y="5806761"/>
            <a:ext cx="202269" cy="401898"/>
          </a:xfrm>
          <a:custGeom>
            <a:avLst/>
            <a:gdLst>
              <a:gd name="connsiteX0" fmla="*/ 108661 w 219264"/>
              <a:gd name="connsiteY0" fmla="*/ 438150 h 447675"/>
              <a:gd name="connsiteX1" fmla="*/ 118186 w 219264"/>
              <a:gd name="connsiteY1" fmla="*/ 440055 h 447675"/>
              <a:gd name="connsiteX2" fmla="*/ 129616 w 219264"/>
              <a:gd name="connsiteY2" fmla="*/ 447675 h 447675"/>
              <a:gd name="connsiteX3" fmla="*/ 137236 w 219264"/>
              <a:gd name="connsiteY3" fmla="*/ 445770 h 447675"/>
              <a:gd name="connsiteX4" fmla="*/ 139141 w 219264"/>
              <a:gd name="connsiteY4" fmla="*/ 436245 h 447675"/>
              <a:gd name="connsiteX5" fmla="*/ 146761 w 219264"/>
              <a:gd name="connsiteY5" fmla="*/ 419100 h 447675"/>
              <a:gd name="connsiteX6" fmla="*/ 144856 w 219264"/>
              <a:gd name="connsiteY6" fmla="*/ 396240 h 447675"/>
              <a:gd name="connsiteX7" fmla="*/ 141046 w 219264"/>
              <a:gd name="connsiteY7" fmla="*/ 384810 h 447675"/>
              <a:gd name="connsiteX8" fmla="*/ 139141 w 219264"/>
              <a:gd name="connsiteY8" fmla="*/ 373380 h 447675"/>
              <a:gd name="connsiteX9" fmla="*/ 133426 w 219264"/>
              <a:gd name="connsiteY9" fmla="*/ 371475 h 447675"/>
              <a:gd name="connsiteX10" fmla="*/ 127711 w 219264"/>
              <a:gd name="connsiteY10" fmla="*/ 375285 h 447675"/>
              <a:gd name="connsiteX11" fmla="*/ 108661 w 219264"/>
              <a:gd name="connsiteY11" fmla="*/ 375285 h 447675"/>
              <a:gd name="connsiteX12" fmla="*/ 112471 w 219264"/>
              <a:gd name="connsiteY12" fmla="*/ 361950 h 447675"/>
              <a:gd name="connsiteX13" fmla="*/ 116281 w 219264"/>
              <a:gd name="connsiteY13" fmla="*/ 356235 h 447675"/>
              <a:gd name="connsiteX14" fmla="*/ 127711 w 219264"/>
              <a:gd name="connsiteY14" fmla="*/ 348615 h 447675"/>
              <a:gd name="connsiteX15" fmla="*/ 131521 w 219264"/>
              <a:gd name="connsiteY15" fmla="*/ 342900 h 447675"/>
              <a:gd name="connsiteX16" fmla="*/ 137236 w 219264"/>
              <a:gd name="connsiteY16" fmla="*/ 339090 h 447675"/>
              <a:gd name="connsiteX17" fmla="*/ 141046 w 219264"/>
              <a:gd name="connsiteY17" fmla="*/ 327660 h 447675"/>
              <a:gd name="connsiteX18" fmla="*/ 142951 w 219264"/>
              <a:gd name="connsiteY18" fmla="*/ 306705 h 447675"/>
              <a:gd name="connsiteX19" fmla="*/ 146761 w 219264"/>
              <a:gd name="connsiteY19" fmla="*/ 295275 h 447675"/>
              <a:gd name="connsiteX20" fmla="*/ 123901 w 219264"/>
              <a:gd name="connsiteY20" fmla="*/ 266700 h 447675"/>
              <a:gd name="connsiteX21" fmla="*/ 116281 w 219264"/>
              <a:gd name="connsiteY21" fmla="*/ 283845 h 447675"/>
              <a:gd name="connsiteX22" fmla="*/ 104851 w 219264"/>
              <a:gd name="connsiteY22" fmla="*/ 289560 h 447675"/>
              <a:gd name="connsiteX23" fmla="*/ 99136 w 219264"/>
              <a:gd name="connsiteY23" fmla="*/ 293370 h 447675"/>
              <a:gd name="connsiteX24" fmla="*/ 83896 w 219264"/>
              <a:gd name="connsiteY24" fmla="*/ 285750 h 447675"/>
              <a:gd name="connsiteX25" fmla="*/ 85801 w 219264"/>
              <a:gd name="connsiteY25" fmla="*/ 278130 h 447675"/>
              <a:gd name="connsiteX26" fmla="*/ 91516 w 219264"/>
              <a:gd name="connsiteY26" fmla="*/ 266700 h 447675"/>
              <a:gd name="connsiteX27" fmla="*/ 102946 w 219264"/>
              <a:gd name="connsiteY27" fmla="*/ 259080 h 447675"/>
              <a:gd name="connsiteX28" fmla="*/ 104851 w 219264"/>
              <a:gd name="connsiteY28" fmla="*/ 253365 h 447675"/>
              <a:gd name="connsiteX29" fmla="*/ 97231 w 219264"/>
              <a:gd name="connsiteY29" fmla="*/ 243840 h 447675"/>
              <a:gd name="connsiteX30" fmla="*/ 93421 w 219264"/>
              <a:gd name="connsiteY30" fmla="*/ 238125 h 447675"/>
              <a:gd name="connsiteX31" fmla="*/ 99136 w 219264"/>
              <a:gd name="connsiteY31" fmla="*/ 234315 h 447675"/>
              <a:gd name="connsiteX32" fmla="*/ 121996 w 219264"/>
              <a:gd name="connsiteY32" fmla="*/ 232410 h 447675"/>
              <a:gd name="connsiteX33" fmla="*/ 129616 w 219264"/>
              <a:gd name="connsiteY33" fmla="*/ 230505 h 447675"/>
              <a:gd name="connsiteX34" fmla="*/ 144856 w 219264"/>
              <a:gd name="connsiteY34" fmla="*/ 228600 h 447675"/>
              <a:gd name="connsiteX35" fmla="*/ 156286 w 219264"/>
              <a:gd name="connsiteY35" fmla="*/ 224790 h 447675"/>
              <a:gd name="connsiteX36" fmla="*/ 160096 w 219264"/>
              <a:gd name="connsiteY36" fmla="*/ 213360 h 447675"/>
              <a:gd name="connsiteX37" fmla="*/ 158191 w 219264"/>
              <a:gd name="connsiteY37" fmla="*/ 207645 h 447675"/>
              <a:gd name="connsiteX38" fmla="*/ 146761 w 219264"/>
              <a:gd name="connsiteY38" fmla="*/ 200025 h 447675"/>
              <a:gd name="connsiteX39" fmla="*/ 141046 w 219264"/>
              <a:gd name="connsiteY39" fmla="*/ 196215 h 447675"/>
              <a:gd name="connsiteX40" fmla="*/ 120091 w 219264"/>
              <a:gd name="connsiteY40" fmla="*/ 200025 h 447675"/>
              <a:gd name="connsiteX41" fmla="*/ 99136 w 219264"/>
              <a:gd name="connsiteY41" fmla="*/ 203835 h 447675"/>
              <a:gd name="connsiteX42" fmla="*/ 81991 w 219264"/>
              <a:gd name="connsiteY42" fmla="*/ 205740 h 447675"/>
              <a:gd name="connsiteX43" fmla="*/ 76276 w 219264"/>
              <a:gd name="connsiteY43" fmla="*/ 207645 h 447675"/>
              <a:gd name="connsiteX44" fmla="*/ 59131 w 219264"/>
              <a:gd name="connsiteY44" fmla="*/ 220980 h 447675"/>
              <a:gd name="connsiteX45" fmla="*/ 61036 w 219264"/>
              <a:gd name="connsiteY45" fmla="*/ 240030 h 447675"/>
              <a:gd name="connsiteX46" fmla="*/ 64846 w 219264"/>
              <a:gd name="connsiteY46" fmla="*/ 245745 h 447675"/>
              <a:gd name="connsiteX47" fmla="*/ 62941 w 219264"/>
              <a:gd name="connsiteY47" fmla="*/ 253365 h 447675"/>
              <a:gd name="connsiteX48" fmla="*/ 53416 w 219264"/>
              <a:gd name="connsiteY48" fmla="*/ 262890 h 447675"/>
              <a:gd name="connsiteX49" fmla="*/ 30556 w 219264"/>
              <a:gd name="connsiteY49" fmla="*/ 264795 h 447675"/>
              <a:gd name="connsiteX50" fmla="*/ 3886 w 219264"/>
              <a:gd name="connsiteY50" fmla="*/ 262890 h 447675"/>
              <a:gd name="connsiteX51" fmla="*/ 76 w 219264"/>
              <a:gd name="connsiteY51" fmla="*/ 257175 h 447675"/>
              <a:gd name="connsiteX52" fmla="*/ 7696 w 219264"/>
              <a:gd name="connsiteY52" fmla="*/ 245745 h 447675"/>
              <a:gd name="connsiteX53" fmla="*/ 13411 w 219264"/>
              <a:gd name="connsiteY53" fmla="*/ 238125 h 447675"/>
              <a:gd name="connsiteX54" fmla="*/ 17221 w 219264"/>
              <a:gd name="connsiteY54" fmla="*/ 232410 h 447675"/>
              <a:gd name="connsiteX55" fmla="*/ 24841 w 219264"/>
              <a:gd name="connsiteY55" fmla="*/ 226695 h 447675"/>
              <a:gd name="connsiteX56" fmla="*/ 28651 w 219264"/>
              <a:gd name="connsiteY56" fmla="*/ 220980 h 447675"/>
              <a:gd name="connsiteX57" fmla="*/ 34366 w 219264"/>
              <a:gd name="connsiteY57" fmla="*/ 219075 h 447675"/>
              <a:gd name="connsiteX58" fmla="*/ 40081 w 219264"/>
              <a:gd name="connsiteY58" fmla="*/ 215265 h 447675"/>
              <a:gd name="connsiteX59" fmla="*/ 38176 w 219264"/>
              <a:gd name="connsiteY59" fmla="*/ 203835 h 447675"/>
              <a:gd name="connsiteX60" fmla="*/ 38176 w 219264"/>
              <a:gd name="connsiteY60" fmla="*/ 192405 h 447675"/>
              <a:gd name="connsiteX61" fmla="*/ 43891 w 219264"/>
              <a:gd name="connsiteY61" fmla="*/ 188595 h 447675"/>
              <a:gd name="connsiteX62" fmla="*/ 55321 w 219264"/>
              <a:gd name="connsiteY62" fmla="*/ 190500 h 447675"/>
              <a:gd name="connsiteX63" fmla="*/ 61036 w 219264"/>
              <a:gd name="connsiteY63" fmla="*/ 192405 h 447675"/>
              <a:gd name="connsiteX64" fmla="*/ 64846 w 219264"/>
              <a:gd name="connsiteY64" fmla="*/ 186690 h 447675"/>
              <a:gd name="connsiteX65" fmla="*/ 64846 w 219264"/>
              <a:gd name="connsiteY65" fmla="*/ 161925 h 447675"/>
              <a:gd name="connsiteX66" fmla="*/ 68656 w 219264"/>
              <a:gd name="connsiteY66" fmla="*/ 156210 h 447675"/>
              <a:gd name="connsiteX67" fmla="*/ 81991 w 219264"/>
              <a:gd name="connsiteY67" fmla="*/ 154305 h 447675"/>
              <a:gd name="connsiteX68" fmla="*/ 97231 w 219264"/>
              <a:gd name="connsiteY68" fmla="*/ 150495 h 447675"/>
              <a:gd name="connsiteX69" fmla="*/ 102946 w 219264"/>
              <a:gd name="connsiteY69" fmla="*/ 146685 h 447675"/>
              <a:gd name="connsiteX70" fmla="*/ 123901 w 219264"/>
              <a:gd name="connsiteY70" fmla="*/ 152400 h 447675"/>
              <a:gd name="connsiteX71" fmla="*/ 129616 w 219264"/>
              <a:gd name="connsiteY71" fmla="*/ 154305 h 447675"/>
              <a:gd name="connsiteX72" fmla="*/ 158191 w 219264"/>
              <a:gd name="connsiteY72" fmla="*/ 146685 h 447675"/>
              <a:gd name="connsiteX73" fmla="*/ 162001 w 219264"/>
              <a:gd name="connsiteY73" fmla="*/ 139065 h 447675"/>
              <a:gd name="connsiteX74" fmla="*/ 160096 w 219264"/>
              <a:gd name="connsiteY74" fmla="*/ 133350 h 447675"/>
              <a:gd name="connsiteX75" fmla="*/ 152476 w 219264"/>
              <a:gd name="connsiteY75" fmla="*/ 131445 h 447675"/>
              <a:gd name="connsiteX76" fmla="*/ 146761 w 219264"/>
              <a:gd name="connsiteY76" fmla="*/ 129540 h 447675"/>
              <a:gd name="connsiteX77" fmla="*/ 116281 w 219264"/>
              <a:gd name="connsiteY77" fmla="*/ 131445 h 447675"/>
              <a:gd name="connsiteX78" fmla="*/ 102946 w 219264"/>
              <a:gd name="connsiteY78" fmla="*/ 129540 h 447675"/>
              <a:gd name="connsiteX79" fmla="*/ 106756 w 219264"/>
              <a:gd name="connsiteY79" fmla="*/ 123825 h 447675"/>
              <a:gd name="connsiteX80" fmla="*/ 112471 w 219264"/>
              <a:gd name="connsiteY80" fmla="*/ 120015 h 447675"/>
              <a:gd name="connsiteX81" fmla="*/ 133426 w 219264"/>
              <a:gd name="connsiteY81" fmla="*/ 116205 h 447675"/>
              <a:gd name="connsiteX82" fmla="*/ 137236 w 219264"/>
              <a:gd name="connsiteY82" fmla="*/ 110490 h 447675"/>
              <a:gd name="connsiteX83" fmla="*/ 144856 w 219264"/>
              <a:gd name="connsiteY83" fmla="*/ 93345 h 447675"/>
              <a:gd name="connsiteX84" fmla="*/ 156286 w 219264"/>
              <a:gd name="connsiteY84" fmla="*/ 85725 h 447675"/>
              <a:gd name="connsiteX85" fmla="*/ 162001 w 219264"/>
              <a:gd name="connsiteY85" fmla="*/ 81915 h 447675"/>
              <a:gd name="connsiteX86" fmla="*/ 167716 w 219264"/>
              <a:gd name="connsiteY86" fmla="*/ 78105 h 447675"/>
              <a:gd name="connsiteX87" fmla="*/ 173431 w 219264"/>
              <a:gd name="connsiteY87" fmla="*/ 76200 h 447675"/>
              <a:gd name="connsiteX88" fmla="*/ 190576 w 219264"/>
              <a:gd name="connsiteY88" fmla="*/ 66675 h 447675"/>
              <a:gd name="connsiteX89" fmla="*/ 202006 w 219264"/>
              <a:gd name="connsiteY89" fmla="*/ 53340 h 447675"/>
              <a:gd name="connsiteX90" fmla="*/ 217246 w 219264"/>
              <a:gd name="connsiteY90" fmla="*/ 32385 h 447675"/>
              <a:gd name="connsiteX91" fmla="*/ 217246 w 219264"/>
              <a:gd name="connsiteY91" fmla="*/ 13335 h 447675"/>
              <a:gd name="connsiteX92" fmla="*/ 203911 w 219264"/>
              <a:gd name="connsiteY92" fmla="*/ 3810 h 447675"/>
              <a:gd name="connsiteX93" fmla="*/ 192481 w 219264"/>
              <a:gd name="connsiteY93" fmla="*/ 0 h 447675"/>
              <a:gd name="connsiteX94" fmla="*/ 162001 w 219264"/>
              <a:gd name="connsiteY94" fmla="*/ 1905 h 447675"/>
              <a:gd name="connsiteX95" fmla="*/ 142951 w 219264"/>
              <a:gd name="connsiteY95" fmla="*/ 13335 h 447675"/>
              <a:gd name="connsiteX96" fmla="*/ 139141 w 219264"/>
              <a:gd name="connsiteY96" fmla="*/ 19050 h 447675"/>
              <a:gd name="connsiteX97" fmla="*/ 125806 w 219264"/>
              <a:gd name="connsiteY97" fmla="*/ 22860 h 447675"/>
              <a:gd name="connsiteX98" fmla="*/ 120091 w 219264"/>
              <a:gd name="connsiteY98" fmla="*/ 26670 h 447675"/>
              <a:gd name="connsiteX99" fmla="*/ 116281 w 219264"/>
              <a:gd name="connsiteY99" fmla="*/ 32385 h 447675"/>
              <a:gd name="connsiteX100" fmla="*/ 110566 w 219264"/>
              <a:gd name="connsiteY100" fmla="*/ 38100 h 447675"/>
              <a:gd name="connsiteX101" fmla="*/ 108661 w 219264"/>
              <a:gd name="connsiteY101" fmla="*/ 53340 h 447675"/>
              <a:gd name="connsiteX102" fmla="*/ 106756 w 219264"/>
              <a:gd name="connsiteY102" fmla="*/ 59055 h 447675"/>
              <a:gd name="connsiteX103" fmla="*/ 99136 w 219264"/>
              <a:gd name="connsiteY103" fmla="*/ 66675 h 447675"/>
              <a:gd name="connsiteX104" fmla="*/ 91516 w 219264"/>
              <a:gd name="connsiteY104" fmla="*/ 70485 h 447675"/>
              <a:gd name="connsiteX105" fmla="*/ 81991 w 219264"/>
              <a:gd name="connsiteY105" fmla="*/ 68580 h 447675"/>
              <a:gd name="connsiteX106" fmla="*/ 76276 w 219264"/>
              <a:gd name="connsiteY106" fmla="*/ 66675 h 447675"/>
              <a:gd name="connsiteX107" fmla="*/ 74371 w 219264"/>
              <a:gd name="connsiteY107" fmla="*/ 72390 h 447675"/>
              <a:gd name="connsiteX108" fmla="*/ 76276 w 219264"/>
              <a:gd name="connsiteY108" fmla="*/ 87630 h 447675"/>
              <a:gd name="connsiteX109" fmla="*/ 80086 w 219264"/>
              <a:gd name="connsiteY109" fmla="*/ 93345 h 447675"/>
              <a:gd name="connsiteX110" fmla="*/ 74371 w 219264"/>
              <a:gd name="connsiteY110" fmla="*/ 121920 h 447675"/>
              <a:gd name="connsiteX111" fmla="*/ 68656 w 219264"/>
              <a:gd name="connsiteY111" fmla="*/ 125730 h 447675"/>
              <a:gd name="connsiteX112" fmla="*/ 64846 w 219264"/>
              <a:gd name="connsiteY112" fmla="*/ 131445 h 447675"/>
              <a:gd name="connsiteX113" fmla="*/ 57226 w 219264"/>
              <a:gd name="connsiteY113" fmla="*/ 133350 h 447675"/>
              <a:gd name="connsiteX114" fmla="*/ 53416 w 219264"/>
              <a:gd name="connsiteY114" fmla="*/ 144780 h 447675"/>
              <a:gd name="connsiteX115" fmla="*/ 51511 w 219264"/>
              <a:gd name="connsiteY115" fmla="*/ 154305 h 447675"/>
              <a:gd name="connsiteX116" fmla="*/ 49606 w 219264"/>
              <a:gd name="connsiteY116" fmla="*/ 171450 h 447675"/>
              <a:gd name="connsiteX117" fmla="*/ 45796 w 219264"/>
              <a:gd name="connsiteY117" fmla="*/ 182880 h 447675"/>
              <a:gd name="connsiteX118" fmla="*/ 43891 w 219264"/>
              <a:gd name="connsiteY118" fmla="*/ 188595 h 447675"/>
              <a:gd name="connsiteX119" fmla="*/ 41986 w 219264"/>
              <a:gd name="connsiteY119" fmla="*/ 194310 h 447675"/>
              <a:gd name="connsiteX120" fmla="*/ 36271 w 219264"/>
              <a:gd name="connsiteY120" fmla="*/ 198120 h 447675"/>
              <a:gd name="connsiteX121" fmla="*/ 22936 w 219264"/>
              <a:gd name="connsiteY121" fmla="*/ 215265 h 447675"/>
              <a:gd name="connsiteX122" fmla="*/ 15316 w 219264"/>
              <a:gd name="connsiteY122" fmla="*/ 222885 h 447675"/>
              <a:gd name="connsiteX123" fmla="*/ 11506 w 219264"/>
              <a:gd name="connsiteY123" fmla="*/ 228600 h 447675"/>
              <a:gd name="connsiteX124" fmla="*/ 5791 w 219264"/>
              <a:gd name="connsiteY124" fmla="*/ 236220 h 447675"/>
              <a:gd name="connsiteX125" fmla="*/ 7696 w 219264"/>
              <a:gd name="connsiteY125" fmla="*/ 247650 h 447675"/>
              <a:gd name="connsiteX126" fmla="*/ 9601 w 219264"/>
              <a:gd name="connsiteY126" fmla="*/ 253365 h 447675"/>
              <a:gd name="connsiteX127" fmla="*/ 13411 w 219264"/>
              <a:gd name="connsiteY127" fmla="*/ 268605 h 447675"/>
              <a:gd name="connsiteX128" fmla="*/ 49606 w 219264"/>
              <a:gd name="connsiteY128" fmla="*/ 268605 h 447675"/>
              <a:gd name="connsiteX129" fmla="*/ 66751 w 219264"/>
              <a:gd name="connsiteY129" fmla="*/ 274320 h 447675"/>
              <a:gd name="connsiteX130" fmla="*/ 72466 w 219264"/>
              <a:gd name="connsiteY130" fmla="*/ 276225 h 447675"/>
              <a:gd name="connsiteX131" fmla="*/ 76276 w 219264"/>
              <a:gd name="connsiteY131" fmla="*/ 281940 h 447675"/>
              <a:gd name="connsiteX132" fmla="*/ 80086 w 219264"/>
              <a:gd name="connsiteY132" fmla="*/ 297180 h 447675"/>
              <a:gd name="connsiteX133" fmla="*/ 85801 w 219264"/>
              <a:gd name="connsiteY133" fmla="*/ 300990 h 447675"/>
              <a:gd name="connsiteX134" fmla="*/ 91516 w 219264"/>
              <a:gd name="connsiteY134" fmla="*/ 314325 h 447675"/>
              <a:gd name="connsiteX135" fmla="*/ 95326 w 219264"/>
              <a:gd name="connsiteY135" fmla="*/ 325755 h 447675"/>
              <a:gd name="connsiteX136" fmla="*/ 97231 w 219264"/>
              <a:gd name="connsiteY136" fmla="*/ 344805 h 447675"/>
              <a:gd name="connsiteX137" fmla="*/ 101041 w 219264"/>
              <a:gd name="connsiteY137" fmla="*/ 352425 h 447675"/>
              <a:gd name="connsiteX138" fmla="*/ 102946 w 219264"/>
              <a:gd name="connsiteY138" fmla="*/ 361950 h 447675"/>
              <a:gd name="connsiteX139" fmla="*/ 101041 w 219264"/>
              <a:gd name="connsiteY139" fmla="*/ 392430 h 447675"/>
              <a:gd name="connsiteX140" fmla="*/ 99136 w 219264"/>
              <a:gd name="connsiteY140" fmla="*/ 403860 h 447675"/>
              <a:gd name="connsiteX141" fmla="*/ 101041 w 219264"/>
              <a:gd name="connsiteY141" fmla="*/ 421005 h 447675"/>
              <a:gd name="connsiteX142" fmla="*/ 104851 w 219264"/>
              <a:gd name="connsiteY142" fmla="*/ 426720 h 447675"/>
              <a:gd name="connsiteX143" fmla="*/ 108661 w 219264"/>
              <a:gd name="connsiteY143" fmla="*/ 4381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19264" h="447675">
                <a:moveTo>
                  <a:pt x="108661" y="438150"/>
                </a:moveTo>
                <a:cubicBezTo>
                  <a:pt x="110883" y="440372"/>
                  <a:pt x="115238" y="438715"/>
                  <a:pt x="118186" y="440055"/>
                </a:cubicBezTo>
                <a:cubicBezTo>
                  <a:pt x="122355" y="441950"/>
                  <a:pt x="129616" y="447675"/>
                  <a:pt x="129616" y="447675"/>
                </a:cubicBezTo>
                <a:cubicBezTo>
                  <a:pt x="132156" y="447040"/>
                  <a:pt x="135560" y="447781"/>
                  <a:pt x="137236" y="445770"/>
                </a:cubicBezTo>
                <a:cubicBezTo>
                  <a:pt x="139309" y="443283"/>
                  <a:pt x="138289" y="439369"/>
                  <a:pt x="139141" y="436245"/>
                </a:cubicBezTo>
                <a:cubicBezTo>
                  <a:pt x="142280" y="424736"/>
                  <a:pt x="141519" y="426964"/>
                  <a:pt x="146761" y="419100"/>
                </a:cubicBezTo>
                <a:cubicBezTo>
                  <a:pt x="146126" y="411480"/>
                  <a:pt x="146113" y="403782"/>
                  <a:pt x="144856" y="396240"/>
                </a:cubicBezTo>
                <a:cubicBezTo>
                  <a:pt x="144196" y="392279"/>
                  <a:pt x="141706" y="388771"/>
                  <a:pt x="141046" y="384810"/>
                </a:cubicBezTo>
                <a:cubicBezTo>
                  <a:pt x="140411" y="381000"/>
                  <a:pt x="141057" y="376734"/>
                  <a:pt x="139141" y="373380"/>
                </a:cubicBezTo>
                <a:cubicBezTo>
                  <a:pt x="138145" y="371637"/>
                  <a:pt x="135331" y="372110"/>
                  <a:pt x="133426" y="371475"/>
                </a:cubicBezTo>
                <a:cubicBezTo>
                  <a:pt x="131521" y="372745"/>
                  <a:pt x="129759" y="374261"/>
                  <a:pt x="127711" y="375285"/>
                </a:cubicBezTo>
                <a:cubicBezTo>
                  <a:pt x="120322" y="378979"/>
                  <a:pt x="118201" y="376648"/>
                  <a:pt x="108661" y="375285"/>
                </a:cubicBezTo>
                <a:cubicBezTo>
                  <a:pt x="109271" y="372844"/>
                  <a:pt x="111105" y="364683"/>
                  <a:pt x="112471" y="361950"/>
                </a:cubicBezTo>
                <a:cubicBezTo>
                  <a:pt x="113495" y="359902"/>
                  <a:pt x="114558" y="357743"/>
                  <a:pt x="116281" y="356235"/>
                </a:cubicBezTo>
                <a:cubicBezTo>
                  <a:pt x="119727" y="353220"/>
                  <a:pt x="127711" y="348615"/>
                  <a:pt x="127711" y="348615"/>
                </a:cubicBezTo>
                <a:cubicBezTo>
                  <a:pt x="128981" y="346710"/>
                  <a:pt x="129902" y="344519"/>
                  <a:pt x="131521" y="342900"/>
                </a:cubicBezTo>
                <a:cubicBezTo>
                  <a:pt x="133140" y="341281"/>
                  <a:pt x="136023" y="341032"/>
                  <a:pt x="137236" y="339090"/>
                </a:cubicBezTo>
                <a:cubicBezTo>
                  <a:pt x="139365" y="335684"/>
                  <a:pt x="141046" y="327660"/>
                  <a:pt x="141046" y="327660"/>
                </a:cubicBezTo>
                <a:cubicBezTo>
                  <a:pt x="141681" y="320675"/>
                  <a:pt x="141732" y="313612"/>
                  <a:pt x="142951" y="306705"/>
                </a:cubicBezTo>
                <a:cubicBezTo>
                  <a:pt x="143649" y="302750"/>
                  <a:pt x="146761" y="295275"/>
                  <a:pt x="146761" y="295275"/>
                </a:cubicBezTo>
                <a:cubicBezTo>
                  <a:pt x="142159" y="258463"/>
                  <a:pt x="153139" y="263776"/>
                  <a:pt x="123901" y="266700"/>
                </a:cubicBezTo>
                <a:cubicBezTo>
                  <a:pt x="111041" y="275274"/>
                  <a:pt x="125196" y="263786"/>
                  <a:pt x="116281" y="283845"/>
                </a:cubicBezTo>
                <a:cubicBezTo>
                  <a:pt x="114721" y="287355"/>
                  <a:pt x="107628" y="288171"/>
                  <a:pt x="104851" y="289560"/>
                </a:cubicBezTo>
                <a:cubicBezTo>
                  <a:pt x="102803" y="290584"/>
                  <a:pt x="101041" y="292100"/>
                  <a:pt x="99136" y="293370"/>
                </a:cubicBezTo>
                <a:cubicBezTo>
                  <a:pt x="91248" y="292243"/>
                  <a:pt x="83896" y="295250"/>
                  <a:pt x="83896" y="285750"/>
                </a:cubicBezTo>
                <a:cubicBezTo>
                  <a:pt x="83896" y="283132"/>
                  <a:pt x="85082" y="280647"/>
                  <a:pt x="85801" y="278130"/>
                </a:cubicBezTo>
                <a:cubicBezTo>
                  <a:pt x="86901" y="274280"/>
                  <a:pt x="88335" y="269483"/>
                  <a:pt x="91516" y="266700"/>
                </a:cubicBezTo>
                <a:cubicBezTo>
                  <a:pt x="94962" y="263685"/>
                  <a:pt x="102946" y="259080"/>
                  <a:pt x="102946" y="259080"/>
                </a:cubicBezTo>
                <a:cubicBezTo>
                  <a:pt x="103581" y="257175"/>
                  <a:pt x="104851" y="255373"/>
                  <a:pt x="104851" y="253365"/>
                </a:cubicBezTo>
                <a:cubicBezTo>
                  <a:pt x="104851" y="247231"/>
                  <a:pt x="101619" y="246766"/>
                  <a:pt x="97231" y="243840"/>
                </a:cubicBezTo>
                <a:cubicBezTo>
                  <a:pt x="95961" y="241935"/>
                  <a:pt x="92972" y="240370"/>
                  <a:pt x="93421" y="238125"/>
                </a:cubicBezTo>
                <a:cubicBezTo>
                  <a:pt x="93870" y="235880"/>
                  <a:pt x="96891" y="234764"/>
                  <a:pt x="99136" y="234315"/>
                </a:cubicBezTo>
                <a:cubicBezTo>
                  <a:pt x="106634" y="232815"/>
                  <a:pt x="114376" y="233045"/>
                  <a:pt x="121996" y="232410"/>
                </a:cubicBezTo>
                <a:cubicBezTo>
                  <a:pt x="124536" y="231775"/>
                  <a:pt x="127033" y="230935"/>
                  <a:pt x="129616" y="230505"/>
                </a:cubicBezTo>
                <a:cubicBezTo>
                  <a:pt x="134666" y="229663"/>
                  <a:pt x="139850" y="229673"/>
                  <a:pt x="144856" y="228600"/>
                </a:cubicBezTo>
                <a:cubicBezTo>
                  <a:pt x="148783" y="227759"/>
                  <a:pt x="156286" y="224790"/>
                  <a:pt x="156286" y="224790"/>
                </a:cubicBezTo>
                <a:cubicBezTo>
                  <a:pt x="157556" y="220980"/>
                  <a:pt x="161366" y="217170"/>
                  <a:pt x="160096" y="213360"/>
                </a:cubicBezTo>
                <a:cubicBezTo>
                  <a:pt x="159461" y="211455"/>
                  <a:pt x="159305" y="209316"/>
                  <a:pt x="158191" y="207645"/>
                </a:cubicBezTo>
                <a:cubicBezTo>
                  <a:pt x="152774" y="199520"/>
                  <a:pt x="153751" y="203520"/>
                  <a:pt x="146761" y="200025"/>
                </a:cubicBezTo>
                <a:cubicBezTo>
                  <a:pt x="144713" y="199001"/>
                  <a:pt x="142951" y="197485"/>
                  <a:pt x="141046" y="196215"/>
                </a:cubicBezTo>
                <a:lnTo>
                  <a:pt x="120091" y="200025"/>
                </a:lnTo>
                <a:cubicBezTo>
                  <a:pt x="111250" y="201683"/>
                  <a:pt x="108425" y="202596"/>
                  <a:pt x="99136" y="203835"/>
                </a:cubicBezTo>
                <a:cubicBezTo>
                  <a:pt x="93436" y="204595"/>
                  <a:pt x="87706" y="205105"/>
                  <a:pt x="81991" y="205740"/>
                </a:cubicBezTo>
                <a:cubicBezTo>
                  <a:pt x="80086" y="206375"/>
                  <a:pt x="77861" y="206412"/>
                  <a:pt x="76276" y="207645"/>
                </a:cubicBezTo>
                <a:cubicBezTo>
                  <a:pt x="57001" y="222637"/>
                  <a:pt x="72352" y="216573"/>
                  <a:pt x="59131" y="220980"/>
                </a:cubicBezTo>
                <a:cubicBezTo>
                  <a:pt x="59766" y="227330"/>
                  <a:pt x="59601" y="233812"/>
                  <a:pt x="61036" y="240030"/>
                </a:cubicBezTo>
                <a:cubicBezTo>
                  <a:pt x="61551" y="242261"/>
                  <a:pt x="64522" y="243478"/>
                  <a:pt x="64846" y="245745"/>
                </a:cubicBezTo>
                <a:cubicBezTo>
                  <a:pt x="65216" y="248337"/>
                  <a:pt x="63972" y="250959"/>
                  <a:pt x="62941" y="253365"/>
                </a:cubicBezTo>
                <a:cubicBezTo>
                  <a:pt x="61512" y="256699"/>
                  <a:pt x="57385" y="262096"/>
                  <a:pt x="53416" y="262890"/>
                </a:cubicBezTo>
                <a:cubicBezTo>
                  <a:pt x="45918" y="264390"/>
                  <a:pt x="38176" y="264160"/>
                  <a:pt x="30556" y="264795"/>
                </a:cubicBezTo>
                <a:cubicBezTo>
                  <a:pt x="21666" y="264160"/>
                  <a:pt x="12533" y="265052"/>
                  <a:pt x="3886" y="262890"/>
                </a:cubicBezTo>
                <a:cubicBezTo>
                  <a:pt x="1665" y="262335"/>
                  <a:pt x="452" y="259433"/>
                  <a:pt x="76" y="257175"/>
                </a:cubicBezTo>
                <a:cubicBezTo>
                  <a:pt x="-753" y="252201"/>
                  <a:pt x="5372" y="248456"/>
                  <a:pt x="7696" y="245745"/>
                </a:cubicBezTo>
                <a:cubicBezTo>
                  <a:pt x="9762" y="243334"/>
                  <a:pt x="11566" y="240709"/>
                  <a:pt x="13411" y="238125"/>
                </a:cubicBezTo>
                <a:cubicBezTo>
                  <a:pt x="14742" y="236262"/>
                  <a:pt x="15602" y="234029"/>
                  <a:pt x="17221" y="232410"/>
                </a:cubicBezTo>
                <a:cubicBezTo>
                  <a:pt x="19466" y="230165"/>
                  <a:pt x="22596" y="228940"/>
                  <a:pt x="24841" y="226695"/>
                </a:cubicBezTo>
                <a:cubicBezTo>
                  <a:pt x="26460" y="225076"/>
                  <a:pt x="26863" y="222410"/>
                  <a:pt x="28651" y="220980"/>
                </a:cubicBezTo>
                <a:cubicBezTo>
                  <a:pt x="30219" y="219726"/>
                  <a:pt x="32570" y="219973"/>
                  <a:pt x="34366" y="219075"/>
                </a:cubicBezTo>
                <a:cubicBezTo>
                  <a:pt x="36414" y="218051"/>
                  <a:pt x="38176" y="216535"/>
                  <a:pt x="40081" y="215265"/>
                </a:cubicBezTo>
                <a:cubicBezTo>
                  <a:pt x="39446" y="211455"/>
                  <a:pt x="39014" y="207606"/>
                  <a:pt x="38176" y="203835"/>
                </a:cubicBezTo>
                <a:cubicBezTo>
                  <a:pt x="37072" y="198865"/>
                  <a:pt x="34200" y="197375"/>
                  <a:pt x="38176" y="192405"/>
                </a:cubicBezTo>
                <a:cubicBezTo>
                  <a:pt x="39606" y="190617"/>
                  <a:pt x="41986" y="189865"/>
                  <a:pt x="43891" y="188595"/>
                </a:cubicBezTo>
                <a:cubicBezTo>
                  <a:pt x="47701" y="189230"/>
                  <a:pt x="51550" y="189662"/>
                  <a:pt x="55321" y="190500"/>
                </a:cubicBezTo>
                <a:cubicBezTo>
                  <a:pt x="57281" y="190936"/>
                  <a:pt x="59172" y="193151"/>
                  <a:pt x="61036" y="192405"/>
                </a:cubicBezTo>
                <a:cubicBezTo>
                  <a:pt x="63162" y="191555"/>
                  <a:pt x="63576" y="188595"/>
                  <a:pt x="64846" y="186690"/>
                </a:cubicBezTo>
                <a:cubicBezTo>
                  <a:pt x="61435" y="176456"/>
                  <a:pt x="61115" y="178094"/>
                  <a:pt x="64846" y="161925"/>
                </a:cubicBezTo>
                <a:cubicBezTo>
                  <a:pt x="65361" y="159694"/>
                  <a:pt x="66564" y="157140"/>
                  <a:pt x="68656" y="156210"/>
                </a:cubicBezTo>
                <a:cubicBezTo>
                  <a:pt x="72759" y="154386"/>
                  <a:pt x="77588" y="155186"/>
                  <a:pt x="81991" y="154305"/>
                </a:cubicBezTo>
                <a:cubicBezTo>
                  <a:pt x="87126" y="153278"/>
                  <a:pt x="97231" y="150495"/>
                  <a:pt x="97231" y="150495"/>
                </a:cubicBezTo>
                <a:cubicBezTo>
                  <a:pt x="99136" y="149225"/>
                  <a:pt x="100674" y="146969"/>
                  <a:pt x="102946" y="146685"/>
                </a:cubicBezTo>
                <a:cubicBezTo>
                  <a:pt x="106863" y="146195"/>
                  <a:pt x="121240" y="151513"/>
                  <a:pt x="123901" y="152400"/>
                </a:cubicBezTo>
                <a:lnTo>
                  <a:pt x="129616" y="154305"/>
                </a:lnTo>
                <a:cubicBezTo>
                  <a:pt x="152123" y="152574"/>
                  <a:pt x="151044" y="159192"/>
                  <a:pt x="158191" y="146685"/>
                </a:cubicBezTo>
                <a:cubicBezTo>
                  <a:pt x="159600" y="144219"/>
                  <a:pt x="160731" y="141605"/>
                  <a:pt x="162001" y="139065"/>
                </a:cubicBezTo>
                <a:cubicBezTo>
                  <a:pt x="161366" y="137160"/>
                  <a:pt x="161664" y="134604"/>
                  <a:pt x="160096" y="133350"/>
                </a:cubicBezTo>
                <a:cubicBezTo>
                  <a:pt x="158052" y="131714"/>
                  <a:pt x="154993" y="132164"/>
                  <a:pt x="152476" y="131445"/>
                </a:cubicBezTo>
                <a:cubicBezTo>
                  <a:pt x="150545" y="130893"/>
                  <a:pt x="148666" y="130175"/>
                  <a:pt x="146761" y="129540"/>
                </a:cubicBezTo>
                <a:cubicBezTo>
                  <a:pt x="136601" y="130175"/>
                  <a:pt x="126461" y="131445"/>
                  <a:pt x="116281" y="131445"/>
                </a:cubicBezTo>
                <a:cubicBezTo>
                  <a:pt x="111791" y="131445"/>
                  <a:pt x="106452" y="132345"/>
                  <a:pt x="102946" y="129540"/>
                </a:cubicBezTo>
                <a:cubicBezTo>
                  <a:pt x="101158" y="128110"/>
                  <a:pt x="105137" y="125444"/>
                  <a:pt x="106756" y="123825"/>
                </a:cubicBezTo>
                <a:cubicBezTo>
                  <a:pt x="108375" y="122206"/>
                  <a:pt x="110423" y="121039"/>
                  <a:pt x="112471" y="120015"/>
                </a:cubicBezTo>
                <a:cubicBezTo>
                  <a:pt x="118344" y="117078"/>
                  <a:pt x="128173" y="116862"/>
                  <a:pt x="133426" y="116205"/>
                </a:cubicBezTo>
                <a:cubicBezTo>
                  <a:pt x="134696" y="114300"/>
                  <a:pt x="136306" y="112582"/>
                  <a:pt x="137236" y="110490"/>
                </a:cubicBezTo>
                <a:cubicBezTo>
                  <a:pt x="139429" y="105556"/>
                  <a:pt x="140153" y="97460"/>
                  <a:pt x="144856" y="93345"/>
                </a:cubicBezTo>
                <a:cubicBezTo>
                  <a:pt x="148302" y="90330"/>
                  <a:pt x="152476" y="88265"/>
                  <a:pt x="156286" y="85725"/>
                </a:cubicBezTo>
                <a:lnTo>
                  <a:pt x="162001" y="81915"/>
                </a:lnTo>
                <a:cubicBezTo>
                  <a:pt x="163906" y="80645"/>
                  <a:pt x="165544" y="78829"/>
                  <a:pt x="167716" y="78105"/>
                </a:cubicBezTo>
                <a:cubicBezTo>
                  <a:pt x="169621" y="77470"/>
                  <a:pt x="171676" y="77175"/>
                  <a:pt x="173431" y="76200"/>
                </a:cubicBezTo>
                <a:cubicBezTo>
                  <a:pt x="193082" y="65283"/>
                  <a:pt x="177644" y="70986"/>
                  <a:pt x="190576" y="66675"/>
                </a:cubicBezTo>
                <a:cubicBezTo>
                  <a:pt x="201647" y="55604"/>
                  <a:pt x="191009" y="66781"/>
                  <a:pt x="202006" y="53340"/>
                </a:cubicBezTo>
                <a:cubicBezTo>
                  <a:pt x="216233" y="35952"/>
                  <a:pt x="210358" y="46161"/>
                  <a:pt x="217246" y="32385"/>
                </a:cubicBezTo>
                <a:cubicBezTo>
                  <a:pt x="218478" y="26227"/>
                  <a:pt x="221094" y="19493"/>
                  <a:pt x="217246" y="13335"/>
                </a:cubicBezTo>
                <a:cubicBezTo>
                  <a:pt x="216975" y="12902"/>
                  <a:pt x="205647" y="4582"/>
                  <a:pt x="203911" y="3810"/>
                </a:cubicBezTo>
                <a:cubicBezTo>
                  <a:pt x="200241" y="2179"/>
                  <a:pt x="192481" y="0"/>
                  <a:pt x="192481" y="0"/>
                </a:cubicBezTo>
                <a:cubicBezTo>
                  <a:pt x="182321" y="635"/>
                  <a:pt x="171948" y="-257"/>
                  <a:pt x="162001" y="1905"/>
                </a:cubicBezTo>
                <a:cubicBezTo>
                  <a:pt x="158753" y="2611"/>
                  <a:pt x="147526" y="10285"/>
                  <a:pt x="142951" y="13335"/>
                </a:cubicBezTo>
                <a:cubicBezTo>
                  <a:pt x="141681" y="15240"/>
                  <a:pt x="140929" y="17620"/>
                  <a:pt x="139141" y="19050"/>
                </a:cubicBezTo>
                <a:cubicBezTo>
                  <a:pt x="137899" y="20044"/>
                  <a:pt x="126304" y="22736"/>
                  <a:pt x="125806" y="22860"/>
                </a:cubicBezTo>
                <a:cubicBezTo>
                  <a:pt x="123901" y="24130"/>
                  <a:pt x="121710" y="25051"/>
                  <a:pt x="120091" y="26670"/>
                </a:cubicBezTo>
                <a:cubicBezTo>
                  <a:pt x="118472" y="28289"/>
                  <a:pt x="117747" y="30626"/>
                  <a:pt x="116281" y="32385"/>
                </a:cubicBezTo>
                <a:cubicBezTo>
                  <a:pt x="114556" y="34455"/>
                  <a:pt x="112471" y="36195"/>
                  <a:pt x="110566" y="38100"/>
                </a:cubicBezTo>
                <a:cubicBezTo>
                  <a:pt x="109931" y="43180"/>
                  <a:pt x="109577" y="48303"/>
                  <a:pt x="108661" y="53340"/>
                </a:cubicBezTo>
                <a:cubicBezTo>
                  <a:pt x="108302" y="55316"/>
                  <a:pt x="107923" y="57421"/>
                  <a:pt x="106756" y="59055"/>
                </a:cubicBezTo>
                <a:cubicBezTo>
                  <a:pt x="104668" y="61978"/>
                  <a:pt x="102010" y="64520"/>
                  <a:pt x="99136" y="66675"/>
                </a:cubicBezTo>
                <a:cubicBezTo>
                  <a:pt x="96864" y="68379"/>
                  <a:pt x="94056" y="69215"/>
                  <a:pt x="91516" y="70485"/>
                </a:cubicBezTo>
                <a:cubicBezTo>
                  <a:pt x="88341" y="69850"/>
                  <a:pt x="85132" y="69365"/>
                  <a:pt x="81991" y="68580"/>
                </a:cubicBezTo>
                <a:cubicBezTo>
                  <a:pt x="80043" y="68093"/>
                  <a:pt x="78072" y="65777"/>
                  <a:pt x="76276" y="66675"/>
                </a:cubicBezTo>
                <a:cubicBezTo>
                  <a:pt x="74480" y="67573"/>
                  <a:pt x="75006" y="70485"/>
                  <a:pt x="74371" y="72390"/>
                </a:cubicBezTo>
                <a:cubicBezTo>
                  <a:pt x="75006" y="77470"/>
                  <a:pt x="74929" y="82691"/>
                  <a:pt x="76276" y="87630"/>
                </a:cubicBezTo>
                <a:cubicBezTo>
                  <a:pt x="76878" y="89839"/>
                  <a:pt x="79934" y="91061"/>
                  <a:pt x="80086" y="93345"/>
                </a:cubicBezTo>
                <a:cubicBezTo>
                  <a:pt x="80686" y="102346"/>
                  <a:pt x="81615" y="114676"/>
                  <a:pt x="74371" y="121920"/>
                </a:cubicBezTo>
                <a:cubicBezTo>
                  <a:pt x="72752" y="123539"/>
                  <a:pt x="70561" y="124460"/>
                  <a:pt x="68656" y="125730"/>
                </a:cubicBezTo>
                <a:cubicBezTo>
                  <a:pt x="67386" y="127635"/>
                  <a:pt x="66751" y="130175"/>
                  <a:pt x="64846" y="131445"/>
                </a:cubicBezTo>
                <a:cubicBezTo>
                  <a:pt x="62668" y="132897"/>
                  <a:pt x="58930" y="131362"/>
                  <a:pt x="57226" y="133350"/>
                </a:cubicBezTo>
                <a:cubicBezTo>
                  <a:pt x="54612" y="136399"/>
                  <a:pt x="54204" y="140842"/>
                  <a:pt x="53416" y="144780"/>
                </a:cubicBezTo>
                <a:cubicBezTo>
                  <a:pt x="52781" y="147955"/>
                  <a:pt x="51969" y="151100"/>
                  <a:pt x="51511" y="154305"/>
                </a:cubicBezTo>
                <a:cubicBezTo>
                  <a:pt x="50698" y="159997"/>
                  <a:pt x="50734" y="165811"/>
                  <a:pt x="49606" y="171450"/>
                </a:cubicBezTo>
                <a:cubicBezTo>
                  <a:pt x="48818" y="175388"/>
                  <a:pt x="47066" y="179070"/>
                  <a:pt x="45796" y="182880"/>
                </a:cubicBezTo>
                <a:lnTo>
                  <a:pt x="43891" y="188595"/>
                </a:lnTo>
                <a:cubicBezTo>
                  <a:pt x="43256" y="190500"/>
                  <a:pt x="43657" y="193196"/>
                  <a:pt x="41986" y="194310"/>
                </a:cubicBezTo>
                <a:lnTo>
                  <a:pt x="36271" y="198120"/>
                </a:lnTo>
                <a:cubicBezTo>
                  <a:pt x="27157" y="211792"/>
                  <a:pt x="31889" y="206312"/>
                  <a:pt x="22936" y="215265"/>
                </a:cubicBezTo>
                <a:cubicBezTo>
                  <a:pt x="18780" y="227734"/>
                  <a:pt x="24552" y="215496"/>
                  <a:pt x="15316" y="222885"/>
                </a:cubicBezTo>
                <a:cubicBezTo>
                  <a:pt x="13528" y="224315"/>
                  <a:pt x="12837" y="226737"/>
                  <a:pt x="11506" y="228600"/>
                </a:cubicBezTo>
                <a:cubicBezTo>
                  <a:pt x="9661" y="231184"/>
                  <a:pt x="7696" y="233680"/>
                  <a:pt x="5791" y="236220"/>
                </a:cubicBezTo>
                <a:cubicBezTo>
                  <a:pt x="6426" y="240030"/>
                  <a:pt x="6858" y="243879"/>
                  <a:pt x="7696" y="247650"/>
                </a:cubicBezTo>
                <a:cubicBezTo>
                  <a:pt x="8132" y="249610"/>
                  <a:pt x="9114" y="251417"/>
                  <a:pt x="9601" y="253365"/>
                </a:cubicBezTo>
                <a:lnTo>
                  <a:pt x="13411" y="268605"/>
                </a:lnTo>
                <a:cubicBezTo>
                  <a:pt x="32686" y="267228"/>
                  <a:pt x="35201" y="264676"/>
                  <a:pt x="49606" y="268605"/>
                </a:cubicBezTo>
                <a:cubicBezTo>
                  <a:pt x="55418" y="270190"/>
                  <a:pt x="61036" y="272415"/>
                  <a:pt x="66751" y="274320"/>
                </a:cubicBezTo>
                <a:lnTo>
                  <a:pt x="72466" y="276225"/>
                </a:lnTo>
                <a:cubicBezTo>
                  <a:pt x="73736" y="278130"/>
                  <a:pt x="75472" y="279796"/>
                  <a:pt x="76276" y="281940"/>
                </a:cubicBezTo>
                <a:cubicBezTo>
                  <a:pt x="76527" y="282610"/>
                  <a:pt x="78427" y="295106"/>
                  <a:pt x="80086" y="297180"/>
                </a:cubicBezTo>
                <a:cubicBezTo>
                  <a:pt x="81516" y="298968"/>
                  <a:pt x="83896" y="299720"/>
                  <a:pt x="85801" y="300990"/>
                </a:cubicBezTo>
                <a:cubicBezTo>
                  <a:pt x="91846" y="310057"/>
                  <a:pt x="88161" y="303142"/>
                  <a:pt x="91516" y="314325"/>
                </a:cubicBezTo>
                <a:cubicBezTo>
                  <a:pt x="92670" y="318172"/>
                  <a:pt x="95326" y="325755"/>
                  <a:pt x="95326" y="325755"/>
                </a:cubicBezTo>
                <a:cubicBezTo>
                  <a:pt x="95961" y="332105"/>
                  <a:pt x="95894" y="338565"/>
                  <a:pt x="97231" y="344805"/>
                </a:cubicBezTo>
                <a:cubicBezTo>
                  <a:pt x="97826" y="347582"/>
                  <a:pt x="100143" y="349731"/>
                  <a:pt x="101041" y="352425"/>
                </a:cubicBezTo>
                <a:cubicBezTo>
                  <a:pt x="102065" y="355497"/>
                  <a:pt x="102311" y="358775"/>
                  <a:pt x="102946" y="361950"/>
                </a:cubicBezTo>
                <a:cubicBezTo>
                  <a:pt x="102311" y="372110"/>
                  <a:pt x="101963" y="382292"/>
                  <a:pt x="101041" y="392430"/>
                </a:cubicBezTo>
                <a:cubicBezTo>
                  <a:pt x="100691" y="396277"/>
                  <a:pt x="99136" y="399997"/>
                  <a:pt x="99136" y="403860"/>
                </a:cubicBezTo>
                <a:cubicBezTo>
                  <a:pt x="99136" y="409610"/>
                  <a:pt x="99646" y="415427"/>
                  <a:pt x="101041" y="421005"/>
                </a:cubicBezTo>
                <a:cubicBezTo>
                  <a:pt x="101596" y="423226"/>
                  <a:pt x="103827" y="424672"/>
                  <a:pt x="104851" y="426720"/>
                </a:cubicBezTo>
                <a:cubicBezTo>
                  <a:pt x="105749" y="428516"/>
                  <a:pt x="106439" y="435928"/>
                  <a:pt x="108661" y="438150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 flipH="1">
            <a:off x="8192213" y="5510895"/>
            <a:ext cx="408449" cy="298050"/>
          </a:xfrm>
          <a:custGeom>
            <a:avLst/>
            <a:gdLst>
              <a:gd name="connsiteX0" fmla="*/ 376093 w 442768"/>
              <a:gd name="connsiteY0" fmla="*/ 331470 h 331998"/>
              <a:gd name="connsiteX1" fmla="*/ 366568 w 442768"/>
              <a:gd name="connsiteY1" fmla="*/ 323850 h 331998"/>
              <a:gd name="connsiteX2" fmla="*/ 362758 w 442768"/>
              <a:gd name="connsiteY2" fmla="*/ 318135 h 331998"/>
              <a:gd name="connsiteX3" fmla="*/ 357043 w 442768"/>
              <a:gd name="connsiteY3" fmla="*/ 316230 h 331998"/>
              <a:gd name="connsiteX4" fmla="*/ 311323 w 442768"/>
              <a:gd name="connsiteY4" fmla="*/ 314325 h 331998"/>
              <a:gd name="connsiteX5" fmla="*/ 307513 w 442768"/>
              <a:gd name="connsiteY5" fmla="*/ 308610 h 331998"/>
              <a:gd name="connsiteX6" fmla="*/ 315133 w 442768"/>
              <a:gd name="connsiteY6" fmla="*/ 299085 h 331998"/>
              <a:gd name="connsiteX7" fmla="*/ 332278 w 442768"/>
              <a:gd name="connsiteY7" fmla="*/ 295275 h 331998"/>
              <a:gd name="connsiteX8" fmla="*/ 339898 w 442768"/>
              <a:gd name="connsiteY8" fmla="*/ 293370 h 331998"/>
              <a:gd name="connsiteX9" fmla="*/ 349423 w 442768"/>
              <a:gd name="connsiteY9" fmla="*/ 291465 h 331998"/>
              <a:gd name="connsiteX10" fmla="*/ 353233 w 442768"/>
              <a:gd name="connsiteY10" fmla="*/ 281940 h 331998"/>
              <a:gd name="connsiteX11" fmla="*/ 347518 w 442768"/>
              <a:gd name="connsiteY11" fmla="*/ 280035 h 331998"/>
              <a:gd name="connsiteX12" fmla="*/ 336088 w 442768"/>
              <a:gd name="connsiteY12" fmla="*/ 272415 h 331998"/>
              <a:gd name="connsiteX13" fmla="*/ 326563 w 442768"/>
              <a:gd name="connsiteY13" fmla="*/ 260985 h 331998"/>
              <a:gd name="connsiteX14" fmla="*/ 324658 w 442768"/>
              <a:gd name="connsiteY14" fmla="*/ 255270 h 331998"/>
              <a:gd name="connsiteX15" fmla="*/ 318943 w 442768"/>
              <a:gd name="connsiteY15" fmla="*/ 251460 h 331998"/>
              <a:gd name="connsiteX16" fmla="*/ 286558 w 442768"/>
              <a:gd name="connsiteY16" fmla="*/ 253365 h 331998"/>
              <a:gd name="connsiteX17" fmla="*/ 275128 w 442768"/>
              <a:gd name="connsiteY17" fmla="*/ 257175 h 331998"/>
              <a:gd name="connsiteX18" fmla="*/ 240838 w 442768"/>
              <a:gd name="connsiteY18" fmla="*/ 255270 h 331998"/>
              <a:gd name="connsiteX19" fmla="*/ 229408 w 442768"/>
              <a:gd name="connsiteY19" fmla="*/ 249555 h 331998"/>
              <a:gd name="connsiteX20" fmla="*/ 221788 w 442768"/>
              <a:gd name="connsiteY20" fmla="*/ 247650 h 331998"/>
              <a:gd name="connsiteX21" fmla="*/ 216073 w 442768"/>
              <a:gd name="connsiteY21" fmla="*/ 243840 h 331998"/>
              <a:gd name="connsiteX22" fmla="*/ 202738 w 442768"/>
              <a:gd name="connsiteY22" fmla="*/ 236220 h 331998"/>
              <a:gd name="connsiteX23" fmla="*/ 202738 w 442768"/>
              <a:gd name="connsiteY23" fmla="*/ 220980 h 331998"/>
              <a:gd name="connsiteX24" fmla="*/ 208453 w 442768"/>
              <a:gd name="connsiteY24" fmla="*/ 217170 h 331998"/>
              <a:gd name="connsiteX25" fmla="*/ 210358 w 442768"/>
              <a:gd name="connsiteY25" fmla="*/ 211455 h 331998"/>
              <a:gd name="connsiteX26" fmla="*/ 198928 w 442768"/>
              <a:gd name="connsiteY26" fmla="*/ 190500 h 331998"/>
              <a:gd name="connsiteX27" fmla="*/ 189403 w 442768"/>
              <a:gd name="connsiteY27" fmla="*/ 177165 h 331998"/>
              <a:gd name="connsiteX28" fmla="*/ 187498 w 442768"/>
              <a:gd name="connsiteY28" fmla="*/ 171450 h 331998"/>
              <a:gd name="connsiteX29" fmla="*/ 183688 w 442768"/>
              <a:gd name="connsiteY29" fmla="*/ 163830 h 331998"/>
              <a:gd name="connsiteX30" fmla="*/ 181783 w 442768"/>
              <a:gd name="connsiteY30" fmla="*/ 156210 h 331998"/>
              <a:gd name="connsiteX31" fmla="*/ 179878 w 442768"/>
              <a:gd name="connsiteY31" fmla="*/ 150495 h 331998"/>
              <a:gd name="connsiteX32" fmla="*/ 172258 w 442768"/>
              <a:gd name="connsiteY32" fmla="*/ 148590 h 331998"/>
              <a:gd name="connsiteX33" fmla="*/ 130348 w 442768"/>
              <a:gd name="connsiteY33" fmla="*/ 146685 h 331998"/>
              <a:gd name="connsiteX34" fmla="*/ 82723 w 442768"/>
              <a:gd name="connsiteY34" fmla="*/ 142875 h 331998"/>
              <a:gd name="connsiteX35" fmla="*/ 57958 w 442768"/>
              <a:gd name="connsiteY35" fmla="*/ 137160 h 331998"/>
              <a:gd name="connsiteX36" fmla="*/ 40813 w 442768"/>
              <a:gd name="connsiteY36" fmla="*/ 135255 h 331998"/>
              <a:gd name="connsiteX37" fmla="*/ 33193 w 442768"/>
              <a:gd name="connsiteY37" fmla="*/ 127635 h 331998"/>
              <a:gd name="connsiteX38" fmla="*/ 27478 w 442768"/>
              <a:gd name="connsiteY38" fmla="*/ 123825 h 331998"/>
              <a:gd name="connsiteX39" fmla="*/ 10333 w 442768"/>
              <a:gd name="connsiteY39" fmla="*/ 112395 h 331998"/>
              <a:gd name="connsiteX40" fmla="*/ 2713 w 442768"/>
              <a:gd name="connsiteY40" fmla="*/ 110490 h 331998"/>
              <a:gd name="connsiteX41" fmla="*/ 2713 w 442768"/>
              <a:gd name="connsiteY41" fmla="*/ 89535 h 331998"/>
              <a:gd name="connsiteX42" fmla="*/ 8428 w 442768"/>
              <a:gd name="connsiteY42" fmla="*/ 87630 h 331998"/>
              <a:gd name="connsiteX43" fmla="*/ 14143 w 442768"/>
              <a:gd name="connsiteY43" fmla="*/ 81915 h 331998"/>
              <a:gd name="connsiteX44" fmla="*/ 21763 w 442768"/>
              <a:gd name="connsiteY44" fmla="*/ 70485 h 331998"/>
              <a:gd name="connsiteX45" fmla="*/ 23668 w 442768"/>
              <a:gd name="connsiteY45" fmla="*/ 60960 h 331998"/>
              <a:gd name="connsiteX46" fmla="*/ 25573 w 442768"/>
              <a:gd name="connsiteY46" fmla="*/ 53340 h 331998"/>
              <a:gd name="connsiteX47" fmla="*/ 21763 w 442768"/>
              <a:gd name="connsiteY47" fmla="*/ 36195 h 331998"/>
              <a:gd name="connsiteX48" fmla="*/ 71293 w 442768"/>
              <a:gd name="connsiteY48" fmla="*/ 32385 h 331998"/>
              <a:gd name="connsiteX49" fmla="*/ 118918 w 442768"/>
              <a:gd name="connsiteY49" fmla="*/ 34290 h 331998"/>
              <a:gd name="connsiteX50" fmla="*/ 158923 w 442768"/>
              <a:gd name="connsiteY50" fmla="*/ 32385 h 331998"/>
              <a:gd name="connsiteX51" fmla="*/ 160828 w 442768"/>
              <a:gd name="connsiteY51" fmla="*/ 19050 h 331998"/>
              <a:gd name="connsiteX52" fmla="*/ 168448 w 442768"/>
              <a:gd name="connsiteY52" fmla="*/ 1905 h 331998"/>
              <a:gd name="connsiteX53" fmla="*/ 174163 w 442768"/>
              <a:gd name="connsiteY53" fmla="*/ 0 h 331998"/>
              <a:gd name="connsiteX54" fmla="*/ 187498 w 442768"/>
              <a:gd name="connsiteY54" fmla="*/ 3810 h 331998"/>
              <a:gd name="connsiteX55" fmla="*/ 193213 w 442768"/>
              <a:gd name="connsiteY55" fmla="*/ 5715 h 331998"/>
              <a:gd name="connsiteX56" fmla="*/ 200833 w 442768"/>
              <a:gd name="connsiteY56" fmla="*/ 9525 h 331998"/>
              <a:gd name="connsiteX57" fmla="*/ 217978 w 442768"/>
              <a:gd name="connsiteY57" fmla="*/ 20955 h 331998"/>
              <a:gd name="connsiteX58" fmla="*/ 227503 w 442768"/>
              <a:gd name="connsiteY58" fmla="*/ 26670 h 331998"/>
              <a:gd name="connsiteX59" fmla="*/ 240838 w 442768"/>
              <a:gd name="connsiteY59" fmla="*/ 28575 h 331998"/>
              <a:gd name="connsiteX60" fmla="*/ 259888 w 442768"/>
              <a:gd name="connsiteY60" fmla="*/ 26670 h 331998"/>
              <a:gd name="connsiteX61" fmla="*/ 267508 w 442768"/>
              <a:gd name="connsiteY61" fmla="*/ 20955 h 331998"/>
              <a:gd name="connsiteX62" fmla="*/ 275128 w 442768"/>
              <a:gd name="connsiteY62" fmla="*/ 19050 h 331998"/>
              <a:gd name="connsiteX63" fmla="*/ 280843 w 442768"/>
              <a:gd name="connsiteY63" fmla="*/ 17145 h 331998"/>
              <a:gd name="connsiteX64" fmla="*/ 309418 w 442768"/>
              <a:gd name="connsiteY64" fmla="*/ 20955 h 331998"/>
              <a:gd name="connsiteX65" fmla="*/ 315133 w 442768"/>
              <a:gd name="connsiteY65" fmla="*/ 24765 h 331998"/>
              <a:gd name="connsiteX66" fmla="*/ 318943 w 442768"/>
              <a:gd name="connsiteY66" fmla="*/ 30480 h 331998"/>
              <a:gd name="connsiteX67" fmla="*/ 330373 w 442768"/>
              <a:gd name="connsiteY67" fmla="*/ 38100 h 331998"/>
              <a:gd name="connsiteX68" fmla="*/ 337993 w 442768"/>
              <a:gd name="connsiteY68" fmla="*/ 41910 h 331998"/>
              <a:gd name="connsiteX69" fmla="*/ 353233 w 442768"/>
              <a:gd name="connsiteY69" fmla="*/ 45720 h 331998"/>
              <a:gd name="connsiteX70" fmla="*/ 376093 w 442768"/>
              <a:gd name="connsiteY70" fmla="*/ 47625 h 331998"/>
              <a:gd name="connsiteX71" fmla="*/ 383713 w 442768"/>
              <a:gd name="connsiteY71" fmla="*/ 49530 h 331998"/>
              <a:gd name="connsiteX72" fmla="*/ 425623 w 442768"/>
              <a:gd name="connsiteY72" fmla="*/ 53340 h 331998"/>
              <a:gd name="connsiteX73" fmla="*/ 435148 w 442768"/>
              <a:gd name="connsiteY73" fmla="*/ 55245 h 331998"/>
              <a:gd name="connsiteX74" fmla="*/ 437053 w 442768"/>
              <a:gd name="connsiteY74" fmla="*/ 60960 h 331998"/>
              <a:gd name="connsiteX75" fmla="*/ 435148 w 442768"/>
              <a:gd name="connsiteY75" fmla="*/ 66675 h 331998"/>
              <a:gd name="connsiteX76" fmla="*/ 423718 w 442768"/>
              <a:gd name="connsiteY76" fmla="*/ 80010 h 331998"/>
              <a:gd name="connsiteX77" fmla="*/ 419908 w 442768"/>
              <a:gd name="connsiteY77" fmla="*/ 95250 h 331998"/>
              <a:gd name="connsiteX78" fmla="*/ 418003 w 442768"/>
              <a:gd name="connsiteY78" fmla="*/ 100965 h 331998"/>
              <a:gd name="connsiteX79" fmla="*/ 419908 w 442768"/>
              <a:gd name="connsiteY79" fmla="*/ 108585 h 331998"/>
              <a:gd name="connsiteX80" fmla="*/ 425623 w 442768"/>
              <a:gd name="connsiteY80" fmla="*/ 116205 h 331998"/>
              <a:gd name="connsiteX81" fmla="*/ 421813 w 442768"/>
              <a:gd name="connsiteY81" fmla="*/ 135255 h 331998"/>
              <a:gd name="connsiteX82" fmla="*/ 418003 w 442768"/>
              <a:gd name="connsiteY82" fmla="*/ 140970 h 331998"/>
              <a:gd name="connsiteX83" fmla="*/ 419908 w 442768"/>
              <a:gd name="connsiteY83" fmla="*/ 148590 h 331998"/>
              <a:gd name="connsiteX84" fmla="*/ 437053 w 442768"/>
              <a:gd name="connsiteY84" fmla="*/ 156210 h 331998"/>
              <a:gd name="connsiteX85" fmla="*/ 442768 w 442768"/>
              <a:gd name="connsiteY85" fmla="*/ 158115 h 331998"/>
              <a:gd name="connsiteX86" fmla="*/ 440863 w 442768"/>
              <a:gd name="connsiteY86" fmla="*/ 167640 h 331998"/>
              <a:gd name="connsiteX87" fmla="*/ 429433 w 442768"/>
              <a:gd name="connsiteY87" fmla="*/ 173355 h 331998"/>
              <a:gd name="connsiteX88" fmla="*/ 385618 w 442768"/>
              <a:gd name="connsiteY88" fmla="*/ 175260 h 331998"/>
              <a:gd name="connsiteX89" fmla="*/ 328468 w 442768"/>
              <a:gd name="connsiteY89" fmla="*/ 177165 h 331998"/>
              <a:gd name="connsiteX90" fmla="*/ 315133 w 442768"/>
              <a:gd name="connsiteY90" fmla="*/ 179070 h 331998"/>
              <a:gd name="connsiteX91" fmla="*/ 303703 w 442768"/>
              <a:gd name="connsiteY91" fmla="*/ 184785 h 331998"/>
              <a:gd name="connsiteX92" fmla="*/ 265603 w 442768"/>
              <a:gd name="connsiteY92" fmla="*/ 186690 h 331998"/>
              <a:gd name="connsiteX93" fmla="*/ 254173 w 442768"/>
              <a:gd name="connsiteY93" fmla="*/ 188595 h 331998"/>
              <a:gd name="connsiteX94" fmla="*/ 252268 w 442768"/>
              <a:gd name="connsiteY94" fmla="*/ 194310 h 331998"/>
              <a:gd name="connsiteX95" fmla="*/ 242743 w 442768"/>
              <a:gd name="connsiteY95" fmla="*/ 205740 h 331998"/>
              <a:gd name="connsiteX96" fmla="*/ 237028 w 442768"/>
              <a:gd name="connsiteY96" fmla="*/ 207645 h 331998"/>
              <a:gd name="connsiteX97" fmla="*/ 233218 w 442768"/>
              <a:gd name="connsiteY97" fmla="*/ 219075 h 331998"/>
              <a:gd name="connsiteX98" fmla="*/ 237028 w 442768"/>
              <a:gd name="connsiteY98" fmla="*/ 240030 h 331998"/>
              <a:gd name="connsiteX99" fmla="*/ 242743 w 442768"/>
              <a:gd name="connsiteY99" fmla="*/ 245745 h 331998"/>
              <a:gd name="connsiteX100" fmla="*/ 259888 w 442768"/>
              <a:gd name="connsiteY100" fmla="*/ 253365 h 331998"/>
              <a:gd name="connsiteX101" fmla="*/ 271318 w 442768"/>
              <a:gd name="connsiteY101" fmla="*/ 255270 h 331998"/>
              <a:gd name="connsiteX102" fmla="*/ 277033 w 442768"/>
              <a:gd name="connsiteY102" fmla="*/ 257175 h 331998"/>
              <a:gd name="connsiteX103" fmla="*/ 288463 w 442768"/>
              <a:gd name="connsiteY103" fmla="*/ 259080 h 331998"/>
              <a:gd name="connsiteX104" fmla="*/ 311323 w 442768"/>
              <a:gd name="connsiteY104" fmla="*/ 262890 h 331998"/>
              <a:gd name="connsiteX105" fmla="*/ 317038 w 442768"/>
              <a:gd name="connsiteY105" fmla="*/ 264795 h 331998"/>
              <a:gd name="connsiteX106" fmla="*/ 328468 w 442768"/>
              <a:gd name="connsiteY106" fmla="*/ 270510 h 331998"/>
              <a:gd name="connsiteX107" fmla="*/ 341803 w 442768"/>
              <a:gd name="connsiteY107" fmla="*/ 285750 h 331998"/>
              <a:gd name="connsiteX108" fmla="*/ 343708 w 442768"/>
              <a:gd name="connsiteY108" fmla="*/ 291465 h 331998"/>
              <a:gd name="connsiteX109" fmla="*/ 351328 w 442768"/>
              <a:gd name="connsiteY109" fmla="*/ 302895 h 331998"/>
              <a:gd name="connsiteX110" fmla="*/ 353233 w 442768"/>
              <a:gd name="connsiteY110" fmla="*/ 308610 h 331998"/>
              <a:gd name="connsiteX111" fmla="*/ 376093 w 442768"/>
              <a:gd name="connsiteY111" fmla="*/ 331470 h 33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442768" h="331998">
                <a:moveTo>
                  <a:pt x="376093" y="331470"/>
                </a:moveTo>
                <a:cubicBezTo>
                  <a:pt x="378315" y="334010"/>
                  <a:pt x="369443" y="326725"/>
                  <a:pt x="366568" y="323850"/>
                </a:cubicBezTo>
                <a:cubicBezTo>
                  <a:pt x="364949" y="322231"/>
                  <a:pt x="364546" y="319565"/>
                  <a:pt x="362758" y="318135"/>
                </a:cubicBezTo>
                <a:cubicBezTo>
                  <a:pt x="361190" y="316881"/>
                  <a:pt x="359046" y="316378"/>
                  <a:pt x="357043" y="316230"/>
                </a:cubicBezTo>
                <a:cubicBezTo>
                  <a:pt x="341831" y="315103"/>
                  <a:pt x="326563" y="314960"/>
                  <a:pt x="311323" y="314325"/>
                </a:cubicBezTo>
                <a:cubicBezTo>
                  <a:pt x="310053" y="312420"/>
                  <a:pt x="307889" y="310868"/>
                  <a:pt x="307513" y="308610"/>
                </a:cubicBezTo>
                <a:cubicBezTo>
                  <a:pt x="306668" y="303540"/>
                  <a:pt x="311708" y="300797"/>
                  <a:pt x="315133" y="299085"/>
                </a:cubicBezTo>
                <a:cubicBezTo>
                  <a:pt x="320076" y="296613"/>
                  <a:pt x="327400" y="296251"/>
                  <a:pt x="332278" y="295275"/>
                </a:cubicBezTo>
                <a:cubicBezTo>
                  <a:pt x="334845" y="294762"/>
                  <a:pt x="337342" y="293938"/>
                  <a:pt x="339898" y="293370"/>
                </a:cubicBezTo>
                <a:cubicBezTo>
                  <a:pt x="343059" y="292668"/>
                  <a:pt x="346248" y="292100"/>
                  <a:pt x="349423" y="291465"/>
                </a:cubicBezTo>
                <a:cubicBezTo>
                  <a:pt x="353212" y="288939"/>
                  <a:pt x="359017" y="287724"/>
                  <a:pt x="353233" y="281940"/>
                </a:cubicBezTo>
                <a:cubicBezTo>
                  <a:pt x="351813" y="280520"/>
                  <a:pt x="349273" y="281010"/>
                  <a:pt x="347518" y="280035"/>
                </a:cubicBezTo>
                <a:cubicBezTo>
                  <a:pt x="343515" y="277811"/>
                  <a:pt x="339326" y="275653"/>
                  <a:pt x="336088" y="272415"/>
                </a:cubicBezTo>
                <a:cubicBezTo>
                  <a:pt x="331875" y="268202"/>
                  <a:pt x="329215" y="266289"/>
                  <a:pt x="326563" y="260985"/>
                </a:cubicBezTo>
                <a:cubicBezTo>
                  <a:pt x="325665" y="259189"/>
                  <a:pt x="325912" y="256838"/>
                  <a:pt x="324658" y="255270"/>
                </a:cubicBezTo>
                <a:cubicBezTo>
                  <a:pt x="323228" y="253482"/>
                  <a:pt x="320848" y="252730"/>
                  <a:pt x="318943" y="251460"/>
                </a:cubicBezTo>
                <a:cubicBezTo>
                  <a:pt x="308148" y="252095"/>
                  <a:pt x="297281" y="251966"/>
                  <a:pt x="286558" y="253365"/>
                </a:cubicBezTo>
                <a:cubicBezTo>
                  <a:pt x="282576" y="253884"/>
                  <a:pt x="275128" y="257175"/>
                  <a:pt x="275128" y="257175"/>
                </a:cubicBezTo>
                <a:cubicBezTo>
                  <a:pt x="263698" y="256540"/>
                  <a:pt x="252234" y="256355"/>
                  <a:pt x="240838" y="255270"/>
                </a:cubicBezTo>
                <a:cubicBezTo>
                  <a:pt x="233958" y="254615"/>
                  <a:pt x="235646" y="252228"/>
                  <a:pt x="229408" y="249555"/>
                </a:cubicBezTo>
                <a:cubicBezTo>
                  <a:pt x="227002" y="248524"/>
                  <a:pt x="224328" y="248285"/>
                  <a:pt x="221788" y="247650"/>
                </a:cubicBezTo>
                <a:cubicBezTo>
                  <a:pt x="219883" y="246380"/>
                  <a:pt x="218061" y="244976"/>
                  <a:pt x="216073" y="243840"/>
                </a:cubicBezTo>
                <a:cubicBezTo>
                  <a:pt x="199154" y="234172"/>
                  <a:pt x="216662" y="245502"/>
                  <a:pt x="202738" y="236220"/>
                </a:cubicBezTo>
                <a:cubicBezTo>
                  <a:pt x="200785" y="230360"/>
                  <a:pt x="198866" y="227755"/>
                  <a:pt x="202738" y="220980"/>
                </a:cubicBezTo>
                <a:cubicBezTo>
                  <a:pt x="203874" y="218992"/>
                  <a:pt x="206548" y="218440"/>
                  <a:pt x="208453" y="217170"/>
                </a:cubicBezTo>
                <a:cubicBezTo>
                  <a:pt x="209088" y="215265"/>
                  <a:pt x="210358" y="213463"/>
                  <a:pt x="210358" y="211455"/>
                </a:cubicBezTo>
                <a:cubicBezTo>
                  <a:pt x="210358" y="202730"/>
                  <a:pt x="203119" y="197205"/>
                  <a:pt x="198928" y="190500"/>
                </a:cubicBezTo>
                <a:cubicBezTo>
                  <a:pt x="190570" y="177127"/>
                  <a:pt x="200298" y="188060"/>
                  <a:pt x="189403" y="177165"/>
                </a:cubicBezTo>
                <a:cubicBezTo>
                  <a:pt x="188768" y="175260"/>
                  <a:pt x="188289" y="173296"/>
                  <a:pt x="187498" y="171450"/>
                </a:cubicBezTo>
                <a:cubicBezTo>
                  <a:pt x="186379" y="168840"/>
                  <a:pt x="184685" y="166489"/>
                  <a:pt x="183688" y="163830"/>
                </a:cubicBezTo>
                <a:cubicBezTo>
                  <a:pt x="182769" y="161379"/>
                  <a:pt x="182502" y="158727"/>
                  <a:pt x="181783" y="156210"/>
                </a:cubicBezTo>
                <a:cubicBezTo>
                  <a:pt x="181231" y="154279"/>
                  <a:pt x="181446" y="151749"/>
                  <a:pt x="179878" y="150495"/>
                </a:cubicBezTo>
                <a:cubicBezTo>
                  <a:pt x="177834" y="148859"/>
                  <a:pt x="174868" y="148791"/>
                  <a:pt x="172258" y="148590"/>
                </a:cubicBezTo>
                <a:cubicBezTo>
                  <a:pt x="158315" y="147517"/>
                  <a:pt x="144318" y="147320"/>
                  <a:pt x="130348" y="146685"/>
                </a:cubicBezTo>
                <a:cubicBezTo>
                  <a:pt x="110670" y="140126"/>
                  <a:pt x="131487" y="146487"/>
                  <a:pt x="82723" y="142875"/>
                </a:cubicBezTo>
                <a:cubicBezTo>
                  <a:pt x="77930" y="142520"/>
                  <a:pt x="60383" y="137588"/>
                  <a:pt x="57958" y="137160"/>
                </a:cubicBezTo>
                <a:cubicBezTo>
                  <a:pt x="52295" y="136161"/>
                  <a:pt x="46528" y="135890"/>
                  <a:pt x="40813" y="135255"/>
                </a:cubicBezTo>
                <a:cubicBezTo>
                  <a:pt x="28344" y="131099"/>
                  <a:pt x="40582" y="136871"/>
                  <a:pt x="33193" y="127635"/>
                </a:cubicBezTo>
                <a:cubicBezTo>
                  <a:pt x="31763" y="125847"/>
                  <a:pt x="29341" y="125156"/>
                  <a:pt x="27478" y="123825"/>
                </a:cubicBezTo>
                <a:cubicBezTo>
                  <a:pt x="21549" y="119590"/>
                  <a:pt x="17154" y="115426"/>
                  <a:pt x="10333" y="112395"/>
                </a:cubicBezTo>
                <a:cubicBezTo>
                  <a:pt x="7940" y="111332"/>
                  <a:pt x="5253" y="111125"/>
                  <a:pt x="2713" y="110490"/>
                </a:cubicBezTo>
                <a:cubicBezTo>
                  <a:pt x="114" y="102694"/>
                  <a:pt x="-1800" y="99690"/>
                  <a:pt x="2713" y="89535"/>
                </a:cubicBezTo>
                <a:cubicBezTo>
                  <a:pt x="3529" y="87700"/>
                  <a:pt x="6523" y="88265"/>
                  <a:pt x="8428" y="87630"/>
                </a:cubicBezTo>
                <a:cubicBezTo>
                  <a:pt x="10333" y="85725"/>
                  <a:pt x="12489" y="84042"/>
                  <a:pt x="14143" y="81915"/>
                </a:cubicBezTo>
                <a:cubicBezTo>
                  <a:pt x="16954" y="78301"/>
                  <a:pt x="21763" y="70485"/>
                  <a:pt x="21763" y="70485"/>
                </a:cubicBezTo>
                <a:cubicBezTo>
                  <a:pt x="22398" y="67310"/>
                  <a:pt x="22966" y="64121"/>
                  <a:pt x="23668" y="60960"/>
                </a:cubicBezTo>
                <a:cubicBezTo>
                  <a:pt x="24236" y="58404"/>
                  <a:pt x="25573" y="55958"/>
                  <a:pt x="25573" y="53340"/>
                </a:cubicBezTo>
                <a:cubicBezTo>
                  <a:pt x="25573" y="46635"/>
                  <a:pt x="23727" y="42088"/>
                  <a:pt x="21763" y="36195"/>
                </a:cubicBezTo>
                <a:cubicBezTo>
                  <a:pt x="33058" y="35168"/>
                  <a:pt x="61807" y="32385"/>
                  <a:pt x="71293" y="32385"/>
                </a:cubicBezTo>
                <a:cubicBezTo>
                  <a:pt x="87181" y="32385"/>
                  <a:pt x="103043" y="33655"/>
                  <a:pt x="118918" y="34290"/>
                </a:cubicBezTo>
                <a:cubicBezTo>
                  <a:pt x="132253" y="33655"/>
                  <a:pt x="146377" y="36947"/>
                  <a:pt x="158923" y="32385"/>
                </a:cubicBezTo>
                <a:cubicBezTo>
                  <a:pt x="163143" y="30851"/>
                  <a:pt x="159818" y="23425"/>
                  <a:pt x="160828" y="19050"/>
                </a:cubicBezTo>
                <a:cubicBezTo>
                  <a:pt x="161553" y="15909"/>
                  <a:pt x="164582" y="4998"/>
                  <a:pt x="168448" y="1905"/>
                </a:cubicBezTo>
                <a:cubicBezTo>
                  <a:pt x="170016" y="651"/>
                  <a:pt x="172258" y="635"/>
                  <a:pt x="174163" y="0"/>
                </a:cubicBezTo>
                <a:lnTo>
                  <a:pt x="187498" y="3810"/>
                </a:lnTo>
                <a:cubicBezTo>
                  <a:pt x="189421" y="4387"/>
                  <a:pt x="191367" y="4924"/>
                  <a:pt x="193213" y="5715"/>
                </a:cubicBezTo>
                <a:cubicBezTo>
                  <a:pt x="195823" y="6834"/>
                  <a:pt x="198351" y="8146"/>
                  <a:pt x="200833" y="9525"/>
                </a:cubicBezTo>
                <a:cubicBezTo>
                  <a:pt x="217437" y="18750"/>
                  <a:pt x="203660" y="11410"/>
                  <a:pt x="217978" y="20955"/>
                </a:cubicBezTo>
                <a:cubicBezTo>
                  <a:pt x="221059" y="23009"/>
                  <a:pt x="223990" y="25499"/>
                  <a:pt x="227503" y="26670"/>
                </a:cubicBezTo>
                <a:cubicBezTo>
                  <a:pt x="231763" y="28090"/>
                  <a:pt x="236393" y="27940"/>
                  <a:pt x="240838" y="28575"/>
                </a:cubicBezTo>
                <a:cubicBezTo>
                  <a:pt x="247188" y="27940"/>
                  <a:pt x="253752" y="28423"/>
                  <a:pt x="259888" y="26670"/>
                </a:cubicBezTo>
                <a:cubicBezTo>
                  <a:pt x="262941" y="25798"/>
                  <a:pt x="264668" y="22375"/>
                  <a:pt x="267508" y="20955"/>
                </a:cubicBezTo>
                <a:cubicBezTo>
                  <a:pt x="269850" y="19784"/>
                  <a:pt x="272611" y="19769"/>
                  <a:pt x="275128" y="19050"/>
                </a:cubicBezTo>
                <a:cubicBezTo>
                  <a:pt x="277059" y="18498"/>
                  <a:pt x="278938" y="17780"/>
                  <a:pt x="280843" y="17145"/>
                </a:cubicBezTo>
                <a:cubicBezTo>
                  <a:pt x="285950" y="17571"/>
                  <a:pt x="301637" y="17064"/>
                  <a:pt x="309418" y="20955"/>
                </a:cubicBezTo>
                <a:cubicBezTo>
                  <a:pt x="311466" y="21979"/>
                  <a:pt x="313228" y="23495"/>
                  <a:pt x="315133" y="24765"/>
                </a:cubicBezTo>
                <a:cubicBezTo>
                  <a:pt x="316403" y="26670"/>
                  <a:pt x="317220" y="28972"/>
                  <a:pt x="318943" y="30480"/>
                </a:cubicBezTo>
                <a:cubicBezTo>
                  <a:pt x="322389" y="33495"/>
                  <a:pt x="326277" y="36052"/>
                  <a:pt x="330373" y="38100"/>
                </a:cubicBezTo>
                <a:cubicBezTo>
                  <a:pt x="332913" y="39370"/>
                  <a:pt x="335383" y="40791"/>
                  <a:pt x="337993" y="41910"/>
                </a:cubicBezTo>
                <a:cubicBezTo>
                  <a:pt x="342200" y="43713"/>
                  <a:pt x="349123" y="45236"/>
                  <a:pt x="353233" y="45720"/>
                </a:cubicBezTo>
                <a:cubicBezTo>
                  <a:pt x="360827" y="46613"/>
                  <a:pt x="368473" y="46990"/>
                  <a:pt x="376093" y="47625"/>
                </a:cubicBezTo>
                <a:cubicBezTo>
                  <a:pt x="378633" y="48260"/>
                  <a:pt x="381125" y="49132"/>
                  <a:pt x="383713" y="49530"/>
                </a:cubicBezTo>
                <a:cubicBezTo>
                  <a:pt x="394990" y="51265"/>
                  <a:pt x="415422" y="52555"/>
                  <a:pt x="425623" y="53340"/>
                </a:cubicBezTo>
                <a:cubicBezTo>
                  <a:pt x="428798" y="53975"/>
                  <a:pt x="432454" y="53449"/>
                  <a:pt x="435148" y="55245"/>
                </a:cubicBezTo>
                <a:cubicBezTo>
                  <a:pt x="436819" y="56359"/>
                  <a:pt x="437053" y="58952"/>
                  <a:pt x="437053" y="60960"/>
                </a:cubicBezTo>
                <a:cubicBezTo>
                  <a:pt x="437053" y="62968"/>
                  <a:pt x="436144" y="64932"/>
                  <a:pt x="435148" y="66675"/>
                </a:cubicBezTo>
                <a:cubicBezTo>
                  <a:pt x="431890" y="72377"/>
                  <a:pt x="428222" y="75506"/>
                  <a:pt x="423718" y="80010"/>
                </a:cubicBezTo>
                <a:cubicBezTo>
                  <a:pt x="419363" y="93074"/>
                  <a:pt x="424506" y="76860"/>
                  <a:pt x="419908" y="95250"/>
                </a:cubicBezTo>
                <a:cubicBezTo>
                  <a:pt x="419421" y="97198"/>
                  <a:pt x="418638" y="99060"/>
                  <a:pt x="418003" y="100965"/>
                </a:cubicBezTo>
                <a:cubicBezTo>
                  <a:pt x="418638" y="103505"/>
                  <a:pt x="418737" y="106243"/>
                  <a:pt x="419908" y="108585"/>
                </a:cubicBezTo>
                <a:cubicBezTo>
                  <a:pt x="421328" y="111425"/>
                  <a:pt x="425055" y="113081"/>
                  <a:pt x="425623" y="116205"/>
                </a:cubicBezTo>
                <a:cubicBezTo>
                  <a:pt x="426091" y="118779"/>
                  <a:pt x="423950" y="130982"/>
                  <a:pt x="421813" y="135255"/>
                </a:cubicBezTo>
                <a:cubicBezTo>
                  <a:pt x="420789" y="137303"/>
                  <a:pt x="419273" y="139065"/>
                  <a:pt x="418003" y="140970"/>
                </a:cubicBezTo>
                <a:cubicBezTo>
                  <a:pt x="418638" y="143510"/>
                  <a:pt x="418456" y="146412"/>
                  <a:pt x="419908" y="148590"/>
                </a:cubicBezTo>
                <a:cubicBezTo>
                  <a:pt x="422496" y="152471"/>
                  <a:pt x="434798" y="155458"/>
                  <a:pt x="437053" y="156210"/>
                </a:cubicBezTo>
                <a:lnTo>
                  <a:pt x="442768" y="158115"/>
                </a:lnTo>
                <a:cubicBezTo>
                  <a:pt x="442133" y="161290"/>
                  <a:pt x="442469" y="164829"/>
                  <a:pt x="440863" y="167640"/>
                </a:cubicBezTo>
                <a:cubicBezTo>
                  <a:pt x="439638" y="169784"/>
                  <a:pt x="431917" y="173164"/>
                  <a:pt x="429433" y="173355"/>
                </a:cubicBezTo>
                <a:cubicBezTo>
                  <a:pt x="414857" y="174476"/>
                  <a:pt x="400226" y="174709"/>
                  <a:pt x="385618" y="175260"/>
                </a:cubicBezTo>
                <a:lnTo>
                  <a:pt x="328468" y="177165"/>
                </a:lnTo>
                <a:cubicBezTo>
                  <a:pt x="324023" y="177800"/>
                  <a:pt x="319434" y="177780"/>
                  <a:pt x="315133" y="179070"/>
                </a:cubicBezTo>
                <a:cubicBezTo>
                  <a:pt x="305435" y="181979"/>
                  <a:pt x="313618" y="183923"/>
                  <a:pt x="303703" y="184785"/>
                </a:cubicBezTo>
                <a:cubicBezTo>
                  <a:pt x="291035" y="185887"/>
                  <a:pt x="278303" y="186055"/>
                  <a:pt x="265603" y="186690"/>
                </a:cubicBezTo>
                <a:cubicBezTo>
                  <a:pt x="261793" y="187325"/>
                  <a:pt x="257527" y="186679"/>
                  <a:pt x="254173" y="188595"/>
                </a:cubicBezTo>
                <a:cubicBezTo>
                  <a:pt x="252430" y="189591"/>
                  <a:pt x="253166" y="192514"/>
                  <a:pt x="252268" y="194310"/>
                </a:cubicBezTo>
                <a:cubicBezTo>
                  <a:pt x="250511" y="197824"/>
                  <a:pt x="245903" y="203633"/>
                  <a:pt x="242743" y="205740"/>
                </a:cubicBezTo>
                <a:cubicBezTo>
                  <a:pt x="241072" y="206854"/>
                  <a:pt x="238933" y="207010"/>
                  <a:pt x="237028" y="207645"/>
                </a:cubicBezTo>
                <a:cubicBezTo>
                  <a:pt x="235758" y="211455"/>
                  <a:pt x="232720" y="215090"/>
                  <a:pt x="233218" y="219075"/>
                </a:cubicBezTo>
                <a:cubicBezTo>
                  <a:pt x="233299" y="219721"/>
                  <a:pt x="234317" y="235964"/>
                  <a:pt x="237028" y="240030"/>
                </a:cubicBezTo>
                <a:cubicBezTo>
                  <a:pt x="238522" y="242272"/>
                  <a:pt x="240673" y="244020"/>
                  <a:pt x="242743" y="245745"/>
                </a:cubicBezTo>
                <a:cubicBezTo>
                  <a:pt x="247597" y="249790"/>
                  <a:pt x="253658" y="252327"/>
                  <a:pt x="259888" y="253365"/>
                </a:cubicBezTo>
                <a:cubicBezTo>
                  <a:pt x="263698" y="254000"/>
                  <a:pt x="267547" y="254432"/>
                  <a:pt x="271318" y="255270"/>
                </a:cubicBezTo>
                <a:cubicBezTo>
                  <a:pt x="273278" y="255706"/>
                  <a:pt x="275073" y="256739"/>
                  <a:pt x="277033" y="257175"/>
                </a:cubicBezTo>
                <a:cubicBezTo>
                  <a:pt x="280804" y="258013"/>
                  <a:pt x="284663" y="258389"/>
                  <a:pt x="288463" y="259080"/>
                </a:cubicBezTo>
                <a:cubicBezTo>
                  <a:pt x="308891" y="262794"/>
                  <a:pt x="285769" y="259239"/>
                  <a:pt x="311323" y="262890"/>
                </a:cubicBezTo>
                <a:cubicBezTo>
                  <a:pt x="313228" y="263525"/>
                  <a:pt x="315242" y="263897"/>
                  <a:pt x="317038" y="264795"/>
                </a:cubicBezTo>
                <a:cubicBezTo>
                  <a:pt x="331810" y="272181"/>
                  <a:pt x="314103" y="265722"/>
                  <a:pt x="328468" y="270510"/>
                </a:cubicBezTo>
                <a:cubicBezTo>
                  <a:pt x="337358" y="283845"/>
                  <a:pt x="332278" y="279400"/>
                  <a:pt x="341803" y="285750"/>
                </a:cubicBezTo>
                <a:cubicBezTo>
                  <a:pt x="342438" y="287655"/>
                  <a:pt x="342733" y="289710"/>
                  <a:pt x="343708" y="291465"/>
                </a:cubicBezTo>
                <a:cubicBezTo>
                  <a:pt x="345932" y="295468"/>
                  <a:pt x="349880" y="298551"/>
                  <a:pt x="351328" y="302895"/>
                </a:cubicBezTo>
                <a:cubicBezTo>
                  <a:pt x="351963" y="304800"/>
                  <a:pt x="352335" y="306814"/>
                  <a:pt x="353233" y="308610"/>
                </a:cubicBezTo>
                <a:cubicBezTo>
                  <a:pt x="355387" y="312918"/>
                  <a:pt x="373871" y="328930"/>
                  <a:pt x="376093" y="331470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 flipH="1">
            <a:off x="7943864" y="5468112"/>
            <a:ext cx="338152" cy="366181"/>
          </a:xfrm>
          <a:custGeom>
            <a:avLst/>
            <a:gdLst>
              <a:gd name="connsiteX0" fmla="*/ 112588 w 366565"/>
              <a:gd name="connsiteY0" fmla="*/ 213391 h 407890"/>
              <a:gd name="connsiteX1" fmla="*/ 124018 w 366565"/>
              <a:gd name="connsiteY1" fmla="*/ 211486 h 407890"/>
              <a:gd name="connsiteX2" fmla="*/ 137353 w 366565"/>
              <a:gd name="connsiteY2" fmla="*/ 205771 h 407890"/>
              <a:gd name="connsiteX3" fmla="*/ 150688 w 366565"/>
              <a:gd name="connsiteY3" fmla="*/ 200056 h 407890"/>
              <a:gd name="connsiteX4" fmla="*/ 154498 w 366565"/>
              <a:gd name="connsiteY4" fmla="*/ 194341 h 407890"/>
              <a:gd name="connsiteX5" fmla="*/ 148783 w 366565"/>
              <a:gd name="connsiteY5" fmla="*/ 177196 h 407890"/>
              <a:gd name="connsiteX6" fmla="*/ 143068 w 366565"/>
              <a:gd name="connsiteY6" fmla="*/ 175291 h 407890"/>
              <a:gd name="connsiteX7" fmla="*/ 135448 w 366565"/>
              <a:gd name="connsiteY7" fmla="*/ 165766 h 407890"/>
              <a:gd name="connsiteX8" fmla="*/ 131638 w 366565"/>
              <a:gd name="connsiteY8" fmla="*/ 160051 h 407890"/>
              <a:gd name="connsiteX9" fmla="*/ 125923 w 366565"/>
              <a:gd name="connsiteY9" fmla="*/ 158146 h 407890"/>
              <a:gd name="connsiteX10" fmla="*/ 114493 w 366565"/>
              <a:gd name="connsiteY10" fmla="*/ 150526 h 407890"/>
              <a:gd name="connsiteX11" fmla="*/ 110683 w 366565"/>
              <a:gd name="connsiteY11" fmla="*/ 144811 h 407890"/>
              <a:gd name="connsiteX12" fmla="*/ 104968 w 366565"/>
              <a:gd name="connsiteY12" fmla="*/ 142906 h 407890"/>
              <a:gd name="connsiteX13" fmla="*/ 108778 w 366565"/>
              <a:gd name="connsiteY13" fmla="*/ 127666 h 407890"/>
              <a:gd name="connsiteX14" fmla="*/ 106873 w 366565"/>
              <a:gd name="connsiteY14" fmla="*/ 121951 h 407890"/>
              <a:gd name="connsiteX15" fmla="*/ 108778 w 366565"/>
              <a:gd name="connsiteY15" fmla="*/ 114331 h 407890"/>
              <a:gd name="connsiteX16" fmla="*/ 110683 w 366565"/>
              <a:gd name="connsiteY16" fmla="*/ 108616 h 407890"/>
              <a:gd name="connsiteX17" fmla="*/ 120208 w 366565"/>
              <a:gd name="connsiteY17" fmla="*/ 95281 h 407890"/>
              <a:gd name="connsiteX18" fmla="*/ 118303 w 366565"/>
              <a:gd name="connsiteY18" fmla="*/ 80041 h 407890"/>
              <a:gd name="connsiteX19" fmla="*/ 116398 w 366565"/>
              <a:gd name="connsiteY19" fmla="*/ 74326 h 407890"/>
              <a:gd name="connsiteX20" fmla="*/ 118303 w 366565"/>
              <a:gd name="connsiteY20" fmla="*/ 68611 h 407890"/>
              <a:gd name="connsiteX21" fmla="*/ 110683 w 366565"/>
              <a:gd name="connsiteY21" fmla="*/ 60991 h 407890"/>
              <a:gd name="connsiteX22" fmla="*/ 91633 w 366565"/>
              <a:gd name="connsiteY22" fmla="*/ 57181 h 407890"/>
              <a:gd name="connsiteX23" fmla="*/ 68773 w 366565"/>
              <a:gd name="connsiteY23" fmla="*/ 60991 h 407890"/>
              <a:gd name="connsiteX24" fmla="*/ 55438 w 366565"/>
              <a:gd name="connsiteY24" fmla="*/ 66706 h 407890"/>
              <a:gd name="connsiteX25" fmla="*/ 47818 w 366565"/>
              <a:gd name="connsiteY25" fmla="*/ 68611 h 407890"/>
              <a:gd name="connsiteX26" fmla="*/ 2098 w 366565"/>
              <a:gd name="connsiteY26" fmla="*/ 66706 h 407890"/>
              <a:gd name="connsiteX27" fmla="*/ 4003 w 366565"/>
              <a:gd name="connsiteY27" fmla="*/ 51466 h 407890"/>
              <a:gd name="connsiteX28" fmla="*/ 11623 w 366565"/>
              <a:gd name="connsiteY28" fmla="*/ 45751 h 407890"/>
              <a:gd name="connsiteX29" fmla="*/ 32578 w 366565"/>
              <a:gd name="connsiteY29" fmla="*/ 38131 h 407890"/>
              <a:gd name="connsiteX30" fmla="*/ 42103 w 366565"/>
              <a:gd name="connsiteY30" fmla="*/ 32416 h 407890"/>
              <a:gd name="connsiteX31" fmla="*/ 91633 w 366565"/>
              <a:gd name="connsiteY31" fmla="*/ 32416 h 407890"/>
              <a:gd name="connsiteX32" fmla="*/ 150688 w 366565"/>
              <a:gd name="connsiteY32" fmla="*/ 30511 h 407890"/>
              <a:gd name="connsiteX33" fmla="*/ 165928 w 366565"/>
              <a:gd name="connsiteY33" fmla="*/ 24796 h 407890"/>
              <a:gd name="connsiteX34" fmla="*/ 173548 w 366565"/>
              <a:gd name="connsiteY34" fmla="*/ 22891 h 407890"/>
              <a:gd name="connsiteX35" fmla="*/ 196408 w 366565"/>
              <a:gd name="connsiteY35" fmla="*/ 13366 h 407890"/>
              <a:gd name="connsiteX36" fmla="*/ 207838 w 366565"/>
              <a:gd name="connsiteY36" fmla="*/ 7651 h 407890"/>
              <a:gd name="connsiteX37" fmla="*/ 209743 w 366565"/>
              <a:gd name="connsiteY37" fmla="*/ 1936 h 407890"/>
              <a:gd name="connsiteX38" fmla="*/ 223078 w 366565"/>
              <a:gd name="connsiteY38" fmla="*/ 1936 h 407890"/>
              <a:gd name="connsiteX39" fmla="*/ 234508 w 366565"/>
              <a:gd name="connsiteY39" fmla="*/ 11461 h 407890"/>
              <a:gd name="connsiteX40" fmla="*/ 247843 w 366565"/>
              <a:gd name="connsiteY40" fmla="*/ 22891 h 407890"/>
              <a:gd name="connsiteX41" fmla="*/ 251653 w 366565"/>
              <a:gd name="connsiteY41" fmla="*/ 30511 h 407890"/>
              <a:gd name="connsiteX42" fmla="*/ 257368 w 366565"/>
              <a:gd name="connsiteY42" fmla="*/ 41941 h 407890"/>
              <a:gd name="connsiteX43" fmla="*/ 261178 w 366565"/>
              <a:gd name="connsiteY43" fmla="*/ 64801 h 407890"/>
              <a:gd name="connsiteX44" fmla="*/ 268798 w 366565"/>
              <a:gd name="connsiteY44" fmla="*/ 70516 h 407890"/>
              <a:gd name="connsiteX45" fmla="*/ 276418 w 366565"/>
              <a:gd name="connsiteY45" fmla="*/ 72421 h 407890"/>
              <a:gd name="connsiteX46" fmla="*/ 293563 w 366565"/>
              <a:gd name="connsiteY46" fmla="*/ 76231 h 407890"/>
              <a:gd name="connsiteX47" fmla="*/ 274513 w 366565"/>
              <a:gd name="connsiteY47" fmla="*/ 93376 h 407890"/>
              <a:gd name="connsiteX48" fmla="*/ 272608 w 366565"/>
              <a:gd name="connsiteY48" fmla="*/ 99091 h 407890"/>
              <a:gd name="connsiteX49" fmla="*/ 274513 w 366565"/>
              <a:gd name="connsiteY49" fmla="*/ 110521 h 407890"/>
              <a:gd name="connsiteX50" fmla="*/ 287848 w 366565"/>
              <a:gd name="connsiteY50" fmla="*/ 121951 h 407890"/>
              <a:gd name="connsiteX51" fmla="*/ 293563 w 366565"/>
              <a:gd name="connsiteY51" fmla="*/ 129571 h 407890"/>
              <a:gd name="connsiteX52" fmla="*/ 282133 w 366565"/>
              <a:gd name="connsiteY52" fmla="*/ 135286 h 407890"/>
              <a:gd name="connsiteX53" fmla="*/ 274513 w 366565"/>
              <a:gd name="connsiteY53" fmla="*/ 139096 h 407890"/>
              <a:gd name="connsiteX54" fmla="*/ 268798 w 366565"/>
              <a:gd name="connsiteY54" fmla="*/ 141001 h 407890"/>
              <a:gd name="connsiteX55" fmla="*/ 238318 w 366565"/>
              <a:gd name="connsiteY55" fmla="*/ 146716 h 407890"/>
              <a:gd name="connsiteX56" fmla="*/ 232603 w 366565"/>
              <a:gd name="connsiteY56" fmla="*/ 148621 h 407890"/>
              <a:gd name="connsiteX57" fmla="*/ 232603 w 366565"/>
              <a:gd name="connsiteY57" fmla="*/ 160051 h 407890"/>
              <a:gd name="connsiteX58" fmla="*/ 238318 w 366565"/>
              <a:gd name="connsiteY58" fmla="*/ 161956 h 407890"/>
              <a:gd name="connsiteX59" fmla="*/ 253558 w 366565"/>
              <a:gd name="connsiteY59" fmla="*/ 171481 h 407890"/>
              <a:gd name="connsiteX60" fmla="*/ 259273 w 366565"/>
              <a:gd name="connsiteY60" fmla="*/ 173386 h 407890"/>
              <a:gd name="connsiteX61" fmla="*/ 304993 w 366565"/>
              <a:gd name="connsiteY61" fmla="*/ 179101 h 407890"/>
              <a:gd name="connsiteX62" fmla="*/ 346903 w 366565"/>
              <a:gd name="connsiteY62" fmla="*/ 181006 h 407890"/>
              <a:gd name="connsiteX63" fmla="*/ 352618 w 366565"/>
              <a:gd name="connsiteY63" fmla="*/ 184816 h 407890"/>
              <a:gd name="connsiteX64" fmla="*/ 350713 w 366565"/>
              <a:gd name="connsiteY64" fmla="*/ 200056 h 407890"/>
              <a:gd name="connsiteX65" fmla="*/ 344998 w 366565"/>
              <a:gd name="connsiteY65" fmla="*/ 201961 h 407890"/>
              <a:gd name="connsiteX66" fmla="*/ 215458 w 366565"/>
              <a:gd name="connsiteY66" fmla="*/ 209581 h 407890"/>
              <a:gd name="connsiteX67" fmla="*/ 217363 w 366565"/>
              <a:gd name="connsiteY67" fmla="*/ 219106 h 407890"/>
              <a:gd name="connsiteX68" fmla="*/ 230698 w 366565"/>
              <a:gd name="connsiteY68" fmla="*/ 226726 h 407890"/>
              <a:gd name="connsiteX69" fmla="*/ 242128 w 366565"/>
              <a:gd name="connsiteY69" fmla="*/ 228631 h 407890"/>
              <a:gd name="connsiteX70" fmla="*/ 257368 w 366565"/>
              <a:gd name="connsiteY70" fmla="*/ 232441 h 407890"/>
              <a:gd name="connsiteX71" fmla="*/ 278323 w 366565"/>
              <a:gd name="connsiteY71" fmla="*/ 234346 h 407890"/>
              <a:gd name="connsiteX72" fmla="*/ 293563 w 366565"/>
              <a:gd name="connsiteY72" fmla="*/ 247681 h 407890"/>
              <a:gd name="connsiteX73" fmla="*/ 306898 w 366565"/>
              <a:gd name="connsiteY73" fmla="*/ 262921 h 407890"/>
              <a:gd name="connsiteX74" fmla="*/ 295468 w 366565"/>
              <a:gd name="connsiteY74" fmla="*/ 266731 h 407890"/>
              <a:gd name="connsiteX75" fmla="*/ 282133 w 366565"/>
              <a:gd name="connsiteY75" fmla="*/ 270541 h 407890"/>
              <a:gd name="connsiteX76" fmla="*/ 284038 w 366565"/>
              <a:gd name="connsiteY76" fmla="*/ 278161 h 407890"/>
              <a:gd name="connsiteX77" fmla="*/ 306898 w 366565"/>
              <a:gd name="connsiteY77" fmla="*/ 287686 h 407890"/>
              <a:gd name="connsiteX78" fmla="*/ 354523 w 366565"/>
              <a:gd name="connsiteY78" fmla="*/ 289591 h 407890"/>
              <a:gd name="connsiteX79" fmla="*/ 365953 w 366565"/>
              <a:gd name="connsiteY79" fmla="*/ 295306 h 407890"/>
              <a:gd name="connsiteX80" fmla="*/ 358333 w 366565"/>
              <a:gd name="connsiteY80" fmla="*/ 312451 h 407890"/>
              <a:gd name="connsiteX81" fmla="*/ 356428 w 366565"/>
              <a:gd name="connsiteY81" fmla="*/ 318166 h 407890"/>
              <a:gd name="connsiteX82" fmla="*/ 362143 w 366565"/>
              <a:gd name="connsiteY82" fmla="*/ 329596 h 407890"/>
              <a:gd name="connsiteX83" fmla="*/ 356428 w 366565"/>
              <a:gd name="connsiteY83" fmla="*/ 333406 h 407890"/>
              <a:gd name="connsiteX84" fmla="*/ 259273 w 366565"/>
              <a:gd name="connsiteY84" fmla="*/ 333406 h 407890"/>
              <a:gd name="connsiteX85" fmla="*/ 230698 w 366565"/>
              <a:gd name="connsiteY85" fmla="*/ 335311 h 407890"/>
              <a:gd name="connsiteX86" fmla="*/ 234508 w 366565"/>
              <a:gd name="connsiteY86" fmla="*/ 361981 h 407890"/>
              <a:gd name="connsiteX87" fmla="*/ 238318 w 366565"/>
              <a:gd name="connsiteY87" fmla="*/ 373411 h 407890"/>
              <a:gd name="connsiteX88" fmla="*/ 240223 w 366565"/>
              <a:gd name="connsiteY88" fmla="*/ 379126 h 407890"/>
              <a:gd name="connsiteX89" fmla="*/ 238318 w 366565"/>
              <a:gd name="connsiteY89" fmla="*/ 384841 h 407890"/>
              <a:gd name="connsiteX90" fmla="*/ 230698 w 366565"/>
              <a:gd name="connsiteY90" fmla="*/ 400081 h 407890"/>
              <a:gd name="connsiteX91" fmla="*/ 213553 w 366565"/>
              <a:gd name="connsiteY91" fmla="*/ 403891 h 407890"/>
              <a:gd name="connsiteX92" fmla="*/ 205933 w 366565"/>
              <a:gd name="connsiteY92" fmla="*/ 405796 h 407890"/>
              <a:gd name="connsiteX93" fmla="*/ 162118 w 366565"/>
              <a:gd name="connsiteY93" fmla="*/ 403891 h 407890"/>
              <a:gd name="connsiteX94" fmla="*/ 165928 w 366565"/>
              <a:gd name="connsiteY94" fmla="*/ 379126 h 407890"/>
              <a:gd name="connsiteX95" fmla="*/ 167833 w 366565"/>
              <a:gd name="connsiteY95" fmla="*/ 373411 h 407890"/>
              <a:gd name="connsiteX96" fmla="*/ 173548 w 366565"/>
              <a:gd name="connsiteY96" fmla="*/ 369601 h 407890"/>
              <a:gd name="connsiteX97" fmla="*/ 175453 w 366565"/>
              <a:gd name="connsiteY97" fmla="*/ 363886 h 407890"/>
              <a:gd name="connsiteX98" fmla="*/ 181168 w 366565"/>
              <a:gd name="connsiteY98" fmla="*/ 361981 h 407890"/>
              <a:gd name="connsiteX99" fmla="*/ 188788 w 366565"/>
              <a:gd name="connsiteY99" fmla="*/ 356266 h 407890"/>
              <a:gd name="connsiteX100" fmla="*/ 200218 w 366565"/>
              <a:gd name="connsiteY100" fmla="*/ 348646 h 407890"/>
              <a:gd name="connsiteX101" fmla="*/ 205933 w 366565"/>
              <a:gd name="connsiteY101" fmla="*/ 344836 h 407890"/>
              <a:gd name="connsiteX102" fmla="*/ 211648 w 366565"/>
              <a:gd name="connsiteY102" fmla="*/ 342931 h 407890"/>
              <a:gd name="connsiteX103" fmla="*/ 209743 w 366565"/>
              <a:gd name="connsiteY103" fmla="*/ 329596 h 407890"/>
              <a:gd name="connsiteX104" fmla="*/ 198313 w 366565"/>
              <a:gd name="connsiteY104" fmla="*/ 321976 h 407890"/>
              <a:gd name="connsiteX105" fmla="*/ 181168 w 366565"/>
              <a:gd name="connsiteY105" fmla="*/ 310546 h 407890"/>
              <a:gd name="connsiteX106" fmla="*/ 175453 w 366565"/>
              <a:gd name="connsiteY106" fmla="*/ 306736 h 407890"/>
              <a:gd name="connsiteX107" fmla="*/ 158308 w 366565"/>
              <a:gd name="connsiteY107" fmla="*/ 301021 h 407890"/>
              <a:gd name="connsiteX108" fmla="*/ 150688 w 366565"/>
              <a:gd name="connsiteY108" fmla="*/ 299116 h 407890"/>
              <a:gd name="connsiteX109" fmla="*/ 118303 w 366565"/>
              <a:gd name="connsiteY109" fmla="*/ 301021 h 407890"/>
              <a:gd name="connsiteX110" fmla="*/ 110683 w 366565"/>
              <a:gd name="connsiteY110" fmla="*/ 299116 h 407890"/>
              <a:gd name="connsiteX111" fmla="*/ 108778 w 366565"/>
              <a:gd name="connsiteY111" fmla="*/ 293401 h 407890"/>
              <a:gd name="connsiteX112" fmla="*/ 116398 w 366565"/>
              <a:gd name="connsiteY112" fmla="*/ 278161 h 407890"/>
              <a:gd name="connsiteX113" fmla="*/ 129733 w 366565"/>
              <a:gd name="connsiteY113" fmla="*/ 270541 h 407890"/>
              <a:gd name="connsiteX114" fmla="*/ 135448 w 366565"/>
              <a:gd name="connsiteY114" fmla="*/ 264826 h 407890"/>
              <a:gd name="connsiteX115" fmla="*/ 164023 w 366565"/>
              <a:gd name="connsiteY115" fmla="*/ 261016 h 407890"/>
              <a:gd name="connsiteX116" fmla="*/ 171643 w 366565"/>
              <a:gd name="connsiteY116" fmla="*/ 259111 h 407890"/>
              <a:gd name="connsiteX117" fmla="*/ 177358 w 366565"/>
              <a:gd name="connsiteY117" fmla="*/ 255301 h 407890"/>
              <a:gd name="connsiteX118" fmla="*/ 183073 w 366565"/>
              <a:gd name="connsiteY118" fmla="*/ 253396 h 407890"/>
              <a:gd name="connsiteX119" fmla="*/ 190693 w 366565"/>
              <a:gd name="connsiteY119" fmla="*/ 247681 h 407890"/>
              <a:gd name="connsiteX120" fmla="*/ 198313 w 366565"/>
              <a:gd name="connsiteY120" fmla="*/ 234346 h 407890"/>
              <a:gd name="connsiteX121" fmla="*/ 202123 w 366565"/>
              <a:gd name="connsiteY121" fmla="*/ 219106 h 407890"/>
              <a:gd name="connsiteX122" fmla="*/ 204028 w 366565"/>
              <a:gd name="connsiteY122" fmla="*/ 182911 h 407890"/>
              <a:gd name="connsiteX123" fmla="*/ 205933 w 366565"/>
              <a:gd name="connsiteY123" fmla="*/ 161956 h 407890"/>
              <a:gd name="connsiteX124" fmla="*/ 200218 w 366565"/>
              <a:gd name="connsiteY124" fmla="*/ 160051 h 407890"/>
              <a:gd name="connsiteX125" fmla="*/ 188788 w 366565"/>
              <a:gd name="connsiteY125" fmla="*/ 165766 h 407890"/>
              <a:gd name="connsiteX126" fmla="*/ 183073 w 366565"/>
              <a:gd name="connsiteY126" fmla="*/ 167671 h 407890"/>
              <a:gd name="connsiteX127" fmla="*/ 177358 w 366565"/>
              <a:gd name="connsiteY127" fmla="*/ 171481 h 407890"/>
              <a:gd name="connsiteX128" fmla="*/ 165928 w 366565"/>
              <a:gd name="connsiteY128" fmla="*/ 177196 h 407890"/>
              <a:gd name="connsiteX129" fmla="*/ 160213 w 366565"/>
              <a:gd name="connsiteY129" fmla="*/ 181006 h 407890"/>
              <a:gd name="connsiteX130" fmla="*/ 152593 w 366565"/>
              <a:gd name="connsiteY130" fmla="*/ 182911 h 407890"/>
              <a:gd name="connsiteX131" fmla="*/ 139258 w 366565"/>
              <a:gd name="connsiteY131" fmla="*/ 188626 h 407890"/>
              <a:gd name="connsiteX132" fmla="*/ 112588 w 366565"/>
              <a:gd name="connsiteY132" fmla="*/ 213391 h 40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366565" h="407890">
                <a:moveTo>
                  <a:pt x="112588" y="213391"/>
                </a:moveTo>
                <a:cubicBezTo>
                  <a:pt x="110048" y="217201"/>
                  <a:pt x="120247" y="212324"/>
                  <a:pt x="124018" y="211486"/>
                </a:cubicBezTo>
                <a:cubicBezTo>
                  <a:pt x="130204" y="210111"/>
                  <a:pt x="131081" y="208459"/>
                  <a:pt x="137353" y="205771"/>
                </a:cubicBezTo>
                <a:cubicBezTo>
                  <a:pt x="156974" y="197362"/>
                  <a:pt x="125416" y="212692"/>
                  <a:pt x="150688" y="200056"/>
                </a:cubicBezTo>
                <a:cubicBezTo>
                  <a:pt x="151958" y="198151"/>
                  <a:pt x="154245" y="196617"/>
                  <a:pt x="154498" y="194341"/>
                </a:cubicBezTo>
                <a:cubicBezTo>
                  <a:pt x="154991" y="189902"/>
                  <a:pt x="153091" y="180642"/>
                  <a:pt x="148783" y="177196"/>
                </a:cubicBezTo>
                <a:cubicBezTo>
                  <a:pt x="147215" y="175942"/>
                  <a:pt x="144973" y="175926"/>
                  <a:pt x="143068" y="175291"/>
                </a:cubicBezTo>
                <a:cubicBezTo>
                  <a:pt x="139359" y="164165"/>
                  <a:pt x="144065" y="174383"/>
                  <a:pt x="135448" y="165766"/>
                </a:cubicBezTo>
                <a:cubicBezTo>
                  <a:pt x="133829" y="164147"/>
                  <a:pt x="133426" y="161481"/>
                  <a:pt x="131638" y="160051"/>
                </a:cubicBezTo>
                <a:cubicBezTo>
                  <a:pt x="130070" y="158797"/>
                  <a:pt x="127678" y="159121"/>
                  <a:pt x="125923" y="158146"/>
                </a:cubicBezTo>
                <a:cubicBezTo>
                  <a:pt x="121920" y="155922"/>
                  <a:pt x="114493" y="150526"/>
                  <a:pt x="114493" y="150526"/>
                </a:cubicBezTo>
                <a:cubicBezTo>
                  <a:pt x="113223" y="148621"/>
                  <a:pt x="112471" y="146241"/>
                  <a:pt x="110683" y="144811"/>
                </a:cubicBezTo>
                <a:cubicBezTo>
                  <a:pt x="109115" y="143557"/>
                  <a:pt x="105603" y="144811"/>
                  <a:pt x="104968" y="142906"/>
                </a:cubicBezTo>
                <a:cubicBezTo>
                  <a:pt x="104202" y="140607"/>
                  <a:pt x="107750" y="130750"/>
                  <a:pt x="108778" y="127666"/>
                </a:cubicBezTo>
                <a:cubicBezTo>
                  <a:pt x="108143" y="125761"/>
                  <a:pt x="106873" y="123959"/>
                  <a:pt x="106873" y="121951"/>
                </a:cubicBezTo>
                <a:cubicBezTo>
                  <a:pt x="106873" y="119333"/>
                  <a:pt x="108059" y="116848"/>
                  <a:pt x="108778" y="114331"/>
                </a:cubicBezTo>
                <a:cubicBezTo>
                  <a:pt x="109330" y="112400"/>
                  <a:pt x="109785" y="110412"/>
                  <a:pt x="110683" y="108616"/>
                </a:cubicBezTo>
                <a:cubicBezTo>
                  <a:pt x="112076" y="105830"/>
                  <a:pt x="118914" y="97007"/>
                  <a:pt x="120208" y="95281"/>
                </a:cubicBezTo>
                <a:cubicBezTo>
                  <a:pt x="119573" y="90201"/>
                  <a:pt x="119219" y="85078"/>
                  <a:pt x="118303" y="80041"/>
                </a:cubicBezTo>
                <a:cubicBezTo>
                  <a:pt x="117944" y="78065"/>
                  <a:pt x="116398" y="76334"/>
                  <a:pt x="116398" y="74326"/>
                </a:cubicBezTo>
                <a:cubicBezTo>
                  <a:pt x="116398" y="72318"/>
                  <a:pt x="117668" y="70516"/>
                  <a:pt x="118303" y="68611"/>
                </a:cubicBezTo>
                <a:cubicBezTo>
                  <a:pt x="116045" y="61838"/>
                  <a:pt x="118021" y="62684"/>
                  <a:pt x="110683" y="60991"/>
                </a:cubicBezTo>
                <a:cubicBezTo>
                  <a:pt x="104373" y="59535"/>
                  <a:pt x="91633" y="57181"/>
                  <a:pt x="91633" y="57181"/>
                </a:cubicBezTo>
                <a:cubicBezTo>
                  <a:pt x="79264" y="58727"/>
                  <a:pt x="78563" y="58194"/>
                  <a:pt x="68773" y="60991"/>
                </a:cubicBezTo>
                <a:cubicBezTo>
                  <a:pt x="55527" y="64775"/>
                  <a:pt x="71694" y="60610"/>
                  <a:pt x="55438" y="66706"/>
                </a:cubicBezTo>
                <a:cubicBezTo>
                  <a:pt x="52987" y="67625"/>
                  <a:pt x="50358" y="67976"/>
                  <a:pt x="47818" y="68611"/>
                </a:cubicBezTo>
                <a:cubicBezTo>
                  <a:pt x="32578" y="67976"/>
                  <a:pt x="16302" y="72264"/>
                  <a:pt x="2098" y="66706"/>
                </a:cubicBezTo>
                <a:cubicBezTo>
                  <a:pt x="-2670" y="64840"/>
                  <a:pt x="1885" y="56127"/>
                  <a:pt x="4003" y="51466"/>
                </a:cubicBezTo>
                <a:cubicBezTo>
                  <a:pt x="5317" y="48576"/>
                  <a:pt x="9039" y="47596"/>
                  <a:pt x="11623" y="45751"/>
                </a:cubicBezTo>
                <a:cubicBezTo>
                  <a:pt x="20662" y="39295"/>
                  <a:pt x="17479" y="41906"/>
                  <a:pt x="32578" y="38131"/>
                </a:cubicBezTo>
                <a:cubicBezTo>
                  <a:pt x="35753" y="36226"/>
                  <a:pt x="38623" y="33681"/>
                  <a:pt x="42103" y="32416"/>
                </a:cubicBezTo>
                <a:cubicBezTo>
                  <a:pt x="54660" y="27850"/>
                  <a:pt x="87257" y="32197"/>
                  <a:pt x="91633" y="32416"/>
                </a:cubicBezTo>
                <a:cubicBezTo>
                  <a:pt x="111318" y="31781"/>
                  <a:pt x="131025" y="31635"/>
                  <a:pt x="150688" y="30511"/>
                </a:cubicBezTo>
                <a:cubicBezTo>
                  <a:pt x="158380" y="30071"/>
                  <a:pt x="158877" y="27440"/>
                  <a:pt x="165928" y="24796"/>
                </a:cubicBezTo>
                <a:cubicBezTo>
                  <a:pt x="168379" y="23877"/>
                  <a:pt x="171040" y="23643"/>
                  <a:pt x="173548" y="22891"/>
                </a:cubicBezTo>
                <a:cubicBezTo>
                  <a:pt x="190896" y="17687"/>
                  <a:pt x="179395" y="20927"/>
                  <a:pt x="196408" y="13366"/>
                </a:cubicBezTo>
                <a:cubicBezTo>
                  <a:pt x="208239" y="8108"/>
                  <a:pt x="195956" y="15572"/>
                  <a:pt x="207838" y="7651"/>
                </a:cubicBezTo>
                <a:cubicBezTo>
                  <a:pt x="208473" y="5746"/>
                  <a:pt x="208323" y="3356"/>
                  <a:pt x="209743" y="1936"/>
                </a:cubicBezTo>
                <a:cubicBezTo>
                  <a:pt x="213569" y="-1890"/>
                  <a:pt x="219211" y="969"/>
                  <a:pt x="223078" y="1936"/>
                </a:cubicBezTo>
                <a:cubicBezTo>
                  <a:pt x="242895" y="21753"/>
                  <a:pt x="215943" y="-4452"/>
                  <a:pt x="234508" y="11461"/>
                </a:cubicBezTo>
                <a:cubicBezTo>
                  <a:pt x="250676" y="25319"/>
                  <a:pt x="234723" y="14144"/>
                  <a:pt x="247843" y="22891"/>
                </a:cubicBezTo>
                <a:cubicBezTo>
                  <a:pt x="249113" y="25431"/>
                  <a:pt x="250244" y="28045"/>
                  <a:pt x="251653" y="30511"/>
                </a:cubicBezTo>
                <a:cubicBezTo>
                  <a:pt x="255111" y="36562"/>
                  <a:pt x="256025" y="35224"/>
                  <a:pt x="257368" y="41941"/>
                </a:cubicBezTo>
                <a:cubicBezTo>
                  <a:pt x="258883" y="49516"/>
                  <a:pt x="258309" y="57628"/>
                  <a:pt x="261178" y="64801"/>
                </a:cubicBezTo>
                <a:cubicBezTo>
                  <a:pt x="262357" y="67749"/>
                  <a:pt x="265958" y="69096"/>
                  <a:pt x="268798" y="70516"/>
                </a:cubicBezTo>
                <a:cubicBezTo>
                  <a:pt x="271140" y="71687"/>
                  <a:pt x="273862" y="71853"/>
                  <a:pt x="276418" y="72421"/>
                </a:cubicBezTo>
                <a:cubicBezTo>
                  <a:pt x="298184" y="77258"/>
                  <a:pt x="274979" y="71585"/>
                  <a:pt x="293563" y="76231"/>
                </a:cubicBezTo>
                <a:cubicBezTo>
                  <a:pt x="284626" y="82934"/>
                  <a:pt x="278912" y="84577"/>
                  <a:pt x="274513" y="93376"/>
                </a:cubicBezTo>
                <a:cubicBezTo>
                  <a:pt x="273615" y="95172"/>
                  <a:pt x="273243" y="97186"/>
                  <a:pt x="272608" y="99091"/>
                </a:cubicBezTo>
                <a:cubicBezTo>
                  <a:pt x="273243" y="102901"/>
                  <a:pt x="272944" y="106991"/>
                  <a:pt x="274513" y="110521"/>
                </a:cubicBezTo>
                <a:cubicBezTo>
                  <a:pt x="276172" y="114254"/>
                  <a:pt x="285499" y="119602"/>
                  <a:pt x="287848" y="121951"/>
                </a:cubicBezTo>
                <a:cubicBezTo>
                  <a:pt x="290093" y="124196"/>
                  <a:pt x="291658" y="127031"/>
                  <a:pt x="293563" y="129571"/>
                </a:cubicBezTo>
                <a:cubicBezTo>
                  <a:pt x="282580" y="136893"/>
                  <a:pt x="293175" y="130554"/>
                  <a:pt x="282133" y="135286"/>
                </a:cubicBezTo>
                <a:cubicBezTo>
                  <a:pt x="279523" y="136405"/>
                  <a:pt x="277123" y="137977"/>
                  <a:pt x="274513" y="139096"/>
                </a:cubicBezTo>
                <a:cubicBezTo>
                  <a:pt x="272667" y="139887"/>
                  <a:pt x="270735" y="140473"/>
                  <a:pt x="268798" y="141001"/>
                </a:cubicBezTo>
                <a:cubicBezTo>
                  <a:pt x="251700" y="145664"/>
                  <a:pt x="255715" y="144541"/>
                  <a:pt x="238318" y="146716"/>
                </a:cubicBezTo>
                <a:cubicBezTo>
                  <a:pt x="236413" y="147351"/>
                  <a:pt x="234023" y="147201"/>
                  <a:pt x="232603" y="148621"/>
                </a:cubicBezTo>
                <a:cubicBezTo>
                  <a:pt x="230063" y="151161"/>
                  <a:pt x="230063" y="157511"/>
                  <a:pt x="232603" y="160051"/>
                </a:cubicBezTo>
                <a:cubicBezTo>
                  <a:pt x="234023" y="161471"/>
                  <a:pt x="236413" y="161321"/>
                  <a:pt x="238318" y="161956"/>
                </a:cubicBezTo>
                <a:cubicBezTo>
                  <a:pt x="245611" y="167426"/>
                  <a:pt x="245423" y="167994"/>
                  <a:pt x="253558" y="171481"/>
                </a:cubicBezTo>
                <a:cubicBezTo>
                  <a:pt x="255404" y="172272"/>
                  <a:pt x="257336" y="172858"/>
                  <a:pt x="259273" y="173386"/>
                </a:cubicBezTo>
                <a:cubicBezTo>
                  <a:pt x="280972" y="179304"/>
                  <a:pt x="275930" y="177571"/>
                  <a:pt x="304993" y="179101"/>
                </a:cubicBezTo>
                <a:lnTo>
                  <a:pt x="346903" y="181006"/>
                </a:lnTo>
                <a:cubicBezTo>
                  <a:pt x="348808" y="182276"/>
                  <a:pt x="351188" y="183028"/>
                  <a:pt x="352618" y="184816"/>
                </a:cubicBezTo>
                <a:cubicBezTo>
                  <a:pt x="356318" y="189441"/>
                  <a:pt x="354054" y="196047"/>
                  <a:pt x="350713" y="200056"/>
                </a:cubicBezTo>
                <a:cubicBezTo>
                  <a:pt x="349427" y="201599"/>
                  <a:pt x="346903" y="201326"/>
                  <a:pt x="344998" y="201961"/>
                </a:cubicBezTo>
                <a:cubicBezTo>
                  <a:pt x="303674" y="232954"/>
                  <a:pt x="355763" y="196219"/>
                  <a:pt x="215458" y="209581"/>
                </a:cubicBezTo>
                <a:cubicBezTo>
                  <a:pt x="212235" y="209888"/>
                  <a:pt x="215757" y="216295"/>
                  <a:pt x="217363" y="219106"/>
                </a:cubicBezTo>
                <a:cubicBezTo>
                  <a:pt x="218331" y="220799"/>
                  <a:pt x="229849" y="226471"/>
                  <a:pt x="230698" y="226726"/>
                </a:cubicBezTo>
                <a:cubicBezTo>
                  <a:pt x="234398" y="227836"/>
                  <a:pt x="238357" y="227793"/>
                  <a:pt x="242128" y="228631"/>
                </a:cubicBezTo>
                <a:cubicBezTo>
                  <a:pt x="255458" y="231593"/>
                  <a:pt x="238549" y="230089"/>
                  <a:pt x="257368" y="232441"/>
                </a:cubicBezTo>
                <a:cubicBezTo>
                  <a:pt x="264328" y="233311"/>
                  <a:pt x="271338" y="233711"/>
                  <a:pt x="278323" y="234346"/>
                </a:cubicBezTo>
                <a:cubicBezTo>
                  <a:pt x="286155" y="246094"/>
                  <a:pt x="277265" y="234346"/>
                  <a:pt x="293563" y="247681"/>
                </a:cubicBezTo>
                <a:cubicBezTo>
                  <a:pt x="301735" y="254367"/>
                  <a:pt x="302113" y="255743"/>
                  <a:pt x="306898" y="262921"/>
                </a:cubicBezTo>
                <a:cubicBezTo>
                  <a:pt x="303088" y="264191"/>
                  <a:pt x="299364" y="265757"/>
                  <a:pt x="295468" y="266731"/>
                </a:cubicBezTo>
                <a:cubicBezTo>
                  <a:pt x="285900" y="269123"/>
                  <a:pt x="290332" y="267808"/>
                  <a:pt x="282133" y="270541"/>
                </a:cubicBezTo>
                <a:cubicBezTo>
                  <a:pt x="282768" y="273081"/>
                  <a:pt x="282081" y="276422"/>
                  <a:pt x="284038" y="278161"/>
                </a:cubicBezTo>
                <a:cubicBezTo>
                  <a:pt x="286992" y="280787"/>
                  <a:pt x="300511" y="287246"/>
                  <a:pt x="306898" y="287686"/>
                </a:cubicBezTo>
                <a:cubicBezTo>
                  <a:pt x="322748" y="288779"/>
                  <a:pt x="338648" y="288956"/>
                  <a:pt x="354523" y="289591"/>
                </a:cubicBezTo>
                <a:cubicBezTo>
                  <a:pt x="356521" y="290257"/>
                  <a:pt x="365282" y="292620"/>
                  <a:pt x="365953" y="295306"/>
                </a:cubicBezTo>
                <a:cubicBezTo>
                  <a:pt x="368301" y="304698"/>
                  <a:pt x="363504" y="307280"/>
                  <a:pt x="358333" y="312451"/>
                </a:cubicBezTo>
                <a:cubicBezTo>
                  <a:pt x="357698" y="314356"/>
                  <a:pt x="356428" y="316158"/>
                  <a:pt x="356428" y="318166"/>
                </a:cubicBezTo>
                <a:cubicBezTo>
                  <a:pt x="356428" y="322110"/>
                  <a:pt x="360217" y="326707"/>
                  <a:pt x="362143" y="329596"/>
                </a:cubicBezTo>
                <a:cubicBezTo>
                  <a:pt x="360238" y="330866"/>
                  <a:pt x="358686" y="333030"/>
                  <a:pt x="356428" y="333406"/>
                </a:cubicBezTo>
                <a:cubicBezTo>
                  <a:pt x="331466" y="337566"/>
                  <a:pt x="274078" y="333817"/>
                  <a:pt x="259273" y="333406"/>
                </a:cubicBezTo>
                <a:cubicBezTo>
                  <a:pt x="249748" y="334041"/>
                  <a:pt x="238204" y="329413"/>
                  <a:pt x="230698" y="335311"/>
                </a:cubicBezTo>
                <a:cubicBezTo>
                  <a:pt x="228555" y="336995"/>
                  <a:pt x="232823" y="356363"/>
                  <a:pt x="234508" y="361981"/>
                </a:cubicBezTo>
                <a:cubicBezTo>
                  <a:pt x="235662" y="365828"/>
                  <a:pt x="237048" y="369601"/>
                  <a:pt x="238318" y="373411"/>
                </a:cubicBezTo>
                <a:lnTo>
                  <a:pt x="240223" y="379126"/>
                </a:lnTo>
                <a:cubicBezTo>
                  <a:pt x="239588" y="381031"/>
                  <a:pt x="239149" y="383013"/>
                  <a:pt x="238318" y="384841"/>
                </a:cubicBezTo>
                <a:cubicBezTo>
                  <a:pt x="235968" y="390012"/>
                  <a:pt x="236208" y="398703"/>
                  <a:pt x="230698" y="400081"/>
                </a:cubicBezTo>
                <a:cubicBezTo>
                  <a:pt x="212114" y="404727"/>
                  <a:pt x="235319" y="399054"/>
                  <a:pt x="213553" y="403891"/>
                </a:cubicBezTo>
                <a:cubicBezTo>
                  <a:pt x="210997" y="404459"/>
                  <a:pt x="208473" y="405161"/>
                  <a:pt x="205933" y="405796"/>
                </a:cubicBezTo>
                <a:cubicBezTo>
                  <a:pt x="191328" y="405161"/>
                  <a:pt x="174282" y="412000"/>
                  <a:pt x="162118" y="403891"/>
                </a:cubicBezTo>
                <a:cubicBezTo>
                  <a:pt x="155169" y="399258"/>
                  <a:pt x="164389" y="387335"/>
                  <a:pt x="165928" y="379126"/>
                </a:cubicBezTo>
                <a:cubicBezTo>
                  <a:pt x="166298" y="377152"/>
                  <a:pt x="166579" y="374979"/>
                  <a:pt x="167833" y="373411"/>
                </a:cubicBezTo>
                <a:cubicBezTo>
                  <a:pt x="169263" y="371623"/>
                  <a:pt x="171643" y="370871"/>
                  <a:pt x="173548" y="369601"/>
                </a:cubicBezTo>
                <a:cubicBezTo>
                  <a:pt x="174183" y="367696"/>
                  <a:pt x="174033" y="365306"/>
                  <a:pt x="175453" y="363886"/>
                </a:cubicBezTo>
                <a:cubicBezTo>
                  <a:pt x="176873" y="362466"/>
                  <a:pt x="179425" y="362977"/>
                  <a:pt x="181168" y="361981"/>
                </a:cubicBezTo>
                <a:cubicBezTo>
                  <a:pt x="183925" y="360406"/>
                  <a:pt x="186187" y="358087"/>
                  <a:pt x="188788" y="356266"/>
                </a:cubicBezTo>
                <a:cubicBezTo>
                  <a:pt x="192539" y="353640"/>
                  <a:pt x="196408" y="351186"/>
                  <a:pt x="200218" y="348646"/>
                </a:cubicBezTo>
                <a:cubicBezTo>
                  <a:pt x="202123" y="347376"/>
                  <a:pt x="203761" y="345560"/>
                  <a:pt x="205933" y="344836"/>
                </a:cubicBezTo>
                <a:lnTo>
                  <a:pt x="211648" y="342931"/>
                </a:lnTo>
                <a:cubicBezTo>
                  <a:pt x="211013" y="338486"/>
                  <a:pt x="212154" y="333384"/>
                  <a:pt x="209743" y="329596"/>
                </a:cubicBezTo>
                <a:cubicBezTo>
                  <a:pt x="207285" y="325733"/>
                  <a:pt x="202123" y="324516"/>
                  <a:pt x="198313" y="321976"/>
                </a:cubicBezTo>
                <a:lnTo>
                  <a:pt x="181168" y="310546"/>
                </a:lnTo>
                <a:cubicBezTo>
                  <a:pt x="179263" y="309276"/>
                  <a:pt x="177674" y="307291"/>
                  <a:pt x="175453" y="306736"/>
                </a:cubicBezTo>
                <a:cubicBezTo>
                  <a:pt x="157192" y="302171"/>
                  <a:pt x="179829" y="308195"/>
                  <a:pt x="158308" y="301021"/>
                </a:cubicBezTo>
                <a:cubicBezTo>
                  <a:pt x="155824" y="300193"/>
                  <a:pt x="153228" y="299751"/>
                  <a:pt x="150688" y="299116"/>
                </a:cubicBezTo>
                <a:cubicBezTo>
                  <a:pt x="139893" y="299751"/>
                  <a:pt x="129117" y="301021"/>
                  <a:pt x="118303" y="301021"/>
                </a:cubicBezTo>
                <a:cubicBezTo>
                  <a:pt x="115685" y="301021"/>
                  <a:pt x="112727" y="300752"/>
                  <a:pt x="110683" y="299116"/>
                </a:cubicBezTo>
                <a:cubicBezTo>
                  <a:pt x="109115" y="297862"/>
                  <a:pt x="109413" y="295306"/>
                  <a:pt x="108778" y="293401"/>
                </a:cubicBezTo>
                <a:cubicBezTo>
                  <a:pt x="110597" y="288853"/>
                  <a:pt x="112593" y="281966"/>
                  <a:pt x="116398" y="278161"/>
                </a:cubicBezTo>
                <a:cubicBezTo>
                  <a:pt x="120898" y="273661"/>
                  <a:pt x="124504" y="274276"/>
                  <a:pt x="129733" y="270541"/>
                </a:cubicBezTo>
                <a:cubicBezTo>
                  <a:pt x="131925" y="268975"/>
                  <a:pt x="132852" y="265547"/>
                  <a:pt x="135448" y="264826"/>
                </a:cubicBezTo>
                <a:cubicBezTo>
                  <a:pt x="144707" y="262254"/>
                  <a:pt x="154531" y="262515"/>
                  <a:pt x="164023" y="261016"/>
                </a:cubicBezTo>
                <a:cubicBezTo>
                  <a:pt x="166609" y="260608"/>
                  <a:pt x="169103" y="259746"/>
                  <a:pt x="171643" y="259111"/>
                </a:cubicBezTo>
                <a:cubicBezTo>
                  <a:pt x="173548" y="257841"/>
                  <a:pt x="175310" y="256325"/>
                  <a:pt x="177358" y="255301"/>
                </a:cubicBezTo>
                <a:cubicBezTo>
                  <a:pt x="179154" y="254403"/>
                  <a:pt x="181330" y="254392"/>
                  <a:pt x="183073" y="253396"/>
                </a:cubicBezTo>
                <a:cubicBezTo>
                  <a:pt x="185830" y="251821"/>
                  <a:pt x="188153" y="249586"/>
                  <a:pt x="190693" y="247681"/>
                </a:cubicBezTo>
                <a:cubicBezTo>
                  <a:pt x="193233" y="243236"/>
                  <a:pt x="196023" y="238925"/>
                  <a:pt x="198313" y="234346"/>
                </a:cubicBezTo>
                <a:cubicBezTo>
                  <a:pt x="200266" y="230441"/>
                  <a:pt x="201398" y="222729"/>
                  <a:pt x="202123" y="219106"/>
                </a:cubicBezTo>
                <a:cubicBezTo>
                  <a:pt x="202758" y="207041"/>
                  <a:pt x="203224" y="194966"/>
                  <a:pt x="204028" y="182911"/>
                </a:cubicBezTo>
                <a:cubicBezTo>
                  <a:pt x="204495" y="175913"/>
                  <a:pt x="207086" y="168874"/>
                  <a:pt x="205933" y="161956"/>
                </a:cubicBezTo>
                <a:cubicBezTo>
                  <a:pt x="205603" y="159975"/>
                  <a:pt x="202123" y="160686"/>
                  <a:pt x="200218" y="160051"/>
                </a:cubicBezTo>
                <a:cubicBezTo>
                  <a:pt x="185853" y="164839"/>
                  <a:pt x="203560" y="158380"/>
                  <a:pt x="188788" y="165766"/>
                </a:cubicBezTo>
                <a:cubicBezTo>
                  <a:pt x="186992" y="166664"/>
                  <a:pt x="184869" y="166773"/>
                  <a:pt x="183073" y="167671"/>
                </a:cubicBezTo>
                <a:cubicBezTo>
                  <a:pt x="181025" y="168695"/>
                  <a:pt x="179359" y="170369"/>
                  <a:pt x="177358" y="171481"/>
                </a:cubicBezTo>
                <a:cubicBezTo>
                  <a:pt x="173634" y="173550"/>
                  <a:pt x="169652" y="175127"/>
                  <a:pt x="165928" y="177196"/>
                </a:cubicBezTo>
                <a:cubicBezTo>
                  <a:pt x="163927" y="178308"/>
                  <a:pt x="162317" y="180104"/>
                  <a:pt x="160213" y="181006"/>
                </a:cubicBezTo>
                <a:cubicBezTo>
                  <a:pt x="157807" y="182037"/>
                  <a:pt x="155110" y="182192"/>
                  <a:pt x="152593" y="182911"/>
                </a:cubicBezTo>
                <a:cubicBezTo>
                  <a:pt x="147577" y="184344"/>
                  <a:pt x="143876" y="185855"/>
                  <a:pt x="139258" y="188626"/>
                </a:cubicBezTo>
                <a:cubicBezTo>
                  <a:pt x="135331" y="190982"/>
                  <a:pt x="115128" y="209581"/>
                  <a:pt x="112588" y="213391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 flipH="1">
            <a:off x="7654467" y="5553650"/>
            <a:ext cx="203860" cy="324608"/>
          </a:xfrm>
          <a:custGeom>
            <a:avLst/>
            <a:gdLst>
              <a:gd name="connsiteX0" fmla="*/ 81924 w 220989"/>
              <a:gd name="connsiteY0" fmla="*/ 360045 h 361581"/>
              <a:gd name="connsiteX1" fmla="*/ 78114 w 220989"/>
              <a:gd name="connsiteY1" fmla="*/ 350520 h 361581"/>
              <a:gd name="connsiteX2" fmla="*/ 83829 w 220989"/>
              <a:gd name="connsiteY2" fmla="*/ 329565 h 361581"/>
              <a:gd name="connsiteX3" fmla="*/ 78114 w 220989"/>
              <a:gd name="connsiteY3" fmla="*/ 325755 h 361581"/>
              <a:gd name="connsiteX4" fmla="*/ 62874 w 220989"/>
              <a:gd name="connsiteY4" fmla="*/ 321945 h 361581"/>
              <a:gd name="connsiteX5" fmla="*/ 57159 w 220989"/>
              <a:gd name="connsiteY5" fmla="*/ 320040 h 361581"/>
              <a:gd name="connsiteX6" fmla="*/ 55254 w 220989"/>
              <a:gd name="connsiteY6" fmla="*/ 312420 h 361581"/>
              <a:gd name="connsiteX7" fmla="*/ 59064 w 220989"/>
              <a:gd name="connsiteY7" fmla="*/ 287655 h 361581"/>
              <a:gd name="connsiteX8" fmla="*/ 45729 w 220989"/>
              <a:gd name="connsiteY8" fmla="*/ 274320 h 361581"/>
              <a:gd name="connsiteX9" fmla="*/ 47634 w 220989"/>
              <a:gd name="connsiteY9" fmla="*/ 268605 h 361581"/>
              <a:gd name="connsiteX10" fmla="*/ 60969 w 220989"/>
              <a:gd name="connsiteY10" fmla="*/ 264795 h 361581"/>
              <a:gd name="connsiteX11" fmla="*/ 66684 w 220989"/>
              <a:gd name="connsiteY11" fmla="*/ 260985 h 361581"/>
              <a:gd name="connsiteX12" fmla="*/ 78114 w 220989"/>
              <a:gd name="connsiteY12" fmla="*/ 259080 h 361581"/>
              <a:gd name="connsiteX13" fmla="*/ 139074 w 220989"/>
              <a:gd name="connsiteY13" fmla="*/ 260985 h 361581"/>
              <a:gd name="connsiteX14" fmla="*/ 144789 w 220989"/>
              <a:gd name="connsiteY14" fmla="*/ 262890 h 361581"/>
              <a:gd name="connsiteX15" fmla="*/ 156219 w 220989"/>
              <a:gd name="connsiteY15" fmla="*/ 270510 h 361581"/>
              <a:gd name="connsiteX16" fmla="*/ 167649 w 220989"/>
              <a:gd name="connsiteY16" fmla="*/ 274320 h 361581"/>
              <a:gd name="connsiteX17" fmla="*/ 173364 w 220989"/>
              <a:gd name="connsiteY17" fmla="*/ 276225 h 361581"/>
              <a:gd name="connsiteX18" fmla="*/ 179079 w 220989"/>
              <a:gd name="connsiteY18" fmla="*/ 278130 h 361581"/>
              <a:gd name="connsiteX19" fmla="*/ 196224 w 220989"/>
              <a:gd name="connsiteY19" fmla="*/ 272415 h 361581"/>
              <a:gd name="connsiteX20" fmla="*/ 194319 w 220989"/>
              <a:gd name="connsiteY20" fmla="*/ 257175 h 361581"/>
              <a:gd name="connsiteX21" fmla="*/ 175269 w 220989"/>
              <a:gd name="connsiteY21" fmla="*/ 241935 h 361581"/>
              <a:gd name="connsiteX22" fmla="*/ 163839 w 220989"/>
              <a:gd name="connsiteY22" fmla="*/ 238125 h 361581"/>
              <a:gd name="connsiteX23" fmla="*/ 161934 w 220989"/>
              <a:gd name="connsiteY23" fmla="*/ 220980 h 361581"/>
              <a:gd name="connsiteX24" fmla="*/ 160029 w 220989"/>
              <a:gd name="connsiteY24" fmla="*/ 213360 h 361581"/>
              <a:gd name="connsiteX25" fmla="*/ 154314 w 220989"/>
              <a:gd name="connsiteY25" fmla="*/ 211455 h 361581"/>
              <a:gd name="connsiteX26" fmla="*/ 139074 w 220989"/>
              <a:gd name="connsiteY26" fmla="*/ 213360 h 361581"/>
              <a:gd name="connsiteX27" fmla="*/ 129549 w 220989"/>
              <a:gd name="connsiteY27" fmla="*/ 217170 h 361581"/>
              <a:gd name="connsiteX28" fmla="*/ 108594 w 220989"/>
              <a:gd name="connsiteY28" fmla="*/ 226695 h 361581"/>
              <a:gd name="connsiteX29" fmla="*/ 104784 w 220989"/>
              <a:gd name="connsiteY29" fmla="*/ 232410 h 361581"/>
              <a:gd name="connsiteX30" fmla="*/ 87639 w 220989"/>
              <a:gd name="connsiteY30" fmla="*/ 245745 h 361581"/>
              <a:gd name="connsiteX31" fmla="*/ 76209 w 220989"/>
              <a:gd name="connsiteY31" fmla="*/ 249555 h 361581"/>
              <a:gd name="connsiteX32" fmla="*/ 62874 w 220989"/>
              <a:gd name="connsiteY32" fmla="*/ 257175 h 361581"/>
              <a:gd name="connsiteX33" fmla="*/ 53349 w 220989"/>
              <a:gd name="connsiteY33" fmla="*/ 259080 h 361581"/>
              <a:gd name="connsiteX34" fmla="*/ 36204 w 220989"/>
              <a:gd name="connsiteY34" fmla="*/ 257175 h 361581"/>
              <a:gd name="connsiteX35" fmla="*/ 43824 w 220989"/>
              <a:gd name="connsiteY35" fmla="*/ 224790 h 361581"/>
              <a:gd name="connsiteX36" fmla="*/ 49539 w 220989"/>
              <a:gd name="connsiteY36" fmla="*/ 209550 h 361581"/>
              <a:gd name="connsiteX37" fmla="*/ 53349 w 220989"/>
              <a:gd name="connsiteY37" fmla="*/ 203835 h 361581"/>
              <a:gd name="connsiteX38" fmla="*/ 64779 w 220989"/>
              <a:gd name="connsiteY38" fmla="*/ 196215 h 361581"/>
              <a:gd name="connsiteX39" fmla="*/ 70494 w 220989"/>
              <a:gd name="connsiteY39" fmla="*/ 192405 h 361581"/>
              <a:gd name="connsiteX40" fmla="*/ 81924 w 220989"/>
              <a:gd name="connsiteY40" fmla="*/ 188595 h 361581"/>
              <a:gd name="connsiteX41" fmla="*/ 125739 w 220989"/>
              <a:gd name="connsiteY41" fmla="*/ 194310 h 361581"/>
              <a:gd name="connsiteX42" fmla="*/ 131454 w 220989"/>
              <a:gd name="connsiteY42" fmla="*/ 198120 h 361581"/>
              <a:gd name="connsiteX43" fmla="*/ 142884 w 220989"/>
              <a:gd name="connsiteY43" fmla="*/ 201930 h 361581"/>
              <a:gd name="connsiteX44" fmla="*/ 171459 w 220989"/>
              <a:gd name="connsiteY44" fmla="*/ 198120 h 361581"/>
              <a:gd name="connsiteX45" fmla="*/ 177174 w 220989"/>
              <a:gd name="connsiteY45" fmla="*/ 194310 h 361581"/>
              <a:gd name="connsiteX46" fmla="*/ 182889 w 220989"/>
              <a:gd name="connsiteY46" fmla="*/ 177165 h 361581"/>
              <a:gd name="connsiteX47" fmla="*/ 184794 w 220989"/>
              <a:gd name="connsiteY47" fmla="*/ 171450 h 361581"/>
              <a:gd name="connsiteX48" fmla="*/ 188604 w 220989"/>
              <a:gd name="connsiteY48" fmla="*/ 154305 h 361581"/>
              <a:gd name="connsiteX49" fmla="*/ 196224 w 220989"/>
              <a:gd name="connsiteY49" fmla="*/ 142875 h 361581"/>
              <a:gd name="connsiteX50" fmla="*/ 200034 w 220989"/>
              <a:gd name="connsiteY50" fmla="*/ 135255 h 361581"/>
              <a:gd name="connsiteX51" fmla="*/ 203844 w 220989"/>
              <a:gd name="connsiteY51" fmla="*/ 125730 h 361581"/>
              <a:gd name="connsiteX52" fmla="*/ 209559 w 220989"/>
              <a:gd name="connsiteY52" fmla="*/ 116205 h 361581"/>
              <a:gd name="connsiteX53" fmla="*/ 213369 w 220989"/>
              <a:gd name="connsiteY53" fmla="*/ 110490 h 361581"/>
              <a:gd name="connsiteX54" fmla="*/ 217179 w 220989"/>
              <a:gd name="connsiteY54" fmla="*/ 100965 h 361581"/>
              <a:gd name="connsiteX55" fmla="*/ 220989 w 220989"/>
              <a:gd name="connsiteY55" fmla="*/ 89535 h 361581"/>
              <a:gd name="connsiteX56" fmla="*/ 219084 w 220989"/>
              <a:gd name="connsiteY56" fmla="*/ 62865 h 361581"/>
              <a:gd name="connsiteX57" fmla="*/ 213369 w 220989"/>
              <a:gd name="connsiteY57" fmla="*/ 49530 h 361581"/>
              <a:gd name="connsiteX58" fmla="*/ 209559 w 220989"/>
              <a:gd name="connsiteY58" fmla="*/ 43815 h 361581"/>
              <a:gd name="connsiteX59" fmla="*/ 198129 w 220989"/>
              <a:gd name="connsiteY59" fmla="*/ 20955 h 361581"/>
              <a:gd name="connsiteX60" fmla="*/ 190509 w 220989"/>
              <a:gd name="connsiteY60" fmla="*/ 9525 h 361581"/>
              <a:gd name="connsiteX61" fmla="*/ 184794 w 220989"/>
              <a:gd name="connsiteY61" fmla="*/ 7620 h 361581"/>
              <a:gd name="connsiteX62" fmla="*/ 175269 w 220989"/>
              <a:gd name="connsiteY62" fmla="*/ 3810 h 361581"/>
              <a:gd name="connsiteX63" fmla="*/ 169554 w 220989"/>
              <a:gd name="connsiteY63" fmla="*/ 1905 h 361581"/>
              <a:gd name="connsiteX64" fmla="*/ 127644 w 220989"/>
              <a:gd name="connsiteY64" fmla="*/ 0 h 361581"/>
              <a:gd name="connsiteX65" fmla="*/ 78114 w 220989"/>
              <a:gd name="connsiteY65" fmla="*/ 1905 h 361581"/>
              <a:gd name="connsiteX66" fmla="*/ 70494 w 220989"/>
              <a:gd name="connsiteY66" fmla="*/ 7620 h 361581"/>
              <a:gd name="connsiteX67" fmla="*/ 64779 w 220989"/>
              <a:gd name="connsiteY67" fmla="*/ 9525 h 361581"/>
              <a:gd name="connsiteX68" fmla="*/ 57159 w 220989"/>
              <a:gd name="connsiteY68" fmla="*/ 26670 h 361581"/>
              <a:gd name="connsiteX69" fmla="*/ 51444 w 220989"/>
              <a:gd name="connsiteY69" fmla="*/ 32385 h 361581"/>
              <a:gd name="connsiteX70" fmla="*/ 53349 w 220989"/>
              <a:gd name="connsiteY70" fmla="*/ 45720 h 361581"/>
              <a:gd name="connsiteX71" fmla="*/ 60969 w 220989"/>
              <a:gd name="connsiteY71" fmla="*/ 57150 h 361581"/>
              <a:gd name="connsiteX72" fmla="*/ 43824 w 220989"/>
              <a:gd name="connsiteY72" fmla="*/ 62865 h 361581"/>
              <a:gd name="connsiteX73" fmla="*/ 38109 w 220989"/>
              <a:gd name="connsiteY73" fmla="*/ 64770 h 361581"/>
              <a:gd name="connsiteX74" fmla="*/ 32394 w 220989"/>
              <a:gd name="connsiteY74" fmla="*/ 66675 h 361581"/>
              <a:gd name="connsiteX75" fmla="*/ 24774 w 220989"/>
              <a:gd name="connsiteY75" fmla="*/ 68580 h 361581"/>
              <a:gd name="connsiteX76" fmla="*/ 7629 w 220989"/>
              <a:gd name="connsiteY76" fmla="*/ 72390 h 361581"/>
              <a:gd name="connsiteX77" fmla="*/ 1914 w 220989"/>
              <a:gd name="connsiteY77" fmla="*/ 76200 h 361581"/>
              <a:gd name="connsiteX78" fmla="*/ 1914 w 220989"/>
              <a:gd name="connsiteY78" fmla="*/ 91440 h 361581"/>
              <a:gd name="connsiteX79" fmla="*/ 5724 w 220989"/>
              <a:gd name="connsiteY79" fmla="*/ 97155 h 361581"/>
              <a:gd name="connsiteX80" fmla="*/ 7629 w 220989"/>
              <a:gd name="connsiteY80" fmla="*/ 102870 h 361581"/>
              <a:gd name="connsiteX81" fmla="*/ 11439 w 220989"/>
              <a:gd name="connsiteY81" fmla="*/ 108585 h 361581"/>
              <a:gd name="connsiteX82" fmla="*/ 15249 w 220989"/>
              <a:gd name="connsiteY82" fmla="*/ 120015 h 361581"/>
              <a:gd name="connsiteX83" fmla="*/ 9534 w 220989"/>
              <a:gd name="connsiteY83" fmla="*/ 144780 h 361581"/>
              <a:gd name="connsiteX84" fmla="*/ 7629 w 220989"/>
              <a:gd name="connsiteY84" fmla="*/ 150495 h 361581"/>
              <a:gd name="connsiteX85" fmla="*/ 15249 w 220989"/>
              <a:gd name="connsiteY85" fmla="*/ 161925 h 361581"/>
              <a:gd name="connsiteX86" fmla="*/ 24774 w 220989"/>
              <a:gd name="connsiteY86" fmla="*/ 171450 h 361581"/>
              <a:gd name="connsiteX87" fmla="*/ 36204 w 220989"/>
              <a:gd name="connsiteY87" fmla="*/ 175260 h 361581"/>
              <a:gd name="connsiteX88" fmla="*/ 41919 w 220989"/>
              <a:gd name="connsiteY88" fmla="*/ 177165 h 361581"/>
              <a:gd name="connsiteX89" fmla="*/ 53349 w 220989"/>
              <a:gd name="connsiteY89" fmla="*/ 196215 h 361581"/>
              <a:gd name="connsiteX90" fmla="*/ 51444 w 220989"/>
              <a:gd name="connsiteY90" fmla="*/ 215265 h 361581"/>
              <a:gd name="connsiteX91" fmla="*/ 49539 w 220989"/>
              <a:gd name="connsiteY91" fmla="*/ 220980 h 361581"/>
              <a:gd name="connsiteX92" fmla="*/ 51444 w 220989"/>
              <a:gd name="connsiteY92" fmla="*/ 228600 h 361581"/>
              <a:gd name="connsiteX93" fmla="*/ 53349 w 220989"/>
              <a:gd name="connsiteY93" fmla="*/ 240030 h 361581"/>
              <a:gd name="connsiteX94" fmla="*/ 57159 w 220989"/>
              <a:gd name="connsiteY94" fmla="*/ 251460 h 361581"/>
              <a:gd name="connsiteX95" fmla="*/ 59064 w 220989"/>
              <a:gd name="connsiteY95" fmla="*/ 259080 h 361581"/>
              <a:gd name="connsiteX96" fmla="*/ 62874 w 220989"/>
              <a:gd name="connsiteY96" fmla="*/ 266700 h 361581"/>
              <a:gd name="connsiteX97" fmla="*/ 64779 w 220989"/>
              <a:gd name="connsiteY97" fmla="*/ 272415 h 361581"/>
              <a:gd name="connsiteX98" fmla="*/ 60969 w 220989"/>
              <a:gd name="connsiteY98" fmla="*/ 291465 h 361581"/>
              <a:gd name="connsiteX99" fmla="*/ 55254 w 220989"/>
              <a:gd name="connsiteY99" fmla="*/ 297180 h 361581"/>
              <a:gd name="connsiteX100" fmla="*/ 53349 w 220989"/>
              <a:gd name="connsiteY100" fmla="*/ 316230 h 361581"/>
              <a:gd name="connsiteX101" fmla="*/ 81924 w 220989"/>
              <a:gd name="connsiteY101" fmla="*/ 360045 h 36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0989" h="361581">
                <a:moveTo>
                  <a:pt x="81924" y="360045"/>
                </a:moveTo>
                <a:cubicBezTo>
                  <a:pt x="86051" y="365760"/>
                  <a:pt x="78114" y="353940"/>
                  <a:pt x="78114" y="350520"/>
                </a:cubicBezTo>
                <a:cubicBezTo>
                  <a:pt x="78114" y="346223"/>
                  <a:pt x="81916" y="335304"/>
                  <a:pt x="83829" y="329565"/>
                </a:cubicBezTo>
                <a:cubicBezTo>
                  <a:pt x="81924" y="328295"/>
                  <a:pt x="80162" y="326779"/>
                  <a:pt x="78114" y="325755"/>
                </a:cubicBezTo>
                <a:cubicBezTo>
                  <a:pt x="73759" y="323578"/>
                  <a:pt x="67221" y="323032"/>
                  <a:pt x="62874" y="321945"/>
                </a:cubicBezTo>
                <a:cubicBezTo>
                  <a:pt x="60926" y="321458"/>
                  <a:pt x="59064" y="320675"/>
                  <a:pt x="57159" y="320040"/>
                </a:cubicBezTo>
                <a:cubicBezTo>
                  <a:pt x="56524" y="317500"/>
                  <a:pt x="55254" y="315038"/>
                  <a:pt x="55254" y="312420"/>
                </a:cubicBezTo>
                <a:cubicBezTo>
                  <a:pt x="55254" y="297686"/>
                  <a:pt x="55803" y="297437"/>
                  <a:pt x="59064" y="287655"/>
                </a:cubicBezTo>
                <a:cubicBezTo>
                  <a:pt x="45963" y="278921"/>
                  <a:pt x="49082" y="284379"/>
                  <a:pt x="45729" y="274320"/>
                </a:cubicBezTo>
                <a:cubicBezTo>
                  <a:pt x="46364" y="272415"/>
                  <a:pt x="46214" y="270025"/>
                  <a:pt x="47634" y="268605"/>
                </a:cubicBezTo>
                <a:cubicBezTo>
                  <a:pt x="48545" y="267694"/>
                  <a:pt x="60903" y="264811"/>
                  <a:pt x="60969" y="264795"/>
                </a:cubicBezTo>
                <a:cubicBezTo>
                  <a:pt x="62874" y="263525"/>
                  <a:pt x="64512" y="261709"/>
                  <a:pt x="66684" y="260985"/>
                </a:cubicBezTo>
                <a:cubicBezTo>
                  <a:pt x="70348" y="259764"/>
                  <a:pt x="74251" y="259080"/>
                  <a:pt x="78114" y="259080"/>
                </a:cubicBezTo>
                <a:cubicBezTo>
                  <a:pt x="98444" y="259080"/>
                  <a:pt x="118754" y="260350"/>
                  <a:pt x="139074" y="260985"/>
                </a:cubicBezTo>
                <a:cubicBezTo>
                  <a:pt x="140979" y="261620"/>
                  <a:pt x="143034" y="261915"/>
                  <a:pt x="144789" y="262890"/>
                </a:cubicBezTo>
                <a:cubicBezTo>
                  <a:pt x="148792" y="265114"/>
                  <a:pt x="151875" y="269062"/>
                  <a:pt x="156219" y="270510"/>
                </a:cubicBezTo>
                <a:lnTo>
                  <a:pt x="167649" y="274320"/>
                </a:lnTo>
                <a:lnTo>
                  <a:pt x="173364" y="276225"/>
                </a:lnTo>
                <a:lnTo>
                  <a:pt x="179079" y="278130"/>
                </a:lnTo>
                <a:cubicBezTo>
                  <a:pt x="180547" y="277836"/>
                  <a:pt x="195217" y="275771"/>
                  <a:pt x="196224" y="272415"/>
                </a:cubicBezTo>
                <a:cubicBezTo>
                  <a:pt x="197695" y="267511"/>
                  <a:pt x="196288" y="261901"/>
                  <a:pt x="194319" y="257175"/>
                </a:cubicBezTo>
                <a:cubicBezTo>
                  <a:pt x="192641" y="253147"/>
                  <a:pt x="177986" y="242841"/>
                  <a:pt x="175269" y="241935"/>
                </a:cubicBezTo>
                <a:lnTo>
                  <a:pt x="163839" y="238125"/>
                </a:lnTo>
                <a:cubicBezTo>
                  <a:pt x="159394" y="224790"/>
                  <a:pt x="158759" y="230505"/>
                  <a:pt x="161934" y="220980"/>
                </a:cubicBezTo>
                <a:cubicBezTo>
                  <a:pt x="161299" y="218440"/>
                  <a:pt x="161665" y="215404"/>
                  <a:pt x="160029" y="213360"/>
                </a:cubicBezTo>
                <a:cubicBezTo>
                  <a:pt x="158775" y="211792"/>
                  <a:pt x="156322" y="211455"/>
                  <a:pt x="154314" y="211455"/>
                </a:cubicBezTo>
                <a:cubicBezTo>
                  <a:pt x="149194" y="211455"/>
                  <a:pt x="144154" y="212725"/>
                  <a:pt x="139074" y="213360"/>
                </a:cubicBezTo>
                <a:cubicBezTo>
                  <a:pt x="135899" y="214630"/>
                  <a:pt x="132654" y="215737"/>
                  <a:pt x="129549" y="217170"/>
                </a:cubicBezTo>
                <a:cubicBezTo>
                  <a:pt x="107402" y="227392"/>
                  <a:pt x="121504" y="222392"/>
                  <a:pt x="108594" y="226695"/>
                </a:cubicBezTo>
                <a:cubicBezTo>
                  <a:pt x="107324" y="228600"/>
                  <a:pt x="106250" y="230651"/>
                  <a:pt x="104784" y="232410"/>
                </a:cubicBezTo>
                <a:cubicBezTo>
                  <a:pt x="100991" y="236962"/>
                  <a:pt x="92541" y="244111"/>
                  <a:pt x="87639" y="245745"/>
                </a:cubicBezTo>
                <a:cubicBezTo>
                  <a:pt x="83829" y="247015"/>
                  <a:pt x="79551" y="247327"/>
                  <a:pt x="76209" y="249555"/>
                </a:cubicBezTo>
                <a:cubicBezTo>
                  <a:pt x="72028" y="252342"/>
                  <a:pt x="67708" y="255564"/>
                  <a:pt x="62874" y="257175"/>
                </a:cubicBezTo>
                <a:cubicBezTo>
                  <a:pt x="59802" y="258199"/>
                  <a:pt x="56524" y="258445"/>
                  <a:pt x="53349" y="259080"/>
                </a:cubicBezTo>
                <a:cubicBezTo>
                  <a:pt x="47634" y="258445"/>
                  <a:pt x="39057" y="262168"/>
                  <a:pt x="36204" y="257175"/>
                </a:cubicBezTo>
                <a:cubicBezTo>
                  <a:pt x="28074" y="242948"/>
                  <a:pt x="37083" y="233778"/>
                  <a:pt x="43824" y="224790"/>
                </a:cubicBezTo>
                <a:cubicBezTo>
                  <a:pt x="45908" y="216456"/>
                  <a:pt x="45112" y="217298"/>
                  <a:pt x="49539" y="209550"/>
                </a:cubicBezTo>
                <a:cubicBezTo>
                  <a:pt x="50675" y="207562"/>
                  <a:pt x="51626" y="205343"/>
                  <a:pt x="53349" y="203835"/>
                </a:cubicBezTo>
                <a:cubicBezTo>
                  <a:pt x="56795" y="200820"/>
                  <a:pt x="60969" y="198755"/>
                  <a:pt x="64779" y="196215"/>
                </a:cubicBezTo>
                <a:cubicBezTo>
                  <a:pt x="66684" y="194945"/>
                  <a:pt x="68322" y="193129"/>
                  <a:pt x="70494" y="192405"/>
                </a:cubicBezTo>
                <a:lnTo>
                  <a:pt x="81924" y="188595"/>
                </a:lnTo>
                <a:cubicBezTo>
                  <a:pt x="86293" y="188852"/>
                  <a:pt x="115944" y="187780"/>
                  <a:pt x="125739" y="194310"/>
                </a:cubicBezTo>
                <a:cubicBezTo>
                  <a:pt x="127644" y="195580"/>
                  <a:pt x="129362" y="197190"/>
                  <a:pt x="131454" y="198120"/>
                </a:cubicBezTo>
                <a:cubicBezTo>
                  <a:pt x="135124" y="199751"/>
                  <a:pt x="142884" y="201930"/>
                  <a:pt x="142884" y="201930"/>
                </a:cubicBezTo>
                <a:cubicBezTo>
                  <a:pt x="147991" y="201504"/>
                  <a:pt x="163678" y="202011"/>
                  <a:pt x="171459" y="198120"/>
                </a:cubicBezTo>
                <a:cubicBezTo>
                  <a:pt x="173507" y="197096"/>
                  <a:pt x="175269" y="195580"/>
                  <a:pt x="177174" y="194310"/>
                </a:cubicBezTo>
                <a:lnTo>
                  <a:pt x="182889" y="177165"/>
                </a:lnTo>
                <a:cubicBezTo>
                  <a:pt x="183524" y="175260"/>
                  <a:pt x="184464" y="173431"/>
                  <a:pt x="184794" y="171450"/>
                </a:cubicBezTo>
                <a:cubicBezTo>
                  <a:pt x="185311" y="168349"/>
                  <a:pt x="186371" y="158325"/>
                  <a:pt x="188604" y="154305"/>
                </a:cubicBezTo>
                <a:cubicBezTo>
                  <a:pt x="190828" y="150302"/>
                  <a:pt x="194176" y="146971"/>
                  <a:pt x="196224" y="142875"/>
                </a:cubicBezTo>
                <a:cubicBezTo>
                  <a:pt x="197494" y="140335"/>
                  <a:pt x="198881" y="137850"/>
                  <a:pt x="200034" y="135255"/>
                </a:cubicBezTo>
                <a:cubicBezTo>
                  <a:pt x="201423" y="132130"/>
                  <a:pt x="202315" y="128789"/>
                  <a:pt x="203844" y="125730"/>
                </a:cubicBezTo>
                <a:cubicBezTo>
                  <a:pt x="205500" y="122418"/>
                  <a:pt x="207597" y="119345"/>
                  <a:pt x="209559" y="116205"/>
                </a:cubicBezTo>
                <a:cubicBezTo>
                  <a:pt x="210772" y="114263"/>
                  <a:pt x="212345" y="112538"/>
                  <a:pt x="213369" y="110490"/>
                </a:cubicBezTo>
                <a:cubicBezTo>
                  <a:pt x="214898" y="107431"/>
                  <a:pt x="216010" y="104179"/>
                  <a:pt x="217179" y="100965"/>
                </a:cubicBezTo>
                <a:cubicBezTo>
                  <a:pt x="218551" y="97191"/>
                  <a:pt x="220989" y="89535"/>
                  <a:pt x="220989" y="89535"/>
                </a:cubicBezTo>
                <a:cubicBezTo>
                  <a:pt x="220354" y="80645"/>
                  <a:pt x="220125" y="71717"/>
                  <a:pt x="219084" y="62865"/>
                </a:cubicBezTo>
                <a:cubicBezTo>
                  <a:pt x="218688" y="59501"/>
                  <a:pt x="214673" y="51811"/>
                  <a:pt x="213369" y="49530"/>
                </a:cubicBezTo>
                <a:cubicBezTo>
                  <a:pt x="212233" y="47542"/>
                  <a:pt x="210583" y="45863"/>
                  <a:pt x="209559" y="43815"/>
                </a:cubicBezTo>
                <a:cubicBezTo>
                  <a:pt x="199187" y="23071"/>
                  <a:pt x="208781" y="37694"/>
                  <a:pt x="198129" y="20955"/>
                </a:cubicBezTo>
                <a:cubicBezTo>
                  <a:pt x="195671" y="17092"/>
                  <a:pt x="193747" y="12763"/>
                  <a:pt x="190509" y="9525"/>
                </a:cubicBezTo>
                <a:cubicBezTo>
                  <a:pt x="189089" y="8105"/>
                  <a:pt x="186674" y="8325"/>
                  <a:pt x="184794" y="7620"/>
                </a:cubicBezTo>
                <a:cubicBezTo>
                  <a:pt x="181592" y="6419"/>
                  <a:pt x="178471" y="5011"/>
                  <a:pt x="175269" y="3810"/>
                </a:cubicBezTo>
                <a:cubicBezTo>
                  <a:pt x="173389" y="3105"/>
                  <a:pt x="171556" y="2065"/>
                  <a:pt x="169554" y="1905"/>
                </a:cubicBezTo>
                <a:cubicBezTo>
                  <a:pt x="155614" y="790"/>
                  <a:pt x="141614" y="635"/>
                  <a:pt x="127644" y="0"/>
                </a:cubicBezTo>
                <a:cubicBezTo>
                  <a:pt x="111134" y="635"/>
                  <a:pt x="94491" y="-279"/>
                  <a:pt x="78114" y="1905"/>
                </a:cubicBezTo>
                <a:cubicBezTo>
                  <a:pt x="74967" y="2325"/>
                  <a:pt x="73251" y="6045"/>
                  <a:pt x="70494" y="7620"/>
                </a:cubicBezTo>
                <a:cubicBezTo>
                  <a:pt x="68751" y="8616"/>
                  <a:pt x="66684" y="8890"/>
                  <a:pt x="64779" y="9525"/>
                </a:cubicBezTo>
                <a:cubicBezTo>
                  <a:pt x="62010" y="17832"/>
                  <a:pt x="62190" y="20632"/>
                  <a:pt x="57159" y="26670"/>
                </a:cubicBezTo>
                <a:cubicBezTo>
                  <a:pt x="55434" y="28740"/>
                  <a:pt x="53349" y="30480"/>
                  <a:pt x="51444" y="32385"/>
                </a:cubicBezTo>
                <a:cubicBezTo>
                  <a:pt x="48879" y="40081"/>
                  <a:pt x="48305" y="37313"/>
                  <a:pt x="53349" y="45720"/>
                </a:cubicBezTo>
                <a:cubicBezTo>
                  <a:pt x="55705" y="49647"/>
                  <a:pt x="60969" y="57150"/>
                  <a:pt x="60969" y="57150"/>
                </a:cubicBezTo>
                <a:lnTo>
                  <a:pt x="43824" y="62865"/>
                </a:lnTo>
                <a:lnTo>
                  <a:pt x="38109" y="64770"/>
                </a:lnTo>
                <a:cubicBezTo>
                  <a:pt x="36204" y="65405"/>
                  <a:pt x="34342" y="66188"/>
                  <a:pt x="32394" y="66675"/>
                </a:cubicBezTo>
                <a:cubicBezTo>
                  <a:pt x="29854" y="67310"/>
                  <a:pt x="27330" y="68012"/>
                  <a:pt x="24774" y="68580"/>
                </a:cubicBezTo>
                <a:cubicBezTo>
                  <a:pt x="3008" y="73417"/>
                  <a:pt x="26213" y="67744"/>
                  <a:pt x="7629" y="72390"/>
                </a:cubicBezTo>
                <a:cubicBezTo>
                  <a:pt x="5724" y="73660"/>
                  <a:pt x="3344" y="74412"/>
                  <a:pt x="1914" y="76200"/>
                </a:cubicBezTo>
                <a:cubicBezTo>
                  <a:pt x="-1474" y="80435"/>
                  <a:pt x="356" y="87285"/>
                  <a:pt x="1914" y="91440"/>
                </a:cubicBezTo>
                <a:cubicBezTo>
                  <a:pt x="2718" y="93584"/>
                  <a:pt x="4700" y="95107"/>
                  <a:pt x="5724" y="97155"/>
                </a:cubicBezTo>
                <a:cubicBezTo>
                  <a:pt x="6622" y="98951"/>
                  <a:pt x="6731" y="101074"/>
                  <a:pt x="7629" y="102870"/>
                </a:cubicBezTo>
                <a:cubicBezTo>
                  <a:pt x="8653" y="104918"/>
                  <a:pt x="10509" y="106493"/>
                  <a:pt x="11439" y="108585"/>
                </a:cubicBezTo>
                <a:cubicBezTo>
                  <a:pt x="13070" y="112255"/>
                  <a:pt x="15249" y="120015"/>
                  <a:pt x="15249" y="120015"/>
                </a:cubicBezTo>
                <a:cubicBezTo>
                  <a:pt x="12776" y="137326"/>
                  <a:pt x="14764" y="129090"/>
                  <a:pt x="9534" y="144780"/>
                </a:cubicBezTo>
                <a:lnTo>
                  <a:pt x="7629" y="150495"/>
                </a:lnTo>
                <a:cubicBezTo>
                  <a:pt x="11092" y="164348"/>
                  <a:pt x="6478" y="153154"/>
                  <a:pt x="15249" y="161925"/>
                </a:cubicBezTo>
                <a:cubicBezTo>
                  <a:pt x="21853" y="168529"/>
                  <a:pt x="15630" y="167386"/>
                  <a:pt x="24774" y="171450"/>
                </a:cubicBezTo>
                <a:cubicBezTo>
                  <a:pt x="28444" y="173081"/>
                  <a:pt x="32394" y="173990"/>
                  <a:pt x="36204" y="175260"/>
                </a:cubicBezTo>
                <a:lnTo>
                  <a:pt x="41919" y="177165"/>
                </a:lnTo>
                <a:cubicBezTo>
                  <a:pt x="51114" y="190958"/>
                  <a:pt x="47491" y="184499"/>
                  <a:pt x="53349" y="196215"/>
                </a:cubicBezTo>
                <a:cubicBezTo>
                  <a:pt x="52714" y="202565"/>
                  <a:pt x="52414" y="208958"/>
                  <a:pt x="51444" y="215265"/>
                </a:cubicBezTo>
                <a:cubicBezTo>
                  <a:pt x="51139" y="217250"/>
                  <a:pt x="49539" y="218972"/>
                  <a:pt x="49539" y="220980"/>
                </a:cubicBezTo>
                <a:cubicBezTo>
                  <a:pt x="49539" y="223598"/>
                  <a:pt x="50931" y="226033"/>
                  <a:pt x="51444" y="228600"/>
                </a:cubicBezTo>
                <a:cubicBezTo>
                  <a:pt x="52202" y="232388"/>
                  <a:pt x="52412" y="236283"/>
                  <a:pt x="53349" y="240030"/>
                </a:cubicBezTo>
                <a:cubicBezTo>
                  <a:pt x="54323" y="243926"/>
                  <a:pt x="56185" y="247564"/>
                  <a:pt x="57159" y="251460"/>
                </a:cubicBezTo>
                <a:cubicBezTo>
                  <a:pt x="57794" y="254000"/>
                  <a:pt x="58145" y="256629"/>
                  <a:pt x="59064" y="259080"/>
                </a:cubicBezTo>
                <a:cubicBezTo>
                  <a:pt x="60061" y="261739"/>
                  <a:pt x="61755" y="264090"/>
                  <a:pt x="62874" y="266700"/>
                </a:cubicBezTo>
                <a:cubicBezTo>
                  <a:pt x="63665" y="268546"/>
                  <a:pt x="64144" y="270510"/>
                  <a:pt x="64779" y="272415"/>
                </a:cubicBezTo>
                <a:cubicBezTo>
                  <a:pt x="64618" y="273544"/>
                  <a:pt x="63387" y="287838"/>
                  <a:pt x="60969" y="291465"/>
                </a:cubicBezTo>
                <a:cubicBezTo>
                  <a:pt x="59475" y="293707"/>
                  <a:pt x="57159" y="295275"/>
                  <a:pt x="55254" y="297180"/>
                </a:cubicBezTo>
                <a:cubicBezTo>
                  <a:pt x="54619" y="303530"/>
                  <a:pt x="54525" y="309958"/>
                  <a:pt x="53349" y="316230"/>
                </a:cubicBezTo>
                <a:cubicBezTo>
                  <a:pt x="48133" y="344047"/>
                  <a:pt x="77797" y="354330"/>
                  <a:pt x="81924" y="360045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 flipH="1">
            <a:off x="7788063" y="5440777"/>
            <a:ext cx="282894" cy="261806"/>
          </a:xfrm>
          <a:custGeom>
            <a:avLst/>
            <a:gdLst>
              <a:gd name="connsiteX0" fmla="*/ 304800 w 306664"/>
              <a:gd name="connsiteY0" fmla="*/ 120015 h 291626"/>
              <a:gd name="connsiteX1" fmla="*/ 299085 w 306664"/>
              <a:gd name="connsiteY1" fmla="*/ 110490 h 291626"/>
              <a:gd name="connsiteX2" fmla="*/ 291465 w 306664"/>
              <a:gd name="connsiteY2" fmla="*/ 100965 h 291626"/>
              <a:gd name="connsiteX3" fmla="*/ 295275 w 306664"/>
              <a:gd name="connsiteY3" fmla="*/ 89535 h 291626"/>
              <a:gd name="connsiteX4" fmla="*/ 302895 w 306664"/>
              <a:gd name="connsiteY4" fmla="*/ 78105 h 291626"/>
              <a:gd name="connsiteX5" fmla="*/ 291465 w 306664"/>
              <a:gd name="connsiteY5" fmla="*/ 70485 h 291626"/>
              <a:gd name="connsiteX6" fmla="*/ 276225 w 306664"/>
              <a:gd name="connsiteY6" fmla="*/ 66675 h 291626"/>
              <a:gd name="connsiteX7" fmla="*/ 268605 w 306664"/>
              <a:gd name="connsiteY7" fmla="*/ 64770 h 291626"/>
              <a:gd name="connsiteX8" fmla="*/ 249555 w 306664"/>
              <a:gd name="connsiteY8" fmla="*/ 60960 h 291626"/>
              <a:gd name="connsiteX9" fmla="*/ 245745 w 306664"/>
              <a:gd name="connsiteY9" fmla="*/ 55245 h 291626"/>
              <a:gd name="connsiteX10" fmla="*/ 247650 w 306664"/>
              <a:gd name="connsiteY10" fmla="*/ 49530 h 291626"/>
              <a:gd name="connsiteX11" fmla="*/ 249555 w 306664"/>
              <a:gd name="connsiteY11" fmla="*/ 41910 h 291626"/>
              <a:gd name="connsiteX12" fmla="*/ 247650 w 306664"/>
              <a:gd name="connsiteY12" fmla="*/ 32385 h 291626"/>
              <a:gd name="connsiteX13" fmla="*/ 236220 w 306664"/>
              <a:gd name="connsiteY13" fmla="*/ 24765 h 291626"/>
              <a:gd name="connsiteX14" fmla="*/ 207645 w 306664"/>
              <a:gd name="connsiteY14" fmla="*/ 26670 h 291626"/>
              <a:gd name="connsiteX15" fmla="*/ 194310 w 306664"/>
              <a:gd name="connsiteY15" fmla="*/ 34290 h 291626"/>
              <a:gd name="connsiteX16" fmla="*/ 179070 w 306664"/>
              <a:gd name="connsiteY16" fmla="*/ 36195 h 291626"/>
              <a:gd name="connsiteX17" fmla="*/ 173355 w 306664"/>
              <a:gd name="connsiteY17" fmla="*/ 38100 h 291626"/>
              <a:gd name="connsiteX18" fmla="*/ 161925 w 306664"/>
              <a:gd name="connsiteY18" fmla="*/ 36195 h 291626"/>
              <a:gd name="connsiteX19" fmla="*/ 140970 w 306664"/>
              <a:gd name="connsiteY19" fmla="*/ 22860 h 291626"/>
              <a:gd name="connsiteX20" fmla="*/ 133350 w 306664"/>
              <a:gd name="connsiteY20" fmla="*/ 19050 h 291626"/>
              <a:gd name="connsiteX21" fmla="*/ 129540 w 306664"/>
              <a:gd name="connsiteY21" fmla="*/ 13335 h 291626"/>
              <a:gd name="connsiteX22" fmla="*/ 121920 w 306664"/>
              <a:gd name="connsiteY22" fmla="*/ 11430 h 291626"/>
              <a:gd name="connsiteX23" fmla="*/ 106680 w 306664"/>
              <a:gd name="connsiteY23" fmla="*/ 9525 h 291626"/>
              <a:gd name="connsiteX24" fmla="*/ 89535 w 306664"/>
              <a:gd name="connsiteY24" fmla="*/ 5715 h 291626"/>
              <a:gd name="connsiteX25" fmla="*/ 83820 w 306664"/>
              <a:gd name="connsiteY25" fmla="*/ 3810 h 291626"/>
              <a:gd name="connsiteX26" fmla="*/ 74295 w 306664"/>
              <a:gd name="connsiteY26" fmla="*/ 1905 h 291626"/>
              <a:gd name="connsiteX27" fmla="*/ 66675 w 306664"/>
              <a:gd name="connsiteY27" fmla="*/ 0 h 291626"/>
              <a:gd name="connsiteX28" fmla="*/ 53340 w 306664"/>
              <a:gd name="connsiteY28" fmla="*/ 1905 h 291626"/>
              <a:gd name="connsiteX29" fmla="*/ 40005 w 306664"/>
              <a:gd name="connsiteY29" fmla="*/ 7620 h 291626"/>
              <a:gd name="connsiteX30" fmla="*/ 30480 w 306664"/>
              <a:gd name="connsiteY30" fmla="*/ 11430 h 291626"/>
              <a:gd name="connsiteX31" fmla="*/ 24765 w 306664"/>
              <a:gd name="connsiteY31" fmla="*/ 15240 h 291626"/>
              <a:gd name="connsiteX32" fmla="*/ 17145 w 306664"/>
              <a:gd name="connsiteY32" fmla="*/ 19050 h 291626"/>
              <a:gd name="connsiteX33" fmla="*/ 11430 w 306664"/>
              <a:gd name="connsiteY33" fmla="*/ 22860 h 291626"/>
              <a:gd name="connsiteX34" fmla="*/ 0 w 306664"/>
              <a:gd name="connsiteY34" fmla="*/ 34290 h 291626"/>
              <a:gd name="connsiteX35" fmla="*/ 5715 w 306664"/>
              <a:gd name="connsiteY35" fmla="*/ 60960 h 291626"/>
              <a:gd name="connsiteX36" fmla="*/ 13335 w 306664"/>
              <a:gd name="connsiteY36" fmla="*/ 72390 h 291626"/>
              <a:gd name="connsiteX37" fmla="*/ 20955 w 306664"/>
              <a:gd name="connsiteY37" fmla="*/ 81915 h 291626"/>
              <a:gd name="connsiteX38" fmla="*/ 24765 w 306664"/>
              <a:gd name="connsiteY38" fmla="*/ 95250 h 291626"/>
              <a:gd name="connsiteX39" fmla="*/ 26670 w 306664"/>
              <a:gd name="connsiteY39" fmla="*/ 108585 h 291626"/>
              <a:gd name="connsiteX40" fmla="*/ 30480 w 306664"/>
              <a:gd name="connsiteY40" fmla="*/ 120015 h 291626"/>
              <a:gd name="connsiteX41" fmla="*/ 32385 w 306664"/>
              <a:gd name="connsiteY41" fmla="*/ 125730 h 291626"/>
              <a:gd name="connsiteX42" fmla="*/ 41910 w 306664"/>
              <a:gd name="connsiteY42" fmla="*/ 133350 h 291626"/>
              <a:gd name="connsiteX43" fmla="*/ 53340 w 306664"/>
              <a:gd name="connsiteY43" fmla="*/ 140970 h 291626"/>
              <a:gd name="connsiteX44" fmla="*/ 70485 w 306664"/>
              <a:gd name="connsiteY44" fmla="*/ 131445 h 291626"/>
              <a:gd name="connsiteX45" fmla="*/ 95250 w 306664"/>
              <a:gd name="connsiteY45" fmla="*/ 129540 h 291626"/>
              <a:gd name="connsiteX46" fmla="*/ 102870 w 306664"/>
              <a:gd name="connsiteY46" fmla="*/ 131445 h 291626"/>
              <a:gd name="connsiteX47" fmla="*/ 99060 w 306664"/>
              <a:gd name="connsiteY47" fmla="*/ 144780 h 291626"/>
              <a:gd name="connsiteX48" fmla="*/ 100965 w 306664"/>
              <a:gd name="connsiteY48" fmla="*/ 150495 h 291626"/>
              <a:gd name="connsiteX49" fmla="*/ 120015 w 306664"/>
              <a:gd name="connsiteY49" fmla="*/ 152400 h 291626"/>
              <a:gd name="connsiteX50" fmla="*/ 125730 w 306664"/>
              <a:gd name="connsiteY50" fmla="*/ 140970 h 291626"/>
              <a:gd name="connsiteX51" fmla="*/ 131445 w 306664"/>
              <a:gd name="connsiteY51" fmla="*/ 139065 h 291626"/>
              <a:gd name="connsiteX52" fmla="*/ 163830 w 306664"/>
              <a:gd name="connsiteY52" fmla="*/ 140970 h 291626"/>
              <a:gd name="connsiteX53" fmla="*/ 169545 w 306664"/>
              <a:gd name="connsiteY53" fmla="*/ 142875 h 291626"/>
              <a:gd name="connsiteX54" fmla="*/ 175260 w 306664"/>
              <a:gd name="connsiteY54" fmla="*/ 154305 h 291626"/>
              <a:gd name="connsiteX55" fmla="*/ 180975 w 306664"/>
              <a:gd name="connsiteY55" fmla="*/ 190500 h 291626"/>
              <a:gd name="connsiteX56" fmla="*/ 186690 w 306664"/>
              <a:gd name="connsiteY56" fmla="*/ 194310 h 291626"/>
              <a:gd name="connsiteX57" fmla="*/ 188595 w 306664"/>
              <a:gd name="connsiteY57" fmla="*/ 201930 h 291626"/>
              <a:gd name="connsiteX58" fmla="*/ 192405 w 306664"/>
              <a:gd name="connsiteY58" fmla="*/ 213360 h 291626"/>
              <a:gd name="connsiteX59" fmla="*/ 188595 w 306664"/>
              <a:gd name="connsiteY59" fmla="*/ 219075 h 291626"/>
              <a:gd name="connsiteX60" fmla="*/ 186690 w 306664"/>
              <a:gd name="connsiteY60" fmla="*/ 224790 h 291626"/>
              <a:gd name="connsiteX61" fmla="*/ 179070 w 306664"/>
              <a:gd name="connsiteY61" fmla="*/ 236220 h 291626"/>
              <a:gd name="connsiteX62" fmla="*/ 175260 w 306664"/>
              <a:gd name="connsiteY62" fmla="*/ 241935 h 291626"/>
              <a:gd name="connsiteX63" fmla="*/ 180975 w 306664"/>
              <a:gd name="connsiteY63" fmla="*/ 255270 h 291626"/>
              <a:gd name="connsiteX64" fmla="*/ 186690 w 306664"/>
              <a:gd name="connsiteY64" fmla="*/ 257175 h 291626"/>
              <a:gd name="connsiteX65" fmla="*/ 188595 w 306664"/>
              <a:gd name="connsiteY65" fmla="*/ 251460 h 291626"/>
              <a:gd name="connsiteX66" fmla="*/ 200025 w 306664"/>
              <a:gd name="connsiteY66" fmla="*/ 251460 h 291626"/>
              <a:gd name="connsiteX67" fmla="*/ 207645 w 306664"/>
              <a:gd name="connsiteY67" fmla="*/ 266700 h 291626"/>
              <a:gd name="connsiteX68" fmla="*/ 211455 w 306664"/>
              <a:gd name="connsiteY68" fmla="*/ 278130 h 291626"/>
              <a:gd name="connsiteX69" fmla="*/ 217170 w 306664"/>
              <a:gd name="connsiteY69" fmla="*/ 283845 h 291626"/>
              <a:gd name="connsiteX70" fmla="*/ 230505 w 306664"/>
              <a:gd name="connsiteY70" fmla="*/ 291465 h 291626"/>
              <a:gd name="connsiteX71" fmla="*/ 243840 w 306664"/>
              <a:gd name="connsiteY71" fmla="*/ 289560 h 291626"/>
              <a:gd name="connsiteX72" fmla="*/ 241935 w 306664"/>
              <a:gd name="connsiteY72" fmla="*/ 276225 h 291626"/>
              <a:gd name="connsiteX73" fmla="*/ 243840 w 306664"/>
              <a:gd name="connsiteY73" fmla="*/ 217170 h 291626"/>
              <a:gd name="connsiteX74" fmla="*/ 247650 w 306664"/>
              <a:gd name="connsiteY74" fmla="*/ 205740 h 291626"/>
              <a:gd name="connsiteX75" fmla="*/ 251460 w 306664"/>
              <a:gd name="connsiteY75" fmla="*/ 200025 h 291626"/>
              <a:gd name="connsiteX76" fmla="*/ 255270 w 306664"/>
              <a:gd name="connsiteY76" fmla="*/ 184785 h 291626"/>
              <a:gd name="connsiteX77" fmla="*/ 257175 w 306664"/>
              <a:gd name="connsiteY77" fmla="*/ 179070 h 291626"/>
              <a:gd name="connsiteX78" fmla="*/ 262890 w 306664"/>
              <a:gd name="connsiteY78" fmla="*/ 177165 h 291626"/>
              <a:gd name="connsiteX79" fmla="*/ 264795 w 306664"/>
              <a:gd name="connsiteY79" fmla="*/ 133350 h 291626"/>
              <a:gd name="connsiteX80" fmla="*/ 304800 w 306664"/>
              <a:gd name="connsiteY80" fmla="*/ 120015 h 2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06664" h="291626">
                <a:moveTo>
                  <a:pt x="304800" y="120015"/>
                </a:moveTo>
                <a:cubicBezTo>
                  <a:pt x="310515" y="116205"/>
                  <a:pt x="301495" y="113301"/>
                  <a:pt x="299085" y="110490"/>
                </a:cubicBezTo>
                <a:cubicBezTo>
                  <a:pt x="289685" y="99523"/>
                  <a:pt x="295861" y="114152"/>
                  <a:pt x="291465" y="100965"/>
                </a:cubicBezTo>
                <a:cubicBezTo>
                  <a:pt x="292735" y="97155"/>
                  <a:pt x="293479" y="93127"/>
                  <a:pt x="295275" y="89535"/>
                </a:cubicBezTo>
                <a:cubicBezTo>
                  <a:pt x="297323" y="85439"/>
                  <a:pt x="302895" y="78105"/>
                  <a:pt x="302895" y="78105"/>
                </a:cubicBezTo>
                <a:cubicBezTo>
                  <a:pt x="299085" y="75565"/>
                  <a:pt x="295907" y="71596"/>
                  <a:pt x="291465" y="70485"/>
                </a:cubicBezTo>
                <a:lnTo>
                  <a:pt x="276225" y="66675"/>
                </a:lnTo>
                <a:cubicBezTo>
                  <a:pt x="273685" y="66040"/>
                  <a:pt x="271172" y="65283"/>
                  <a:pt x="268605" y="64770"/>
                </a:cubicBezTo>
                <a:lnTo>
                  <a:pt x="249555" y="60960"/>
                </a:lnTo>
                <a:cubicBezTo>
                  <a:pt x="248285" y="59055"/>
                  <a:pt x="246121" y="57503"/>
                  <a:pt x="245745" y="55245"/>
                </a:cubicBezTo>
                <a:cubicBezTo>
                  <a:pt x="245415" y="53264"/>
                  <a:pt x="247098" y="51461"/>
                  <a:pt x="247650" y="49530"/>
                </a:cubicBezTo>
                <a:cubicBezTo>
                  <a:pt x="248369" y="47013"/>
                  <a:pt x="248920" y="44450"/>
                  <a:pt x="249555" y="41910"/>
                </a:cubicBezTo>
                <a:cubicBezTo>
                  <a:pt x="248920" y="38735"/>
                  <a:pt x="249098" y="35281"/>
                  <a:pt x="247650" y="32385"/>
                </a:cubicBezTo>
                <a:cubicBezTo>
                  <a:pt x="244796" y="26677"/>
                  <a:pt x="241300" y="26458"/>
                  <a:pt x="236220" y="24765"/>
                </a:cubicBezTo>
                <a:cubicBezTo>
                  <a:pt x="226695" y="25400"/>
                  <a:pt x="217074" y="25181"/>
                  <a:pt x="207645" y="26670"/>
                </a:cubicBezTo>
                <a:cubicBezTo>
                  <a:pt x="192407" y="29076"/>
                  <a:pt x="206878" y="30862"/>
                  <a:pt x="194310" y="34290"/>
                </a:cubicBezTo>
                <a:cubicBezTo>
                  <a:pt x="189371" y="35637"/>
                  <a:pt x="184150" y="35560"/>
                  <a:pt x="179070" y="36195"/>
                </a:cubicBezTo>
                <a:cubicBezTo>
                  <a:pt x="177165" y="36830"/>
                  <a:pt x="175363" y="38100"/>
                  <a:pt x="173355" y="38100"/>
                </a:cubicBezTo>
                <a:cubicBezTo>
                  <a:pt x="169492" y="38100"/>
                  <a:pt x="165555" y="37515"/>
                  <a:pt x="161925" y="36195"/>
                </a:cubicBezTo>
                <a:cubicBezTo>
                  <a:pt x="158616" y="34992"/>
                  <a:pt x="142938" y="24041"/>
                  <a:pt x="140970" y="22860"/>
                </a:cubicBezTo>
                <a:cubicBezTo>
                  <a:pt x="138535" y="21399"/>
                  <a:pt x="135890" y="20320"/>
                  <a:pt x="133350" y="19050"/>
                </a:cubicBezTo>
                <a:cubicBezTo>
                  <a:pt x="132080" y="17145"/>
                  <a:pt x="131445" y="14605"/>
                  <a:pt x="129540" y="13335"/>
                </a:cubicBezTo>
                <a:cubicBezTo>
                  <a:pt x="127362" y="11883"/>
                  <a:pt x="124503" y="11860"/>
                  <a:pt x="121920" y="11430"/>
                </a:cubicBezTo>
                <a:cubicBezTo>
                  <a:pt x="116870" y="10588"/>
                  <a:pt x="111722" y="10415"/>
                  <a:pt x="106680" y="9525"/>
                </a:cubicBezTo>
                <a:cubicBezTo>
                  <a:pt x="100915" y="8508"/>
                  <a:pt x="95215" y="7135"/>
                  <a:pt x="89535" y="5715"/>
                </a:cubicBezTo>
                <a:cubicBezTo>
                  <a:pt x="87587" y="5228"/>
                  <a:pt x="85768" y="4297"/>
                  <a:pt x="83820" y="3810"/>
                </a:cubicBezTo>
                <a:cubicBezTo>
                  <a:pt x="80679" y="3025"/>
                  <a:pt x="77456" y="2607"/>
                  <a:pt x="74295" y="1905"/>
                </a:cubicBezTo>
                <a:cubicBezTo>
                  <a:pt x="71739" y="1337"/>
                  <a:pt x="69215" y="635"/>
                  <a:pt x="66675" y="0"/>
                </a:cubicBezTo>
                <a:cubicBezTo>
                  <a:pt x="62230" y="635"/>
                  <a:pt x="57743" y="1024"/>
                  <a:pt x="53340" y="1905"/>
                </a:cubicBezTo>
                <a:cubicBezTo>
                  <a:pt x="48004" y="2972"/>
                  <a:pt x="45074" y="5367"/>
                  <a:pt x="40005" y="7620"/>
                </a:cubicBezTo>
                <a:cubicBezTo>
                  <a:pt x="36880" y="9009"/>
                  <a:pt x="33539" y="9901"/>
                  <a:pt x="30480" y="11430"/>
                </a:cubicBezTo>
                <a:cubicBezTo>
                  <a:pt x="28432" y="12454"/>
                  <a:pt x="26753" y="14104"/>
                  <a:pt x="24765" y="15240"/>
                </a:cubicBezTo>
                <a:cubicBezTo>
                  <a:pt x="22299" y="16649"/>
                  <a:pt x="19611" y="17641"/>
                  <a:pt x="17145" y="19050"/>
                </a:cubicBezTo>
                <a:cubicBezTo>
                  <a:pt x="15157" y="20186"/>
                  <a:pt x="13141" y="21339"/>
                  <a:pt x="11430" y="22860"/>
                </a:cubicBezTo>
                <a:cubicBezTo>
                  <a:pt x="7403" y="26440"/>
                  <a:pt x="0" y="34290"/>
                  <a:pt x="0" y="34290"/>
                </a:cubicBezTo>
                <a:cubicBezTo>
                  <a:pt x="806" y="40739"/>
                  <a:pt x="1539" y="54696"/>
                  <a:pt x="5715" y="60960"/>
                </a:cubicBezTo>
                <a:cubicBezTo>
                  <a:pt x="8255" y="64770"/>
                  <a:pt x="11887" y="68046"/>
                  <a:pt x="13335" y="72390"/>
                </a:cubicBezTo>
                <a:cubicBezTo>
                  <a:pt x="15964" y="80277"/>
                  <a:pt x="13569" y="76991"/>
                  <a:pt x="20955" y="81915"/>
                </a:cubicBezTo>
                <a:cubicBezTo>
                  <a:pt x="22587" y="86812"/>
                  <a:pt x="23808" y="89988"/>
                  <a:pt x="24765" y="95250"/>
                </a:cubicBezTo>
                <a:cubicBezTo>
                  <a:pt x="25568" y="99668"/>
                  <a:pt x="25660" y="104210"/>
                  <a:pt x="26670" y="108585"/>
                </a:cubicBezTo>
                <a:cubicBezTo>
                  <a:pt x="27573" y="112498"/>
                  <a:pt x="29210" y="116205"/>
                  <a:pt x="30480" y="120015"/>
                </a:cubicBezTo>
                <a:cubicBezTo>
                  <a:pt x="31115" y="121920"/>
                  <a:pt x="31271" y="124059"/>
                  <a:pt x="32385" y="125730"/>
                </a:cubicBezTo>
                <a:cubicBezTo>
                  <a:pt x="39425" y="136290"/>
                  <a:pt x="32167" y="127937"/>
                  <a:pt x="41910" y="133350"/>
                </a:cubicBezTo>
                <a:cubicBezTo>
                  <a:pt x="45913" y="135574"/>
                  <a:pt x="53340" y="140970"/>
                  <a:pt x="53340" y="140970"/>
                </a:cubicBezTo>
                <a:cubicBezTo>
                  <a:pt x="57618" y="138118"/>
                  <a:pt x="64295" y="132219"/>
                  <a:pt x="70485" y="131445"/>
                </a:cubicBezTo>
                <a:cubicBezTo>
                  <a:pt x="78700" y="130418"/>
                  <a:pt x="86995" y="130175"/>
                  <a:pt x="95250" y="129540"/>
                </a:cubicBezTo>
                <a:cubicBezTo>
                  <a:pt x="97790" y="130175"/>
                  <a:pt x="101523" y="129200"/>
                  <a:pt x="102870" y="131445"/>
                </a:cubicBezTo>
                <a:cubicBezTo>
                  <a:pt x="103383" y="132299"/>
                  <a:pt x="99565" y="143264"/>
                  <a:pt x="99060" y="144780"/>
                </a:cubicBezTo>
                <a:cubicBezTo>
                  <a:pt x="99695" y="146685"/>
                  <a:pt x="99711" y="148927"/>
                  <a:pt x="100965" y="150495"/>
                </a:cubicBezTo>
                <a:cubicBezTo>
                  <a:pt x="106458" y="157361"/>
                  <a:pt x="112176" y="153520"/>
                  <a:pt x="120015" y="152400"/>
                </a:cubicBezTo>
                <a:cubicBezTo>
                  <a:pt x="121270" y="148635"/>
                  <a:pt x="122373" y="143656"/>
                  <a:pt x="125730" y="140970"/>
                </a:cubicBezTo>
                <a:cubicBezTo>
                  <a:pt x="127298" y="139716"/>
                  <a:pt x="129540" y="139700"/>
                  <a:pt x="131445" y="139065"/>
                </a:cubicBezTo>
                <a:cubicBezTo>
                  <a:pt x="142240" y="139700"/>
                  <a:pt x="153070" y="139894"/>
                  <a:pt x="163830" y="140970"/>
                </a:cubicBezTo>
                <a:cubicBezTo>
                  <a:pt x="165828" y="141170"/>
                  <a:pt x="167977" y="141621"/>
                  <a:pt x="169545" y="142875"/>
                </a:cubicBezTo>
                <a:cubicBezTo>
                  <a:pt x="172902" y="145561"/>
                  <a:pt x="174005" y="150540"/>
                  <a:pt x="175260" y="154305"/>
                </a:cubicBezTo>
                <a:cubicBezTo>
                  <a:pt x="175906" y="164645"/>
                  <a:pt x="171833" y="181358"/>
                  <a:pt x="180975" y="190500"/>
                </a:cubicBezTo>
                <a:cubicBezTo>
                  <a:pt x="182594" y="192119"/>
                  <a:pt x="184785" y="193040"/>
                  <a:pt x="186690" y="194310"/>
                </a:cubicBezTo>
                <a:cubicBezTo>
                  <a:pt x="187325" y="196850"/>
                  <a:pt x="187843" y="199422"/>
                  <a:pt x="188595" y="201930"/>
                </a:cubicBezTo>
                <a:cubicBezTo>
                  <a:pt x="189749" y="205777"/>
                  <a:pt x="192405" y="213360"/>
                  <a:pt x="192405" y="213360"/>
                </a:cubicBezTo>
                <a:cubicBezTo>
                  <a:pt x="191135" y="215265"/>
                  <a:pt x="189619" y="217027"/>
                  <a:pt x="188595" y="219075"/>
                </a:cubicBezTo>
                <a:cubicBezTo>
                  <a:pt x="187697" y="220871"/>
                  <a:pt x="187665" y="223035"/>
                  <a:pt x="186690" y="224790"/>
                </a:cubicBezTo>
                <a:cubicBezTo>
                  <a:pt x="184466" y="228793"/>
                  <a:pt x="181610" y="232410"/>
                  <a:pt x="179070" y="236220"/>
                </a:cubicBezTo>
                <a:lnTo>
                  <a:pt x="175260" y="241935"/>
                </a:lnTo>
                <a:cubicBezTo>
                  <a:pt x="176404" y="246511"/>
                  <a:pt x="176864" y="251981"/>
                  <a:pt x="180975" y="255270"/>
                </a:cubicBezTo>
                <a:cubicBezTo>
                  <a:pt x="182543" y="256524"/>
                  <a:pt x="184785" y="256540"/>
                  <a:pt x="186690" y="257175"/>
                </a:cubicBezTo>
                <a:cubicBezTo>
                  <a:pt x="187325" y="255270"/>
                  <a:pt x="187175" y="252880"/>
                  <a:pt x="188595" y="251460"/>
                </a:cubicBezTo>
                <a:cubicBezTo>
                  <a:pt x="192405" y="247650"/>
                  <a:pt x="196215" y="250190"/>
                  <a:pt x="200025" y="251460"/>
                </a:cubicBezTo>
                <a:cubicBezTo>
                  <a:pt x="202565" y="256540"/>
                  <a:pt x="205849" y="261312"/>
                  <a:pt x="207645" y="266700"/>
                </a:cubicBezTo>
                <a:cubicBezTo>
                  <a:pt x="208915" y="270510"/>
                  <a:pt x="208615" y="275290"/>
                  <a:pt x="211455" y="278130"/>
                </a:cubicBezTo>
                <a:cubicBezTo>
                  <a:pt x="213360" y="280035"/>
                  <a:pt x="215100" y="282120"/>
                  <a:pt x="217170" y="283845"/>
                </a:cubicBezTo>
                <a:cubicBezTo>
                  <a:pt x="221209" y="287211"/>
                  <a:pt x="225847" y="289136"/>
                  <a:pt x="230505" y="291465"/>
                </a:cubicBezTo>
                <a:cubicBezTo>
                  <a:pt x="234950" y="290830"/>
                  <a:pt x="241146" y="293152"/>
                  <a:pt x="243840" y="289560"/>
                </a:cubicBezTo>
                <a:cubicBezTo>
                  <a:pt x="246534" y="285968"/>
                  <a:pt x="241935" y="280715"/>
                  <a:pt x="241935" y="276225"/>
                </a:cubicBezTo>
                <a:cubicBezTo>
                  <a:pt x="241935" y="256530"/>
                  <a:pt x="242248" y="236801"/>
                  <a:pt x="243840" y="217170"/>
                </a:cubicBezTo>
                <a:cubicBezTo>
                  <a:pt x="244165" y="213167"/>
                  <a:pt x="245422" y="209082"/>
                  <a:pt x="247650" y="205740"/>
                </a:cubicBezTo>
                <a:cubicBezTo>
                  <a:pt x="248920" y="203835"/>
                  <a:pt x="250436" y="202073"/>
                  <a:pt x="251460" y="200025"/>
                </a:cubicBezTo>
                <a:cubicBezTo>
                  <a:pt x="253637" y="195670"/>
                  <a:pt x="254183" y="189132"/>
                  <a:pt x="255270" y="184785"/>
                </a:cubicBezTo>
                <a:cubicBezTo>
                  <a:pt x="255757" y="182837"/>
                  <a:pt x="255755" y="180490"/>
                  <a:pt x="257175" y="179070"/>
                </a:cubicBezTo>
                <a:cubicBezTo>
                  <a:pt x="258595" y="177650"/>
                  <a:pt x="260985" y="177800"/>
                  <a:pt x="262890" y="177165"/>
                </a:cubicBezTo>
                <a:cubicBezTo>
                  <a:pt x="263525" y="162560"/>
                  <a:pt x="263674" y="147926"/>
                  <a:pt x="264795" y="133350"/>
                </a:cubicBezTo>
                <a:cubicBezTo>
                  <a:pt x="265160" y="128607"/>
                  <a:pt x="299085" y="123825"/>
                  <a:pt x="304800" y="120015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8288127" y="6018532"/>
            <a:ext cx="220588" cy="164687"/>
          </a:xfrm>
          <a:custGeom>
            <a:avLst/>
            <a:gdLst>
              <a:gd name="connsiteX0" fmla="*/ 66675 w 253365"/>
              <a:gd name="connsiteY0" fmla="*/ 228605 h 232415"/>
              <a:gd name="connsiteX1" fmla="*/ 76200 w 253365"/>
              <a:gd name="connsiteY1" fmla="*/ 232415 h 232415"/>
              <a:gd name="connsiteX2" fmla="*/ 83820 w 253365"/>
              <a:gd name="connsiteY2" fmla="*/ 228605 h 232415"/>
              <a:gd name="connsiteX3" fmla="*/ 95250 w 253365"/>
              <a:gd name="connsiteY3" fmla="*/ 226700 h 232415"/>
              <a:gd name="connsiteX4" fmla="*/ 106680 w 253365"/>
              <a:gd name="connsiteY4" fmla="*/ 222890 h 232415"/>
              <a:gd name="connsiteX5" fmla="*/ 106680 w 253365"/>
              <a:gd name="connsiteY5" fmla="*/ 207650 h 232415"/>
              <a:gd name="connsiteX6" fmla="*/ 100965 w 253365"/>
              <a:gd name="connsiteY6" fmla="*/ 203840 h 232415"/>
              <a:gd name="connsiteX7" fmla="*/ 97155 w 253365"/>
              <a:gd name="connsiteY7" fmla="*/ 190505 h 232415"/>
              <a:gd name="connsiteX8" fmla="*/ 93345 w 253365"/>
              <a:gd name="connsiteY8" fmla="*/ 179075 h 232415"/>
              <a:gd name="connsiteX9" fmla="*/ 87630 w 253365"/>
              <a:gd name="connsiteY9" fmla="*/ 173360 h 232415"/>
              <a:gd name="connsiteX10" fmla="*/ 85725 w 253365"/>
              <a:gd name="connsiteY10" fmla="*/ 163835 h 232415"/>
              <a:gd name="connsiteX11" fmla="*/ 78105 w 253365"/>
              <a:gd name="connsiteY11" fmla="*/ 152405 h 232415"/>
              <a:gd name="connsiteX12" fmla="*/ 70485 w 253365"/>
              <a:gd name="connsiteY12" fmla="*/ 139070 h 232415"/>
              <a:gd name="connsiteX13" fmla="*/ 76200 w 253365"/>
              <a:gd name="connsiteY13" fmla="*/ 127640 h 232415"/>
              <a:gd name="connsiteX14" fmla="*/ 87630 w 253365"/>
              <a:gd name="connsiteY14" fmla="*/ 121925 h 232415"/>
              <a:gd name="connsiteX15" fmla="*/ 97155 w 253365"/>
              <a:gd name="connsiteY15" fmla="*/ 120020 h 232415"/>
              <a:gd name="connsiteX16" fmla="*/ 104775 w 253365"/>
              <a:gd name="connsiteY16" fmla="*/ 118115 h 232415"/>
              <a:gd name="connsiteX17" fmla="*/ 133350 w 253365"/>
              <a:gd name="connsiteY17" fmla="*/ 116210 h 232415"/>
              <a:gd name="connsiteX18" fmla="*/ 175260 w 253365"/>
              <a:gd name="connsiteY18" fmla="*/ 118115 h 232415"/>
              <a:gd name="connsiteX19" fmla="*/ 177165 w 253365"/>
              <a:gd name="connsiteY19" fmla="*/ 123830 h 232415"/>
              <a:gd name="connsiteX20" fmla="*/ 194310 w 253365"/>
              <a:gd name="connsiteY20" fmla="*/ 133355 h 232415"/>
              <a:gd name="connsiteX21" fmla="*/ 241935 w 253365"/>
              <a:gd name="connsiteY21" fmla="*/ 131450 h 232415"/>
              <a:gd name="connsiteX22" fmla="*/ 243840 w 253365"/>
              <a:gd name="connsiteY22" fmla="*/ 125735 h 232415"/>
              <a:gd name="connsiteX23" fmla="*/ 241935 w 253365"/>
              <a:gd name="connsiteY23" fmla="*/ 108590 h 232415"/>
              <a:gd name="connsiteX24" fmla="*/ 230505 w 253365"/>
              <a:gd name="connsiteY24" fmla="*/ 100970 h 232415"/>
              <a:gd name="connsiteX25" fmla="*/ 224790 w 253365"/>
              <a:gd name="connsiteY25" fmla="*/ 97160 h 232415"/>
              <a:gd name="connsiteX26" fmla="*/ 220980 w 253365"/>
              <a:gd name="connsiteY26" fmla="*/ 91445 h 232415"/>
              <a:gd name="connsiteX27" fmla="*/ 228600 w 253365"/>
              <a:gd name="connsiteY27" fmla="*/ 72395 h 232415"/>
              <a:gd name="connsiteX28" fmla="*/ 236220 w 253365"/>
              <a:gd name="connsiteY28" fmla="*/ 70490 h 232415"/>
              <a:gd name="connsiteX29" fmla="*/ 245745 w 253365"/>
              <a:gd name="connsiteY29" fmla="*/ 60965 h 232415"/>
              <a:gd name="connsiteX30" fmla="*/ 243840 w 253365"/>
              <a:gd name="connsiteY30" fmla="*/ 53345 h 232415"/>
              <a:gd name="connsiteX31" fmla="*/ 236220 w 253365"/>
              <a:gd name="connsiteY31" fmla="*/ 41915 h 232415"/>
              <a:gd name="connsiteX32" fmla="*/ 238125 w 253365"/>
              <a:gd name="connsiteY32" fmla="*/ 36200 h 232415"/>
              <a:gd name="connsiteX33" fmla="*/ 243840 w 253365"/>
              <a:gd name="connsiteY33" fmla="*/ 32390 h 232415"/>
              <a:gd name="connsiteX34" fmla="*/ 245745 w 253365"/>
              <a:gd name="connsiteY34" fmla="*/ 20960 h 232415"/>
              <a:gd name="connsiteX35" fmla="*/ 251460 w 253365"/>
              <a:gd name="connsiteY35" fmla="*/ 9530 h 232415"/>
              <a:gd name="connsiteX36" fmla="*/ 253365 w 253365"/>
              <a:gd name="connsiteY36" fmla="*/ 3815 h 232415"/>
              <a:gd name="connsiteX37" fmla="*/ 236220 w 253365"/>
              <a:gd name="connsiteY37" fmla="*/ 3815 h 232415"/>
              <a:gd name="connsiteX38" fmla="*/ 184785 w 253365"/>
              <a:gd name="connsiteY38" fmla="*/ 5720 h 232415"/>
              <a:gd name="connsiteX39" fmla="*/ 177165 w 253365"/>
              <a:gd name="connsiteY39" fmla="*/ 9530 h 232415"/>
              <a:gd name="connsiteX40" fmla="*/ 171450 w 253365"/>
              <a:gd name="connsiteY40" fmla="*/ 11435 h 232415"/>
              <a:gd name="connsiteX41" fmla="*/ 169545 w 253365"/>
              <a:gd name="connsiteY41" fmla="*/ 17150 h 232415"/>
              <a:gd name="connsiteX42" fmla="*/ 167640 w 253365"/>
              <a:gd name="connsiteY42" fmla="*/ 45725 h 232415"/>
              <a:gd name="connsiteX43" fmla="*/ 163830 w 253365"/>
              <a:gd name="connsiteY43" fmla="*/ 51440 h 232415"/>
              <a:gd name="connsiteX44" fmla="*/ 161925 w 253365"/>
              <a:gd name="connsiteY44" fmla="*/ 59060 h 232415"/>
              <a:gd name="connsiteX45" fmla="*/ 158115 w 253365"/>
              <a:gd name="connsiteY45" fmla="*/ 64775 h 232415"/>
              <a:gd name="connsiteX46" fmla="*/ 137160 w 253365"/>
              <a:gd name="connsiteY46" fmla="*/ 78110 h 232415"/>
              <a:gd name="connsiteX47" fmla="*/ 125730 w 253365"/>
              <a:gd name="connsiteY47" fmla="*/ 80015 h 232415"/>
              <a:gd name="connsiteX48" fmla="*/ 76200 w 253365"/>
              <a:gd name="connsiteY48" fmla="*/ 78110 h 232415"/>
              <a:gd name="connsiteX49" fmla="*/ 64770 w 253365"/>
              <a:gd name="connsiteY49" fmla="*/ 60965 h 232415"/>
              <a:gd name="connsiteX50" fmla="*/ 60960 w 253365"/>
              <a:gd name="connsiteY50" fmla="*/ 55250 h 232415"/>
              <a:gd name="connsiteX51" fmla="*/ 57150 w 253365"/>
              <a:gd name="connsiteY51" fmla="*/ 49535 h 232415"/>
              <a:gd name="connsiteX52" fmla="*/ 55245 w 253365"/>
              <a:gd name="connsiteY52" fmla="*/ 43820 h 232415"/>
              <a:gd name="connsiteX53" fmla="*/ 34290 w 253365"/>
              <a:gd name="connsiteY53" fmla="*/ 34295 h 232415"/>
              <a:gd name="connsiteX54" fmla="*/ 5715 w 253365"/>
              <a:gd name="connsiteY54" fmla="*/ 47630 h 232415"/>
              <a:gd name="connsiteX55" fmla="*/ 0 w 253365"/>
              <a:gd name="connsiteY55" fmla="*/ 53345 h 232415"/>
              <a:gd name="connsiteX56" fmla="*/ 1905 w 253365"/>
              <a:gd name="connsiteY56" fmla="*/ 59060 h 232415"/>
              <a:gd name="connsiteX57" fmla="*/ 7620 w 253365"/>
              <a:gd name="connsiteY57" fmla="*/ 66680 h 232415"/>
              <a:gd name="connsiteX58" fmla="*/ 17145 w 253365"/>
              <a:gd name="connsiteY58" fmla="*/ 78110 h 232415"/>
              <a:gd name="connsiteX59" fmla="*/ 19050 w 253365"/>
              <a:gd name="connsiteY59" fmla="*/ 83825 h 232415"/>
              <a:gd name="connsiteX60" fmla="*/ 24765 w 253365"/>
              <a:gd name="connsiteY60" fmla="*/ 97160 h 232415"/>
              <a:gd name="connsiteX61" fmla="*/ 26670 w 253365"/>
              <a:gd name="connsiteY61" fmla="*/ 106685 h 232415"/>
              <a:gd name="connsiteX62" fmla="*/ 26670 w 253365"/>
              <a:gd name="connsiteY62" fmla="*/ 160025 h 232415"/>
              <a:gd name="connsiteX63" fmla="*/ 32385 w 253365"/>
              <a:gd name="connsiteY63" fmla="*/ 165740 h 232415"/>
              <a:gd name="connsiteX64" fmla="*/ 40005 w 253365"/>
              <a:gd name="connsiteY64" fmla="*/ 179075 h 232415"/>
              <a:gd name="connsiteX65" fmla="*/ 45720 w 253365"/>
              <a:gd name="connsiteY65" fmla="*/ 192410 h 232415"/>
              <a:gd name="connsiteX66" fmla="*/ 49530 w 253365"/>
              <a:gd name="connsiteY66" fmla="*/ 211460 h 232415"/>
              <a:gd name="connsiteX67" fmla="*/ 66675 w 253365"/>
              <a:gd name="connsiteY67" fmla="*/ 228605 h 23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53365" h="232415">
                <a:moveTo>
                  <a:pt x="66675" y="228605"/>
                </a:moveTo>
                <a:cubicBezTo>
                  <a:pt x="71120" y="232098"/>
                  <a:pt x="72780" y="232415"/>
                  <a:pt x="76200" y="232415"/>
                </a:cubicBezTo>
                <a:cubicBezTo>
                  <a:pt x="79040" y="232415"/>
                  <a:pt x="81100" y="229421"/>
                  <a:pt x="83820" y="228605"/>
                </a:cubicBezTo>
                <a:cubicBezTo>
                  <a:pt x="87520" y="227495"/>
                  <a:pt x="91503" y="227637"/>
                  <a:pt x="95250" y="226700"/>
                </a:cubicBezTo>
                <a:cubicBezTo>
                  <a:pt x="99146" y="225726"/>
                  <a:pt x="106680" y="222890"/>
                  <a:pt x="106680" y="222890"/>
                </a:cubicBezTo>
                <a:cubicBezTo>
                  <a:pt x="108633" y="217030"/>
                  <a:pt x="110552" y="214425"/>
                  <a:pt x="106680" y="207650"/>
                </a:cubicBezTo>
                <a:cubicBezTo>
                  <a:pt x="105544" y="205662"/>
                  <a:pt x="102870" y="205110"/>
                  <a:pt x="100965" y="203840"/>
                </a:cubicBezTo>
                <a:cubicBezTo>
                  <a:pt x="94563" y="184634"/>
                  <a:pt x="104331" y="214425"/>
                  <a:pt x="97155" y="190505"/>
                </a:cubicBezTo>
                <a:cubicBezTo>
                  <a:pt x="96001" y="186658"/>
                  <a:pt x="96185" y="181915"/>
                  <a:pt x="93345" y="179075"/>
                </a:cubicBezTo>
                <a:lnTo>
                  <a:pt x="87630" y="173360"/>
                </a:lnTo>
                <a:cubicBezTo>
                  <a:pt x="86995" y="170185"/>
                  <a:pt x="87065" y="166783"/>
                  <a:pt x="85725" y="163835"/>
                </a:cubicBezTo>
                <a:cubicBezTo>
                  <a:pt x="83830" y="159666"/>
                  <a:pt x="80153" y="156501"/>
                  <a:pt x="78105" y="152405"/>
                </a:cubicBezTo>
                <a:cubicBezTo>
                  <a:pt x="73271" y="142737"/>
                  <a:pt x="75870" y="147148"/>
                  <a:pt x="70485" y="139070"/>
                </a:cubicBezTo>
                <a:cubicBezTo>
                  <a:pt x="72034" y="134422"/>
                  <a:pt x="72507" y="131333"/>
                  <a:pt x="76200" y="127640"/>
                </a:cubicBezTo>
                <a:cubicBezTo>
                  <a:pt x="79304" y="124536"/>
                  <a:pt x="83498" y="122958"/>
                  <a:pt x="87630" y="121925"/>
                </a:cubicBezTo>
                <a:cubicBezTo>
                  <a:pt x="90771" y="121140"/>
                  <a:pt x="93994" y="120722"/>
                  <a:pt x="97155" y="120020"/>
                </a:cubicBezTo>
                <a:cubicBezTo>
                  <a:pt x="99711" y="119452"/>
                  <a:pt x="102171" y="118389"/>
                  <a:pt x="104775" y="118115"/>
                </a:cubicBezTo>
                <a:cubicBezTo>
                  <a:pt x="114269" y="117116"/>
                  <a:pt x="123825" y="116845"/>
                  <a:pt x="133350" y="116210"/>
                </a:cubicBezTo>
                <a:cubicBezTo>
                  <a:pt x="147320" y="116845"/>
                  <a:pt x="161482" y="115719"/>
                  <a:pt x="175260" y="118115"/>
                </a:cubicBezTo>
                <a:cubicBezTo>
                  <a:pt x="177238" y="118459"/>
                  <a:pt x="175745" y="122410"/>
                  <a:pt x="177165" y="123830"/>
                </a:cubicBezTo>
                <a:cubicBezTo>
                  <a:pt x="183715" y="130380"/>
                  <a:pt x="187123" y="130959"/>
                  <a:pt x="194310" y="133355"/>
                </a:cubicBezTo>
                <a:cubicBezTo>
                  <a:pt x="210185" y="132720"/>
                  <a:pt x="226232" y="133866"/>
                  <a:pt x="241935" y="131450"/>
                </a:cubicBezTo>
                <a:cubicBezTo>
                  <a:pt x="243920" y="131145"/>
                  <a:pt x="243840" y="127743"/>
                  <a:pt x="243840" y="125735"/>
                </a:cubicBezTo>
                <a:cubicBezTo>
                  <a:pt x="243840" y="119985"/>
                  <a:pt x="243753" y="114045"/>
                  <a:pt x="241935" y="108590"/>
                </a:cubicBezTo>
                <a:cubicBezTo>
                  <a:pt x="239768" y="102090"/>
                  <a:pt x="235073" y="103254"/>
                  <a:pt x="230505" y="100970"/>
                </a:cubicBezTo>
                <a:cubicBezTo>
                  <a:pt x="228457" y="99946"/>
                  <a:pt x="226695" y="98430"/>
                  <a:pt x="224790" y="97160"/>
                </a:cubicBezTo>
                <a:cubicBezTo>
                  <a:pt x="223520" y="95255"/>
                  <a:pt x="221208" y="93723"/>
                  <a:pt x="220980" y="91445"/>
                </a:cubicBezTo>
                <a:cubicBezTo>
                  <a:pt x="220191" y="83550"/>
                  <a:pt x="221555" y="76421"/>
                  <a:pt x="228600" y="72395"/>
                </a:cubicBezTo>
                <a:cubicBezTo>
                  <a:pt x="230873" y="71096"/>
                  <a:pt x="233680" y="71125"/>
                  <a:pt x="236220" y="70490"/>
                </a:cubicBezTo>
                <a:cubicBezTo>
                  <a:pt x="239428" y="68351"/>
                  <a:pt x="245077" y="65644"/>
                  <a:pt x="245745" y="60965"/>
                </a:cubicBezTo>
                <a:cubicBezTo>
                  <a:pt x="246115" y="58373"/>
                  <a:pt x="245011" y="55687"/>
                  <a:pt x="243840" y="53345"/>
                </a:cubicBezTo>
                <a:cubicBezTo>
                  <a:pt x="241792" y="49249"/>
                  <a:pt x="236220" y="41915"/>
                  <a:pt x="236220" y="41915"/>
                </a:cubicBezTo>
                <a:cubicBezTo>
                  <a:pt x="236855" y="40010"/>
                  <a:pt x="236871" y="37768"/>
                  <a:pt x="238125" y="36200"/>
                </a:cubicBezTo>
                <a:cubicBezTo>
                  <a:pt x="239555" y="34412"/>
                  <a:pt x="242816" y="34438"/>
                  <a:pt x="243840" y="32390"/>
                </a:cubicBezTo>
                <a:cubicBezTo>
                  <a:pt x="245567" y="28935"/>
                  <a:pt x="244907" y="24731"/>
                  <a:pt x="245745" y="20960"/>
                </a:cubicBezTo>
                <a:cubicBezTo>
                  <a:pt x="247660" y="12341"/>
                  <a:pt x="247350" y="17750"/>
                  <a:pt x="251460" y="9530"/>
                </a:cubicBezTo>
                <a:cubicBezTo>
                  <a:pt x="252358" y="7734"/>
                  <a:pt x="252730" y="5720"/>
                  <a:pt x="253365" y="3815"/>
                </a:cubicBezTo>
                <a:cubicBezTo>
                  <a:pt x="241043" y="-4399"/>
                  <a:pt x="255549" y="3099"/>
                  <a:pt x="236220" y="3815"/>
                </a:cubicBezTo>
                <a:lnTo>
                  <a:pt x="184785" y="5720"/>
                </a:lnTo>
                <a:cubicBezTo>
                  <a:pt x="182245" y="6990"/>
                  <a:pt x="179775" y="8411"/>
                  <a:pt x="177165" y="9530"/>
                </a:cubicBezTo>
                <a:cubicBezTo>
                  <a:pt x="175319" y="10321"/>
                  <a:pt x="172870" y="10015"/>
                  <a:pt x="171450" y="11435"/>
                </a:cubicBezTo>
                <a:cubicBezTo>
                  <a:pt x="170030" y="12855"/>
                  <a:pt x="170180" y="15245"/>
                  <a:pt x="169545" y="17150"/>
                </a:cubicBezTo>
                <a:cubicBezTo>
                  <a:pt x="168910" y="26675"/>
                  <a:pt x="169209" y="36309"/>
                  <a:pt x="167640" y="45725"/>
                </a:cubicBezTo>
                <a:cubicBezTo>
                  <a:pt x="167264" y="47983"/>
                  <a:pt x="164732" y="49336"/>
                  <a:pt x="163830" y="51440"/>
                </a:cubicBezTo>
                <a:cubicBezTo>
                  <a:pt x="162799" y="53846"/>
                  <a:pt x="162956" y="56654"/>
                  <a:pt x="161925" y="59060"/>
                </a:cubicBezTo>
                <a:cubicBezTo>
                  <a:pt x="161023" y="61164"/>
                  <a:pt x="159581" y="63016"/>
                  <a:pt x="158115" y="64775"/>
                </a:cubicBezTo>
                <a:cubicBezTo>
                  <a:pt x="152594" y="71401"/>
                  <a:pt x="145508" y="75833"/>
                  <a:pt x="137160" y="78110"/>
                </a:cubicBezTo>
                <a:cubicBezTo>
                  <a:pt x="133434" y="79126"/>
                  <a:pt x="129540" y="79380"/>
                  <a:pt x="125730" y="80015"/>
                </a:cubicBezTo>
                <a:cubicBezTo>
                  <a:pt x="109220" y="79380"/>
                  <a:pt x="92290" y="81864"/>
                  <a:pt x="76200" y="78110"/>
                </a:cubicBezTo>
                <a:lnTo>
                  <a:pt x="64770" y="60965"/>
                </a:lnTo>
                <a:lnTo>
                  <a:pt x="60960" y="55250"/>
                </a:lnTo>
                <a:cubicBezTo>
                  <a:pt x="59690" y="53345"/>
                  <a:pt x="57874" y="51707"/>
                  <a:pt x="57150" y="49535"/>
                </a:cubicBezTo>
                <a:cubicBezTo>
                  <a:pt x="56515" y="47630"/>
                  <a:pt x="56665" y="45240"/>
                  <a:pt x="55245" y="43820"/>
                </a:cubicBezTo>
                <a:cubicBezTo>
                  <a:pt x="47006" y="35581"/>
                  <a:pt x="44144" y="36266"/>
                  <a:pt x="34290" y="34295"/>
                </a:cubicBezTo>
                <a:cubicBezTo>
                  <a:pt x="23985" y="38417"/>
                  <a:pt x="14509" y="41034"/>
                  <a:pt x="5715" y="47630"/>
                </a:cubicBezTo>
                <a:cubicBezTo>
                  <a:pt x="3560" y="49246"/>
                  <a:pt x="1905" y="51440"/>
                  <a:pt x="0" y="53345"/>
                </a:cubicBezTo>
                <a:cubicBezTo>
                  <a:pt x="635" y="55250"/>
                  <a:pt x="909" y="57317"/>
                  <a:pt x="1905" y="59060"/>
                </a:cubicBezTo>
                <a:cubicBezTo>
                  <a:pt x="3480" y="61817"/>
                  <a:pt x="5775" y="64096"/>
                  <a:pt x="7620" y="66680"/>
                </a:cubicBezTo>
                <a:cubicBezTo>
                  <a:pt x="14251" y="75963"/>
                  <a:pt x="8251" y="69216"/>
                  <a:pt x="17145" y="78110"/>
                </a:cubicBezTo>
                <a:cubicBezTo>
                  <a:pt x="17780" y="80015"/>
                  <a:pt x="18304" y="81961"/>
                  <a:pt x="19050" y="83825"/>
                </a:cubicBezTo>
                <a:cubicBezTo>
                  <a:pt x="20846" y="88315"/>
                  <a:pt x="23236" y="92572"/>
                  <a:pt x="24765" y="97160"/>
                </a:cubicBezTo>
                <a:cubicBezTo>
                  <a:pt x="25789" y="100232"/>
                  <a:pt x="26035" y="103510"/>
                  <a:pt x="26670" y="106685"/>
                </a:cubicBezTo>
                <a:cubicBezTo>
                  <a:pt x="25818" y="120324"/>
                  <a:pt x="22771" y="145403"/>
                  <a:pt x="26670" y="160025"/>
                </a:cubicBezTo>
                <a:cubicBezTo>
                  <a:pt x="27364" y="162628"/>
                  <a:pt x="30480" y="163835"/>
                  <a:pt x="32385" y="165740"/>
                </a:cubicBezTo>
                <a:cubicBezTo>
                  <a:pt x="36075" y="180499"/>
                  <a:pt x="31275" y="166852"/>
                  <a:pt x="40005" y="179075"/>
                </a:cubicBezTo>
                <a:cubicBezTo>
                  <a:pt x="42948" y="183195"/>
                  <a:pt x="44165" y="187746"/>
                  <a:pt x="45720" y="192410"/>
                </a:cubicBezTo>
                <a:cubicBezTo>
                  <a:pt x="46050" y="194722"/>
                  <a:pt x="47036" y="207304"/>
                  <a:pt x="49530" y="211460"/>
                </a:cubicBezTo>
                <a:cubicBezTo>
                  <a:pt x="50454" y="213000"/>
                  <a:pt x="62230" y="225112"/>
                  <a:pt x="66675" y="228605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8129986" y="5865866"/>
            <a:ext cx="404043" cy="852284"/>
          </a:xfrm>
          <a:custGeom>
            <a:avLst/>
            <a:gdLst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80060 w 1099490"/>
              <a:gd name="connsiteY572" fmla="*/ 516255 h 1350645"/>
              <a:gd name="connsiteX573" fmla="*/ 485775 w 1099490"/>
              <a:gd name="connsiteY573" fmla="*/ 521970 h 1350645"/>
              <a:gd name="connsiteX574" fmla="*/ 489585 w 1099490"/>
              <a:gd name="connsiteY574" fmla="*/ 527685 h 1350645"/>
              <a:gd name="connsiteX575" fmla="*/ 502920 w 1099490"/>
              <a:gd name="connsiteY575" fmla="*/ 541020 h 1350645"/>
              <a:gd name="connsiteX576" fmla="*/ 510540 w 1099490"/>
              <a:gd name="connsiteY576" fmla="*/ 55054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80060 w 1099490"/>
              <a:gd name="connsiteY572" fmla="*/ 516255 h 1350645"/>
              <a:gd name="connsiteX573" fmla="*/ 485775 w 1099490"/>
              <a:gd name="connsiteY573" fmla="*/ 521970 h 1350645"/>
              <a:gd name="connsiteX574" fmla="*/ 489585 w 1099490"/>
              <a:gd name="connsiteY574" fmla="*/ 527685 h 1350645"/>
              <a:gd name="connsiteX575" fmla="*/ 502920 w 1099490"/>
              <a:gd name="connsiteY575" fmla="*/ 54102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80060 w 1099490"/>
              <a:gd name="connsiteY572" fmla="*/ 516255 h 1350645"/>
              <a:gd name="connsiteX573" fmla="*/ 485775 w 1099490"/>
              <a:gd name="connsiteY573" fmla="*/ 521970 h 1350645"/>
              <a:gd name="connsiteX574" fmla="*/ 489585 w 1099490"/>
              <a:gd name="connsiteY574" fmla="*/ 527685 h 1350645"/>
              <a:gd name="connsiteX575" fmla="*/ 516255 w 1099490"/>
              <a:gd name="connsiteY575" fmla="*/ 53340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80060 w 1099490"/>
              <a:gd name="connsiteY572" fmla="*/ 516255 h 1350645"/>
              <a:gd name="connsiteX573" fmla="*/ 485775 w 1099490"/>
              <a:gd name="connsiteY573" fmla="*/ 521970 h 1350645"/>
              <a:gd name="connsiteX574" fmla="*/ 514350 w 1099490"/>
              <a:gd name="connsiteY574" fmla="*/ 518160 h 1350645"/>
              <a:gd name="connsiteX575" fmla="*/ 516255 w 1099490"/>
              <a:gd name="connsiteY575" fmla="*/ 53340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80060 w 1099490"/>
              <a:gd name="connsiteY572" fmla="*/ 516255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16255 w 1099490"/>
              <a:gd name="connsiteY575" fmla="*/ 53340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16255 w 1099490"/>
              <a:gd name="connsiteY575" fmla="*/ 53340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16255 w 1099490"/>
              <a:gd name="connsiteY575" fmla="*/ 53340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79120 w 1099490"/>
              <a:gd name="connsiteY579" fmla="*/ 55816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7695 w 1099490"/>
              <a:gd name="connsiteY581" fmla="*/ 56578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43865 w 1099490"/>
              <a:gd name="connsiteY452" fmla="*/ 255270 h 1350645"/>
              <a:gd name="connsiteX453" fmla="*/ 466725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43865 w 1099490"/>
              <a:gd name="connsiteY452" fmla="*/ 255270 h 1350645"/>
              <a:gd name="connsiteX453" fmla="*/ 466725 w 1099490"/>
              <a:gd name="connsiteY453" fmla="*/ 266700 h 1350645"/>
              <a:gd name="connsiteX454" fmla="*/ 459105 w 1099490"/>
              <a:gd name="connsiteY454" fmla="*/ 281940 h 1350645"/>
              <a:gd name="connsiteX455" fmla="*/ 47434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43865 w 1099490"/>
              <a:gd name="connsiteY452" fmla="*/ 255270 h 1350645"/>
              <a:gd name="connsiteX453" fmla="*/ 466725 w 1099490"/>
              <a:gd name="connsiteY453" fmla="*/ 266700 h 1350645"/>
              <a:gd name="connsiteX454" fmla="*/ 466725 w 1099490"/>
              <a:gd name="connsiteY454" fmla="*/ 281940 h 1350645"/>
              <a:gd name="connsiteX455" fmla="*/ 47434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43865 w 1099490"/>
              <a:gd name="connsiteY452" fmla="*/ 25527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0060 w 1099490"/>
              <a:gd name="connsiteY457" fmla="*/ 340995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0060 w 1099490"/>
              <a:gd name="connsiteY457" fmla="*/ 34099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21970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14350 w 1099490"/>
              <a:gd name="connsiteY465" fmla="*/ 426720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97205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99110 w 1099490"/>
              <a:gd name="connsiteY458" fmla="*/ 352425 h 1350645"/>
              <a:gd name="connsiteX459" fmla="*/ 483870 w 1099490"/>
              <a:gd name="connsiteY459" fmla="*/ 369570 h 1350645"/>
              <a:gd name="connsiteX460" fmla="*/ 497205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99110 w 1099490"/>
              <a:gd name="connsiteY458" fmla="*/ 352425 h 1350645"/>
              <a:gd name="connsiteX459" fmla="*/ 483870 w 1099490"/>
              <a:gd name="connsiteY459" fmla="*/ 369570 h 1350645"/>
              <a:gd name="connsiteX460" fmla="*/ 502920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99110 w 1099490"/>
              <a:gd name="connsiteY458" fmla="*/ 352425 h 1350645"/>
              <a:gd name="connsiteX459" fmla="*/ 493395 w 1099490"/>
              <a:gd name="connsiteY459" fmla="*/ 367665 h 1350645"/>
              <a:gd name="connsiteX460" fmla="*/ 502920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99110 w 1099490"/>
              <a:gd name="connsiteY458" fmla="*/ 352425 h 1350645"/>
              <a:gd name="connsiteX459" fmla="*/ 493395 w 1099490"/>
              <a:gd name="connsiteY459" fmla="*/ 367665 h 1350645"/>
              <a:gd name="connsiteX460" fmla="*/ 502920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3243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</a:cxnLst>
            <a:rect l="l" t="t" r="r" b="b"/>
            <a:pathLst>
              <a:path w="1099490" h="1350645">
                <a:moveTo>
                  <a:pt x="902970" y="1331595"/>
                </a:moveTo>
                <a:cubicBezTo>
                  <a:pt x="909637" y="1326833"/>
                  <a:pt x="900361" y="1325272"/>
                  <a:pt x="899160" y="1322070"/>
                </a:cubicBezTo>
                <a:cubicBezTo>
                  <a:pt x="898455" y="1320190"/>
                  <a:pt x="898153" y="1318151"/>
                  <a:pt x="897255" y="1316355"/>
                </a:cubicBezTo>
                <a:cubicBezTo>
                  <a:pt x="896231" y="1314307"/>
                  <a:pt x="894375" y="1312732"/>
                  <a:pt x="893445" y="1310640"/>
                </a:cubicBezTo>
                <a:cubicBezTo>
                  <a:pt x="891814" y="1306970"/>
                  <a:pt x="890905" y="1303020"/>
                  <a:pt x="889635" y="1299210"/>
                </a:cubicBezTo>
                <a:lnTo>
                  <a:pt x="887730" y="1293495"/>
                </a:lnTo>
                <a:lnTo>
                  <a:pt x="885825" y="1287780"/>
                </a:lnTo>
                <a:cubicBezTo>
                  <a:pt x="882518" y="1248102"/>
                  <a:pt x="884951" y="1280106"/>
                  <a:pt x="882015" y="1228725"/>
                </a:cubicBezTo>
                <a:cubicBezTo>
                  <a:pt x="880776" y="1207037"/>
                  <a:pt x="882366" y="1205188"/>
                  <a:pt x="878205" y="1190625"/>
                </a:cubicBezTo>
                <a:cubicBezTo>
                  <a:pt x="876165" y="1183484"/>
                  <a:pt x="875884" y="1185479"/>
                  <a:pt x="874395" y="1177290"/>
                </a:cubicBezTo>
                <a:cubicBezTo>
                  <a:pt x="872908" y="1169113"/>
                  <a:pt x="872739" y="1162327"/>
                  <a:pt x="870585" y="1154430"/>
                </a:cubicBezTo>
                <a:cubicBezTo>
                  <a:pt x="869528" y="1150555"/>
                  <a:pt x="868045" y="1146810"/>
                  <a:pt x="866775" y="1143000"/>
                </a:cubicBezTo>
                <a:lnTo>
                  <a:pt x="864870" y="1137285"/>
                </a:lnTo>
                <a:cubicBezTo>
                  <a:pt x="864235" y="1132205"/>
                  <a:pt x="863807" y="1127095"/>
                  <a:pt x="862965" y="1122045"/>
                </a:cubicBezTo>
                <a:cubicBezTo>
                  <a:pt x="862535" y="1119462"/>
                  <a:pt x="861105" y="1117043"/>
                  <a:pt x="861060" y="1114425"/>
                </a:cubicBezTo>
                <a:cubicBezTo>
                  <a:pt x="859834" y="1042678"/>
                  <a:pt x="860331" y="970908"/>
                  <a:pt x="859155" y="899160"/>
                </a:cubicBezTo>
                <a:cubicBezTo>
                  <a:pt x="859061" y="893411"/>
                  <a:pt x="858195" y="887687"/>
                  <a:pt x="857250" y="882015"/>
                </a:cubicBezTo>
                <a:cubicBezTo>
                  <a:pt x="856920" y="880034"/>
                  <a:pt x="855897" y="878231"/>
                  <a:pt x="855345" y="876300"/>
                </a:cubicBezTo>
                <a:cubicBezTo>
                  <a:pt x="854626" y="873783"/>
                  <a:pt x="854471" y="871086"/>
                  <a:pt x="853440" y="868680"/>
                </a:cubicBezTo>
                <a:cubicBezTo>
                  <a:pt x="852538" y="866576"/>
                  <a:pt x="850560" y="865057"/>
                  <a:pt x="849630" y="862965"/>
                </a:cubicBezTo>
                <a:cubicBezTo>
                  <a:pt x="847999" y="859295"/>
                  <a:pt x="848048" y="854877"/>
                  <a:pt x="845820" y="851535"/>
                </a:cubicBezTo>
                <a:cubicBezTo>
                  <a:pt x="840896" y="844149"/>
                  <a:pt x="842734" y="847992"/>
                  <a:pt x="840105" y="840105"/>
                </a:cubicBezTo>
                <a:cubicBezTo>
                  <a:pt x="840280" y="837309"/>
                  <a:pt x="839157" y="813426"/>
                  <a:pt x="843915" y="803910"/>
                </a:cubicBezTo>
                <a:cubicBezTo>
                  <a:pt x="844939" y="801862"/>
                  <a:pt x="846701" y="800243"/>
                  <a:pt x="847725" y="798195"/>
                </a:cubicBezTo>
                <a:cubicBezTo>
                  <a:pt x="850026" y="793594"/>
                  <a:pt x="848890" y="790405"/>
                  <a:pt x="853440" y="786765"/>
                </a:cubicBezTo>
                <a:cubicBezTo>
                  <a:pt x="855008" y="785511"/>
                  <a:pt x="857250" y="785495"/>
                  <a:pt x="859155" y="784860"/>
                </a:cubicBezTo>
                <a:cubicBezTo>
                  <a:pt x="862965" y="779145"/>
                  <a:pt x="862330" y="778510"/>
                  <a:pt x="868680" y="775335"/>
                </a:cubicBezTo>
                <a:cubicBezTo>
                  <a:pt x="870476" y="774437"/>
                  <a:pt x="872640" y="774405"/>
                  <a:pt x="874395" y="773430"/>
                </a:cubicBezTo>
                <a:cubicBezTo>
                  <a:pt x="878398" y="771206"/>
                  <a:pt x="881481" y="767258"/>
                  <a:pt x="885825" y="765810"/>
                </a:cubicBezTo>
                <a:cubicBezTo>
                  <a:pt x="887730" y="765175"/>
                  <a:pt x="889744" y="764803"/>
                  <a:pt x="891540" y="763905"/>
                </a:cubicBezTo>
                <a:cubicBezTo>
                  <a:pt x="893588" y="762881"/>
                  <a:pt x="895207" y="761119"/>
                  <a:pt x="897255" y="760095"/>
                </a:cubicBezTo>
                <a:cubicBezTo>
                  <a:pt x="899051" y="759197"/>
                  <a:pt x="901124" y="758981"/>
                  <a:pt x="902970" y="758190"/>
                </a:cubicBezTo>
                <a:cubicBezTo>
                  <a:pt x="905580" y="757071"/>
                  <a:pt x="908124" y="755789"/>
                  <a:pt x="910590" y="754380"/>
                </a:cubicBezTo>
                <a:cubicBezTo>
                  <a:pt x="912578" y="753244"/>
                  <a:pt x="914179" y="751420"/>
                  <a:pt x="916305" y="750570"/>
                </a:cubicBezTo>
                <a:cubicBezTo>
                  <a:pt x="920597" y="748853"/>
                  <a:pt x="925222" y="748120"/>
                  <a:pt x="929640" y="746760"/>
                </a:cubicBezTo>
                <a:lnTo>
                  <a:pt x="946785" y="741045"/>
                </a:lnTo>
                <a:lnTo>
                  <a:pt x="958215" y="737235"/>
                </a:lnTo>
                <a:cubicBezTo>
                  <a:pt x="960120" y="736600"/>
                  <a:pt x="961982" y="735817"/>
                  <a:pt x="963930" y="735330"/>
                </a:cubicBezTo>
                <a:lnTo>
                  <a:pt x="979170" y="731520"/>
                </a:lnTo>
                <a:lnTo>
                  <a:pt x="986790" y="729615"/>
                </a:lnTo>
                <a:cubicBezTo>
                  <a:pt x="999212" y="721334"/>
                  <a:pt x="986332" y="728629"/>
                  <a:pt x="1011555" y="723900"/>
                </a:cubicBezTo>
                <a:cubicBezTo>
                  <a:pt x="1015502" y="723160"/>
                  <a:pt x="1019072" y="720993"/>
                  <a:pt x="1022985" y="720090"/>
                </a:cubicBezTo>
                <a:cubicBezTo>
                  <a:pt x="1028033" y="718925"/>
                  <a:pt x="1049760" y="716692"/>
                  <a:pt x="1053465" y="716280"/>
                </a:cubicBezTo>
                <a:cubicBezTo>
                  <a:pt x="1058545" y="715010"/>
                  <a:pt x="1073062" y="709565"/>
                  <a:pt x="1068705" y="712470"/>
                </a:cubicBezTo>
                <a:cubicBezTo>
                  <a:pt x="1066800" y="713740"/>
                  <a:pt x="1065082" y="715350"/>
                  <a:pt x="1062990" y="716280"/>
                </a:cubicBezTo>
                <a:cubicBezTo>
                  <a:pt x="1050807" y="721695"/>
                  <a:pt x="1043184" y="721305"/>
                  <a:pt x="1028700" y="721995"/>
                </a:cubicBezTo>
                <a:cubicBezTo>
                  <a:pt x="1009661" y="722902"/>
                  <a:pt x="990600" y="723265"/>
                  <a:pt x="971550" y="723900"/>
                </a:cubicBezTo>
                <a:cubicBezTo>
                  <a:pt x="933304" y="727087"/>
                  <a:pt x="961923" y="722889"/>
                  <a:pt x="937260" y="729615"/>
                </a:cubicBezTo>
                <a:cubicBezTo>
                  <a:pt x="932478" y="730919"/>
                  <a:pt x="926644" y="731113"/>
                  <a:pt x="922020" y="733425"/>
                </a:cubicBezTo>
                <a:cubicBezTo>
                  <a:pt x="919972" y="734449"/>
                  <a:pt x="918353" y="736211"/>
                  <a:pt x="916305" y="737235"/>
                </a:cubicBezTo>
                <a:cubicBezTo>
                  <a:pt x="914509" y="738133"/>
                  <a:pt x="912436" y="738349"/>
                  <a:pt x="910590" y="739140"/>
                </a:cubicBezTo>
                <a:cubicBezTo>
                  <a:pt x="907980" y="740259"/>
                  <a:pt x="905629" y="741953"/>
                  <a:pt x="902970" y="742950"/>
                </a:cubicBezTo>
                <a:cubicBezTo>
                  <a:pt x="900519" y="743869"/>
                  <a:pt x="897816" y="743974"/>
                  <a:pt x="895350" y="744855"/>
                </a:cubicBezTo>
                <a:cubicBezTo>
                  <a:pt x="888909" y="747155"/>
                  <a:pt x="882788" y="750312"/>
                  <a:pt x="876300" y="752475"/>
                </a:cubicBezTo>
                <a:cubicBezTo>
                  <a:pt x="862176" y="757183"/>
                  <a:pt x="868462" y="754489"/>
                  <a:pt x="857250" y="760095"/>
                </a:cubicBezTo>
                <a:cubicBezTo>
                  <a:pt x="855980" y="758190"/>
                  <a:pt x="852885" y="756601"/>
                  <a:pt x="853440" y="754380"/>
                </a:cubicBezTo>
                <a:cubicBezTo>
                  <a:pt x="853927" y="752432"/>
                  <a:pt x="857587" y="753729"/>
                  <a:pt x="859155" y="752475"/>
                </a:cubicBezTo>
                <a:cubicBezTo>
                  <a:pt x="860943" y="751045"/>
                  <a:pt x="861346" y="748379"/>
                  <a:pt x="862965" y="746760"/>
                </a:cubicBezTo>
                <a:cubicBezTo>
                  <a:pt x="868424" y="741301"/>
                  <a:pt x="868197" y="744144"/>
                  <a:pt x="874395" y="741045"/>
                </a:cubicBezTo>
                <a:cubicBezTo>
                  <a:pt x="876443" y="740021"/>
                  <a:pt x="878062" y="738259"/>
                  <a:pt x="880110" y="737235"/>
                </a:cubicBezTo>
                <a:cubicBezTo>
                  <a:pt x="881906" y="736337"/>
                  <a:pt x="884029" y="736228"/>
                  <a:pt x="885825" y="735330"/>
                </a:cubicBezTo>
                <a:cubicBezTo>
                  <a:pt x="887873" y="734306"/>
                  <a:pt x="889492" y="732544"/>
                  <a:pt x="891540" y="731520"/>
                </a:cubicBezTo>
                <a:cubicBezTo>
                  <a:pt x="893336" y="730622"/>
                  <a:pt x="895409" y="730406"/>
                  <a:pt x="897255" y="729615"/>
                </a:cubicBezTo>
                <a:cubicBezTo>
                  <a:pt x="899865" y="728496"/>
                  <a:pt x="902265" y="726924"/>
                  <a:pt x="904875" y="725805"/>
                </a:cubicBezTo>
                <a:cubicBezTo>
                  <a:pt x="906721" y="725014"/>
                  <a:pt x="908835" y="724875"/>
                  <a:pt x="910590" y="723900"/>
                </a:cubicBezTo>
                <a:cubicBezTo>
                  <a:pt x="914593" y="721676"/>
                  <a:pt x="918157" y="718738"/>
                  <a:pt x="922020" y="716280"/>
                </a:cubicBezTo>
                <a:cubicBezTo>
                  <a:pt x="928268" y="712304"/>
                  <a:pt x="934908" y="708958"/>
                  <a:pt x="941070" y="704850"/>
                </a:cubicBezTo>
                <a:cubicBezTo>
                  <a:pt x="944880" y="702310"/>
                  <a:pt x="948156" y="698678"/>
                  <a:pt x="952500" y="697230"/>
                </a:cubicBezTo>
                <a:cubicBezTo>
                  <a:pt x="954405" y="696595"/>
                  <a:pt x="956419" y="696223"/>
                  <a:pt x="958215" y="695325"/>
                </a:cubicBezTo>
                <a:cubicBezTo>
                  <a:pt x="972987" y="687939"/>
                  <a:pt x="955280" y="694398"/>
                  <a:pt x="969645" y="689610"/>
                </a:cubicBezTo>
                <a:cubicBezTo>
                  <a:pt x="971550" y="687705"/>
                  <a:pt x="973066" y="685307"/>
                  <a:pt x="975360" y="683895"/>
                </a:cubicBezTo>
                <a:cubicBezTo>
                  <a:pt x="981406" y="680174"/>
                  <a:pt x="988730" y="678630"/>
                  <a:pt x="994410" y="674370"/>
                </a:cubicBezTo>
                <a:cubicBezTo>
                  <a:pt x="997562" y="672006"/>
                  <a:pt x="1011115" y="661621"/>
                  <a:pt x="1013460" y="661035"/>
                </a:cubicBezTo>
                <a:lnTo>
                  <a:pt x="1021080" y="659130"/>
                </a:lnTo>
                <a:cubicBezTo>
                  <a:pt x="1022985" y="657225"/>
                  <a:pt x="1024553" y="654909"/>
                  <a:pt x="1026795" y="653415"/>
                </a:cubicBezTo>
                <a:cubicBezTo>
                  <a:pt x="1043978" y="641959"/>
                  <a:pt x="1020240" y="662688"/>
                  <a:pt x="1038225" y="647700"/>
                </a:cubicBezTo>
                <a:cubicBezTo>
                  <a:pt x="1047738" y="639772"/>
                  <a:pt x="1039611" y="643428"/>
                  <a:pt x="1049655" y="640080"/>
                </a:cubicBezTo>
                <a:cubicBezTo>
                  <a:pt x="1052195" y="638175"/>
                  <a:pt x="1054864" y="636431"/>
                  <a:pt x="1057275" y="634365"/>
                </a:cubicBezTo>
                <a:cubicBezTo>
                  <a:pt x="1070109" y="623364"/>
                  <a:pt x="1056074" y="633261"/>
                  <a:pt x="1068705" y="624840"/>
                </a:cubicBezTo>
                <a:cubicBezTo>
                  <a:pt x="1069975" y="622935"/>
                  <a:pt x="1071049" y="620884"/>
                  <a:pt x="1072515" y="619125"/>
                </a:cubicBezTo>
                <a:cubicBezTo>
                  <a:pt x="1074240" y="617055"/>
                  <a:pt x="1076736" y="615652"/>
                  <a:pt x="1078230" y="613410"/>
                </a:cubicBezTo>
                <a:cubicBezTo>
                  <a:pt x="1079344" y="611739"/>
                  <a:pt x="1079237" y="609491"/>
                  <a:pt x="1080135" y="607695"/>
                </a:cubicBezTo>
                <a:cubicBezTo>
                  <a:pt x="1081159" y="605647"/>
                  <a:pt x="1082675" y="603885"/>
                  <a:pt x="1083945" y="601980"/>
                </a:cubicBezTo>
                <a:cubicBezTo>
                  <a:pt x="1080365" y="587661"/>
                  <a:pt x="1083779" y="595520"/>
                  <a:pt x="1080135" y="600075"/>
                </a:cubicBezTo>
                <a:cubicBezTo>
                  <a:pt x="1078705" y="601863"/>
                  <a:pt x="1076325" y="602615"/>
                  <a:pt x="1074420" y="603885"/>
                </a:cubicBezTo>
                <a:cubicBezTo>
                  <a:pt x="1073150" y="605790"/>
                  <a:pt x="1072398" y="608170"/>
                  <a:pt x="1070610" y="609600"/>
                </a:cubicBezTo>
                <a:cubicBezTo>
                  <a:pt x="1069042" y="610854"/>
                  <a:pt x="1066691" y="610607"/>
                  <a:pt x="1064895" y="611505"/>
                </a:cubicBezTo>
                <a:cubicBezTo>
                  <a:pt x="1062847" y="612529"/>
                  <a:pt x="1061228" y="614291"/>
                  <a:pt x="1059180" y="615315"/>
                </a:cubicBezTo>
                <a:cubicBezTo>
                  <a:pt x="1043406" y="623202"/>
                  <a:pt x="1064128" y="610111"/>
                  <a:pt x="1047750" y="621030"/>
                </a:cubicBezTo>
                <a:cubicBezTo>
                  <a:pt x="1046480" y="622935"/>
                  <a:pt x="1045882" y="625532"/>
                  <a:pt x="1043940" y="626745"/>
                </a:cubicBezTo>
                <a:cubicBezTo>
                  <a:pt x="1040534" y="628874"/>
                  <a:pt x="1032510" y="630555"/>
                  <a:pt x="1032510" y="630555"/>
                </a:cubicBezTo>
                <a:cubicBezTo>
                  <a:pt x="1019210" y="643855"/>
                  <a:pt x="1033946" y="630823"/>
                  <a:pt x="1021080" y="638175"/>
                </a:cubicBezTo>
                <a:cubicBezTo>
                  <a:pt x="1018323" y="639750"/>
                  <a:pt x="1016217" y="642315"/>
                  <a:pt x="1013460" y="643890"/>
                </a:cubicBezTo>
                <a:cubicBezTo>
                  <a:pt x="1011717" y="644886"/>
                  <a:pt x="1009500" y="644820"/>
                  <a:pt x="1007745" y="645795"/>
                </a:cubicBezTo>
                <a:cubicBezTo>
                  <a:pt x="1003742" y="648019"/>
                  <a:pt x="1000125" y="650875"/>
                  <a:pt x="996315" y="653415"/>
                </a:cubicBezTo>
                <a:lnTo>
                  <a:pt x="984885" y="661035"/>
                </a:lnTo>
                <a:lnTo>
                  <a:pt x="979170" y="664845"/>
                </a:lnTo>
                <a:cubicBezTo>
                  <a:pt x="977265" y="666115"/>
                  <a:pt x="975627" y="667931"/>
                  <a:pt x="973455" y="668655"/>
                </a:cubicBezTo>
                <a:cubicBezTo>
                  <a:pt x="971550" y="669290"/>
                  <a:pt x="969536" y="669662"/>
                  <a:pt x="967740" y="670560"/>
                </a:cubicBezTo>
                <a:cubicBezTo>
                  <a:pt x="965692" y="671584"/>
                  <a:pt x="964129" y="673468"/>
                  <a:pt x="962025" y="674370"/>
                </a:cubicBezTo>
                <a:cubicBezTo>
                  <a:pt x="959619" y="675401"/>
                  <a:pt x="956856" y="675356"/>
                  <a:pt x="954405" y="676275"/>
                </a:cubicBezTo>
                <a:cubicBezTo>
                  <a:pt x="941046" y="681285"/>
                  <a:pt x="952124" y="678368"/>
                  <a:pt x="941070" y="683895"/>
                </a:cubicBezTo>
                <a:cubicBezTo>
                  <a:pt x="939274" y="684793"/>
                  <a:pt x="937201" y="685009"/>
                  <a:pt x="935355" y="685800"/>
                </a:cubicBezTo>
                <a:cubicBezTo>
                  <a:pt x="932745" y="686919"/>
                  <a:pt x="930345" y="688491"/>
                  <a:pt x="927735" y="689610"/>
                </a:cubicBezTo>
                <a:cubicBezTo>
                  <a:pt x="923909" y="691250"/>
                  <a:pt x="918267" y="692453"/>
                  <a:pt x="914400" y="693420"/>
                </a:cubicBezTo>
                <a:cubicBezTo>
                  <a:pt x="912495" y="694690"/>
                  <a:pt x="910789" y="696328"/>
                  <a:pt x="908685" y="697230"/>
                </a:cubicBezTo>
                <a:cubicBezTo>
                  <a:pt x="906279" y="698261"/>
                  <a:pt x="903573" y="698383"/>
                  <a:pt x="901065" y="699135"/>
                </a:cubicBezTo>
                <a:cubicBezTo>
                  <a:pt x="897218" y="700289"/>
                  <a:pt x="893445" y="701675"/>
                  <a:pt x="889635" y="702945"/>
                </a:cubicBezTo>
                <a:cubicBezTo>
                  <a:pt x="887730" y="703580"/>
                  <a:pt x="885591" y="703736"/>
                  <a:pt x="883920" y="704850"/>
                </a:cubicBezTo>
                <a:cubicBezTo>
                  <a:pt x="882015" y="706120"/>
                  <a:pt x="880253" y="707636"/>
                  <a:pt x="878205" y="708660"/>
                </a:cubicBezTo>
                <a:cubicBezTo>
                  <a:pt x="869875" y="712825"/>
                  <a:pt x="866141" y="712724"/>
                  <a:pt x="857250" y="716280"/>
                </a:cubicBezTo>
                <a:cubicBezTo>
                  <a:pt x="845861" y="720836"/>
                  <a:pt x="850969" y="719009"/>
                  <a:pt x="842010" y="721995"/>
                </a:cubicBezTo>
                <a:cubicBezTo>
                  <a:pt x="840105" y="721360"/>
                  <a:pt x="837715" y="721510"/>
                  <a:pt x="836295" y="720090"/>
                </a:cubicBezTo>
                <a:cubicBezTo>
                  <a:pt x="835384" y="719179"/>
                  <a:pt x="832501" y="706821"/>
                  <a:pt x="832485" y="706755"/>
                </a:cubicBezTo>
                <a:cubicBezTo>
                  <a:pt x="831850" y="697230"/>
                  <a:pt x="830580" y="687726"/>
                  <a:pt x="830580" y="678180"/>
                </a:cubicBezTo>
                <a:cubicBezTo>
                  <a:pt x="830580" y="674942"/>
                  <a:pt x="831633" y="671779"/>
                  <a:pt x="832485" y="668655"/>
                </a:cubicBezTo>
                <a:cubicBezTo>
                  <a:pt x="833542" y="664780"/>
                  <a:pt x="836295" y="657225"/>
                  <a:pt x="836295" y="657225"/>
                </a:cubicBezTo>
                <a:cubicBezTo>
                  <a:pt x="835660" y="654050"/>
                  <a:pt x="834390" y="650938"/>
                  <a:pt x="834390" y="647700"/>
                </a:cubicBezTo>
                <a:cubicBezTo>
                  <a:pt x="834390" y="639932"/>
                  <a:pt x="836311" y="634973"/>
                  <a:pt x="840105" y="628650"/>
                </a:cubicBezTo>
                <a:cubicBezTo>
                  <a:pt x="842461" y="624723"/>
                  <a:pt x="843915" y="619760"/>
                  <a:pt x="847725" y="617220"/>
                </a:cubicBezTo>
                <a:lnTo>
                  <a:pt x="864870" y="605790"/>
                </a:lnTo>
                <a:cubicBezTo>
                  <a:pt x="866775" y="604520"/>
                  <a:pt x="868413" y="602704"/>
                  <a:pt x="870585" y="601980"/>
                </a:cubicBezTo>
                <a:cubicBezTo>
                  <a:pt x="874194" y="600777"/>
                  <a:pt x="884837" y="596905"/>
                  <a:pt x="889635" y="596265"/>
                </a:cubicBezTo>
                <a:cubicBezTo>
                  <a:pt x="896587" y="595338"/>
                  <a:pt x="903605" y="594995"/>
                  <a:pt x="910590" y="594360"/>
                </a:cubicBezTo>
                <a:cubicBezTo>
                  <a:pt x="913293" y="593459"/>
                  <a:pt x="925432" y="589088"/>
                  <a:pt x="929640" y="588645"/>
                </a:cubicBezTo>
                <a:cubicBezTo>
                  <a:pt x="939134" y="587646"/>
                  <a:pt x="948695" y="587445"/>
                  <a:pt x="958215" y="586740"/>
                </a:cubicBezTo>
                <a:lnTo>
                  <a:pt x="981075" y="584835"/>
                </a:lnTo>
                <a:cubicBezTo>
                  <a:pt x="987425" y="583565"/>
                  <a:pt x="993728" y="582035"/>
                  <a:pt x="1000125" y="581025"/>
                </a:cubicBezTo>
                <a:cubicBezTo>
                  <a:pt x="1007398" y="579877"/>
                  <a:pt x="1032088" y="577773"/>
                  <a:pt x="1038225" y="577215"/>
                </a:cubicBezTo>
                <a:cubicBezTo>
                  <a:pt x="1037590" y="575310"/>
                  <a:pt x="1037888" y="572754"/>
                  <a:pt x="1036320" y="571500"/>
                </a:cubicBezTo>
                <a:cubicBezTo>
                  <a:pt x="1034276" y="569864"/>
                  <a:pt x="1031318" y="569595"/>
                  <a:pt x="1028700" y="569595"/>
                </a:cubicBezTo>
                <a:cubicBezTo>
                  <a:pt x="1012178" y="569595"/>
                  <a:pt x="995680" y="570865"/>
                  <a:pt x="979170" y="571500"/>
                </a:cubicBezTo>
                <a:cubicBezTo>
                  <a:pt x="961859" y="573973"/>
                  <a:pt x="970095" y="571985"/>
                  <a:pt x="954405" y="577215"/>
                </a:cubicBezTo>
                <a:cubicBezTo>
                  <a:pt x="952500" y="577850"/>
                  <a:pt x="950361" y="578006"/>
                  <a:pt x="948690" y="579120"/>
                </a:cubicBezTo>
                <a:cubicBezTo>
                  <a:pt x="946785" y="580390"/>
                  <a:pt x="945079" y="582028"/>
                  <a:pt x="942975" y="582930"/>
                </a:cubicBezTo>
                <a:cubicBezTo>
                  <a:pt x="940569" y="583961"/>
                  <a:pt x="937863" y="584083"/>
                  <a:pt x="935355" y="584835"/>
                </a:cubicBezTo>
                <a:cubicBezTo>
                  <a:pt x="931508" y="585989"/>
                  <a:pt x="923925" y="588645"/>
                  <a:pt x="923925" y="588645"/>
                </a:cubicBezTo>
                <a:cubicBezTo>
                  <a:pt x="912495" y="588010"/>
                  <a:pt x="900842" y="589075"/>
                  <a:pt x="889635" y="586740"/>
                </a:cubicBezTo>
                <a:cubicBezTo>
                  <a:pt x="885152" y="585806"/>
                  <a:pt x="878205" y="579120"/>
                  <a:pt x="878205" y="579120"/>
                </a:cubicBezTo>
                <a:cubicBezTo>
                  <a:pt x="877570" y="575310"/>
                  <a:pt x="876300" y="571553"/>
                  <a:pt x="876300" y="567690"/>
                </a:cubicBezTo>
                <a:cubicBezTo>
                  <a:pt x="876300" y="566728"/>
                  <a:pt x="878607" y="554705"/>
                  <a:pt x="880110" y="552450"/>
                </a:cubicBezTo>
                <a:cubicBezTo>
                  <a:pt x="883044" y="548050"/>
                  <a:pt x="887323" y="545736"/>
                  <a:pt x="891540" y="542925"/>
                </a:cubicBezTo>
                <a:cubicBezTo>
                  <a:pt x="903208" y="525423"/>
                  <a:pt x="887263" y="546807"/>
                  <a:pt x="901065" y="535305"/>
                </a:cubicBezTo>
                <a:cubicBezTo>
                  <a:pt x="903504" y="533272"/>
                  <a:pt x="904714" y="530096"/>
                  <a:pt x="906780" y="527685"/>
                </a:cubicBezTo>
                <a:cubicBezTo>
                  <a:pt x="911836" y="521787"/>
                  <a:pt x="912937" y="522992"/>
                  <a:pt x="916305" y="516255"/>
                </a:cubicBezTo>
                <a:cubicBezTo>
                  <a:pt x="926991" y="494883"/>
                  <a:pt x="906164" y="530669"/>
                  <a:pt x="922020" y="502920"/>
                </a:cubicBezTo>
                <a:cubicBezTo>
                  <a:pt x="927486" y="493354"/>
                  <a:pt x="924706" y="501098"/>
                  <a:pt x="929640" y="489585"/>
                </a:cubicBezTo>
                <a:cubicBezTo>
                  <a:pt x="930431" y="487739"/>
                  <a:pt x="930549" y="485613"/>
                  <a:pt x="931545" y="483870"/>
                </a:cubicBezTo>
                <a:cubicBezTo>
                  <a:pt x="933120" y="481113"/>
                  <a:pt x="935415" y="478834"/>
                  <a:pt x="937260" y="476250"/>
                </a:cubicBezTo>
                <a:cubicBezTo>
                  <a:pt x="938591" y="474387"/>
                  <a:pt x="939739" y="472398"/>
                  <a:pt x="941070" y="470535"/>
                </a:cubicBezTo>
                <a:cubicBezTo>
                  <a:pt x="942915" y="467951"/>
                  <a:pt x="944940" y="465499"/>
                  <a:pt x="946785" y="462915"/>
                </a:cubicBezTo>
                <a:cubicBezTo>
                  <a:pt x="948116" y="461052"/>
                  <a:pt x="948807" y="458630"/>
                  <a:pt x="950595" y="457200"/>
                </a:cubicBezTo>
                <a:cubicBezTo>
                  <a:pt x="952163" y="455946"/>
                  <a:pt x="954555" y="456270"/>
                  <a:pt x="956310" y="455295"/>
                </a:cubicBezTo>
                <a:cubicBezTo>
                  <a:pt x="960313" y="453071"/>
                  <a:pt x="963644" y="449723"/>
                  <a:pt x="967740" y="447675"/>
                </a:cubicBezTo>
                <a:cubicBezTo>
                  <a:pt x="973369" y="444861"/>
                  <a:pt x="978804" y="441879"/>
                  <a:pt x="984885" y="440055"/>
                </a:cubicBezTo>
                <a:cubicBezTo>
                  <a:pt x="987986" y="439125"/>
                  <a:pt x="991235" y="438785"/>
                  <a:pt x="994410" y="438150"/>
                </a:cubicBezTo>
                <a:cubicBezTo>
                  <a:pt x="1015212" y="424282"/>
                  <a:pt x="983142" y="444736"/>
                  <a:pt x="1007745" y="432435"/>
                </a:cubicBezTo>
                <a:cubicBezTo>
                  <a:pt x="1015635" y="428490"/>
                  <a:pt x="1022715" y="423045"/>
                  <a:pt x="1030605" y="419100"/>
                </a:cubicBezTo>
                <a:cubicBezTo>
                  <a:pt x="1034415" y="417195"/>
                  <a:pt x="1038382" y="415577"/>
                  <a:pt x="1042035" y="413385"/>
                </a:cubicBezTo>
                <a:cubicBezTo>
                  <a:pt x="1044758" y="411751"/>
                  <a:pt x="1046898" y="409245"/>
                  <a:pt x="1049655" y="407670"/>
                </a:cubicBezTo>
                <a:cubicBezTo>
                  <a:pt x="1051398" y="406674"/>
                  <a:pt x="1053615" y="406740"/>
                  <a:pt x="1055370" y="405765"/>
                </a:cubicBezTo>
                <a:cubicBezTo>
                  <a:pt x="1057696" y="404473"/>
                  <a:pt x="1071281" y="395284"/>
                  <a:pt x="1074420" y="392430"/>
                </a:cubicBezTo>
                <a:cubicBezTo>
                  <a:pt x="1079334" y="387963"/>
                  <a:pt x="1092761" y="375507"/>
                  <a:pt x="1095375" y="367665"/>
                </a:cubicBezTo>
                <a:cubicBezTo>
                  <a:pt x="1098550" y="358140"/>
                  <a:pt x="1103630" y="353060"/>
                  <a:pt x="1093470" y="358140"/>
                </a:cubicBezTo>
                <a:cubicBezTo>
                  <a:pt x="1091422" y="359164"/>
                  <a:pt x="1089660" y="360680"/>
                  <a:pt x="1087755" y="361950"/>
                </a:cubicBezTo>
                <a:cubicBezTo>
                  <a:pt x="1087120" y="363855"/>
                  <a:pt x="1086748" y="365869"/>
                  <a:pt x="1085850" y="367665"/>
                </a:cubicBezTo>
                <a:cubicBezTo>
                  <a:pt x="1083198" y="372969"/>
                  <a:pt x="1080538" y="374882"/>
                  <a:pt x="1076325" y="379095"/>
                </a:cubicBezTo>
                <a:cubicBezTo>
                  <a:pt x="1075690" y="381000"/>
                  <a:pt x="1075674" y="383242"/>
                  <a:pt x="1074420" y="384810"/>
                </a:cubicBezTo>
                <a:cubicBezTo>
                  <a:pt x="1071530" y="388423"/>
                  <a:pt x="1066934" y="389046"/>
                  <a:pt x="1062990" y="390525"/>
                </a:cubicBezTo>
                <a:cubicBezTo>
                  <a:pt x="1059788" y="391726"/>
                  <a:pt x="1056524" y="392806"/>
                  <a:pt x="1053465" y="394335"/>
                </a:cubicBezTo>
                <a:cubicBezTo>
                  <a:pt x="1051417" y="395359"/>
                  <a:pt x="1049842" y="397215"/>
                  <a:pt x="1047750" y="398145"/>
                </a:cubicBezTo>
                <a:cubicBezTo>
                  <a:pt x="1041787" y="400795"/>
                  <a:pt x="1035033" y="402277"/>
                  <a:pt x="1028700" y="403860"/>
                </a:cubicBezTo>
                <a:cubicBezTo>
                  <a:pt x="1026795" y="405130"/>
                  <a:pt x="1025129" y="406866"/>
                  <a:pt x="1022985" y="407670"/>
                </a:cubicBezTo>
                <a:cubicBezTo>
                  <a:pt x="1019953" y="408807"/>
                  <a:pt x="1016621" y="408873"/>
                  <a:pt x="1013460" y="409575"/>
                </a:cubicBezTo>
                <a:cubicBezTo>
                  <a:pt x="997277" y="413171"/>
                  <a:pt x="1015470" y="410276"/>
                  <a:pt x="990600" y="413385"/>
                </a:cubicBezTo>
                <a:cubicBezTo>
                  <a:pt x="988695" y="414655"/>
                  <a:pt x="986933" y="416171"/>
                  <a:pt x="984885" y="417195"/>
                </a:cubicBezTo>
                <a:cubicBezTo>
                  <a:pt x="978576" y="420349"/>
                  <a:pt x="967244" y="420508"/>
                  <a:pt x="962025" y="421005"/>
                </a:cubicBezTo>
                <a:cubicBezTo>
                  <a:pt x="954413" y="421730"/>
                  <a:pt x="946785" y="422275"/>
                  <a:pt x="939165" y="422910"/>
                </a:cubicBezTo>
                <a:cubicBezTo>
                  <a:pt x="930592" y="420053"/>
                  <a:pt x="932180" y="422275"/>
                  <a:pt x="929640" y="409575"/>
                </a:cubicBezTo>
                <a:lnTo>
                  <a:pt x="925830" y="390525"/>
                </a:lnTo>
                <a:cubicBezTo>
                  <a:pt x="926824" y="347804"/>
                  <a:pt x="926827" y="313204"/>
                  <a:pt x="929640" y="272415"/>
                </a:cubicBezTo>
                <a:cubicBezTo>
                  <a:pt x="930079" y="266048"/>
                  <a:pt x="930910" y="259715"/>
                  <a:pt x="931545" y="253365"/>
                </a:cubicBezTo>
                <a:cubicBezTo>
                  <a:pt x="930910" y="226695"/>
                  <a:pt x="930706" y="200011"/>
                  <a:pt x="929640" y="173355"/>
                </a:cubicBezTo>
                <a:cubicBezTo>
                  <a:pt x="927942" y="130900"/>
                  <a:pt x="925086" y="195205"/>
                  <a:pt x="929640" y="131445"/>
                </a:cubicBezTo>
                <a:cubicBezTo>
                  <a:pt x="929005" y="152400"/>
                  <a:pt x="928898" y="173378"/>
                  <a:pt x="927735" y="194310"/>
                </a:cubicBezTo>
                <a:cubicBezTo>
                  <a:pt x="927624" y="196315"/>
                  <a:pt x="926224" y="198056"/>
                  <a:pt x="925830" y="200025"/>
                </a:cubicBezTo>
                <a:cubicBezTo>
                  <a:pt x="924949" y="204428"/>
                  <a:pt x="924560" y="208915"/>
                  <a:pt x="923925" y="213360"/>
                </a:cubicBezTo>
                <a:cubicBezTo>
                  <a:pt x="923290" y="231140"/>
                  <a:pt x="923130" y="248943"/>
                  <a:pt x="922020" y="266700"/>
                </a:cubicBezTo>
                <a:cubicBezTo>
                  <a:pt x="921857" y="269313"/>
                  <a:pt x="921567" y="272142"/>
                  <a:pt x="920115" y="274320"/>
                </a:cubicBezTo>
                <a:cubicBezTo>
                  <a:pt x="918845" y="276225"/>
                  <a:pt x="916305" y="276860"/>
                  <a:pt x="914400" y="278130"/>
                </a:cubicBezTo>
                <a:cubicBezTo>
                  <a:pt x="913668" y="273740"/>
                  <a:pt x="912935" y="265675"/>
                  <a:pt x="910590" y="260985"/>
                </a:cubicBezTo>
                <a:cubicBezTo>
                  <a:pt x="909566" y="258937"/>
                  <a:pt x="908568" y="256700"/>
                  <a:pt x="906780" y="255270"/>
                </a:cubicBezTo>
                <a:cubicBezTo>
                  <a:pt x="905212" y="254016"/>
                  <a:pt x="902861" y="254263"/>
                  <a:pt x="901065" y="253365"/>
                </a:cubicBezTo>
                <a:cubicBezTo>
                  <a:pt x="899017" y="252341"/>
                  <a:pt x="897398" y="250579"/>
                  <a:pt x="895350" y="249555"/>
                </a:cubicBezTo>
                <a:cubicBezTo>
                  <a:pt x="893554" y="248657"/>
                  <a:pt x="889635" y="245642"/>
                  <a:pt x="889635" y="247650"/>
                </a:cubicBezTo>
                <a:cubicBezTo>
                  <a:pt x="889635" y="249940"/>
                  <a:pt x="893445" y="250190"/>
                  <a:pt x="895350" y="251460"/>
                </a:cubicBezTo>
                <a:cubicBezTo>
                  <a:pt x="896620" y="255270"/>
                  <a:pt x="896932" y="259548"/>
                  <a:pt x="899160" y="262890"/>
                </a:cubicBezTo>
                <a:cubicBezTo>
                  <a:pt x="900430" y="264795"/>
                  <a:pt x="902040" y="266513"/>
                  <a:pt x="902970" y="268605"/>
                </a:cubicBezTo>
                <a:cubicBezTo>
                  <a:pt x="910429" y="285388"/>
                  <a:pt x="902064" y="275319"/>
                  <a:pt x="912495" y="285750"/>
                </a:cubicBezTo>
                <a:lnTo>
                  <a:pt x="916305" y="297180"/>
                </a:lnTo>
                <a:cubicBezTo>
                  <a:pt x="916940" y="299085"/>
                  <a:pt x="917880" y="300914"/>
                  <a:pt x="918210" y="302895"/>
                </a:cubicBezTo>
                <a:cubicBezTo>
                  <a:pt x="920445" y="316306"/>
                  <a:pt x="918894" y="310661"/>
                  <a:pt x="922020" y="320040"/>
                </a:cubicBezTo>
                <a:cubicBezTo>
                  <a:pt x="921385" y="323215"/>
                  <a:pt x="920573" y="326360"/>
                  <a:pt x="920115" y="329565"/>
                </a:cubicBezTo>
                <a:cubicBezTo>
                  <a:pt x="919302" y="335257"/>
                  <a:pt x="919605" y="341132"/>
                  <a:pt x="918210" y="346710"/>
                </a:cubicBezTo>
                <a:cubicBezTo>
                  <a:pt x="917655" y="348931"/>
                  <a:pt x="915424" y="350377"/>
                  <a:pt x="914400" y="352425"/>
                </a:cubicBezTo>
                <a:cubicBezTo>
                  <a:pt x="910021" y="361182"/>
                  <a:pt x="911110" y="361081"/>
                  <a:pt x="908685" y="369570"/>
                </a:cubicBezTo>
                <a:cubicBezTo>
                  <a:pt x="908133" y="371501"/>
                  <a:pt x="907415" y="373380"/>
                  <a:pt x="906780" y="375285"/>
                </a:cubicBezTo>
                <a:cubicBezTo>
                  <a:pt x="906145" y="391160"/>
                  <a:pt x="905649" y="407041"/>
                  <a:pt x="904875" y="422910"/>
                </a:cubicBezTo>
                <a:cubicBezTo>
                  <a:pt x="904379" y="433078"/>
                  <a:pt x="904345" y="443304"/>
                  <a:pt x="902970" y="453390"/>
                </a:cubicBezTo>
                <a:cubicBezTo>
                  <a:pt x="902427" y="457369"/>
                  <a:pt x="900430" y="461010"/>
                  <a:pt x="899160" y="464820"/>
                </a:cubicBezTo>
                <a:cubicBezTo>
                  <a:pt x="896531" y="472707"/>
                  <a:pt x="898369" y="468864"/>
                  <a:pt x="893445" y="476250"/>
                </a:cubicBezTo>
                <a:cubicBezTo>
                  <a:pt x="888748" y="495036"/>
                  <a:pt x="894832" y="469138"/>
                  <a:pt x="889635" y="502920"/>
                </a:cubicBezTo>
                <a:cubicBezTo>
                  <a:pt x="889330" y="504905"/>
                  <a:pt x="889150" y="507215"/>
                  <a:pt x="887730" y="508635"/>
                </a:cubicBezTo>
                <a:cubicBezTo>
                  <a:pt x="886310" y="510055"/>
                  <a:pt x="883811" y="509642"/>
                  <a:pt x="882015" y="510540"/>
                </a:cubicBezTo>
                <a:cubicBezTo>
                  <a:pt x="879967" y="511564"/>
                  <a:pt x="878558" y="513974"/>
                  <a:pt x="876300" y="514350"/>
                </a:cubicBezTo>
                <a:cubicBezTo>
                  <a:pt x="866884" y="515919"/>
                  <a:pt x="857250" y="515620"/>
                  <a:pt x="847725" y="516255"/>
                </a:cubicBezTo>
                <a:cubicBezTo>
                  <a:pt x="845820" y="516890"/>
                  <a:pt x="843991" y="518490"/>
                  <a:pt x="842010" y="518160"/>
                </a:cubicBezTo>
                <a:cubicBezTo>
                  <a:pt x="835003" y="516992"/>
                  <a:pt x="836686" y="513228"/>
                  <a:pt x="834390" y="508635"/>
                </a:cubicBezTo>
                <a:cubicBezTo>
                  <a:pt x="833366" y="506587"/>
                  <a:pt x="831850" y="504825"/>
                  <a:pt x="830580" y="502920"/>
                </a:cubicBezTo>
                <a:cubicBezTo>
                  <a:pt x="831215" y="454025"/>
                  <a:pt x="832764" y="405133"/>
                  <a:pt x="832485" y="356235"/>
                </a:cubicBezTo>
                <a:cubicBezTo>
                  <a:pt x="832129" y="293993"/>
                  <a:pt x="830505" y="231761"/>
                  <a:pt x="828675" y="169545"/>
                </a:cubicBezTo>
                <a:cubicBezTo>
                  <a:pt x="828598" y="166928"/>
                  <a:pt x="827522" y="164433"/>
                  <a:pt x="826770" y="161925"/>
                </a:cubicBezTo>
                <a:cubicBezTo>
                  <a:pt x="825616" y="158078"/>
                  <a:pt x="822960" y="150495"/>
                  <a:pt x="822960" y="150495"/>
                </a:cubicBezTo>
                <a:cubicBezTo>
                  <a:pt x="822325" y="146050"/>
                  <a:pt x="821858" y="141578"/>
                  <a:pt x="821055" y="137160"/>
                </a:cubicBezTo>
                <a:cubicBezTo>
                  <a:pt x="820098" y="131898"/>
                  <a:pt x="818877" y="128722"/>
                  <a:pt x="817245" y="123825"/>
                </a:cubicBezTo>
                <a:cubicBezTo>
                  <a:pt x="819099" y="99726"/>
                  <a:pt x="821055" y="78086"/>
                  <a:pt x="821055" y="53340"/>
                </a:cubicBezTo>
                <a:cubicBezTo>
                  <a:pt x="821055" y="5036"/>
                  <a:pt x="830043" y="16608"/>
                  <a:pt x="813435" y="0"/>
                </a:cubicBezTo>
                <a:cubicBezTo>
                  <a:pt x="805815" y="1270"/>
                  <a:pt x="797357" y="111"/>
                  <a:pt x="790575" y="3810"/>
                </a:cubicBezTo>
                <a:cubicBezTo>
                  <a:pt x="788277" y="5064"/>
                  <a:pt x="791309" y="9088"/>
                  <a:pt x="792480" y="11430"/>
                </a:cubicBezTo>
                <a:cubicBezTo>
                  <a:pt x="794528" y="15526"/>
                  <a:pt x="797560" y="19050"/>
                  <a:pt x="800100" y="22860"/>
                </a:cubicBezTo>
                <a:lnTo>
                  <a:pt x="803910" y="28575"/>
                </a:lnTo>
                <a:cubicBezTo>
                  <a:pt x="804545" y="31750"/>
                  <a:pt x="805815" y="34862"/>
                  <a:pt x="805815" y="38100"/>
                </a:cubicBezTo>
                <a:cubicBezTo>
                  <a:pt x="805815" y="43642"/>
                  <a:pt x="803275" y="45258"/>
                  <a:pt x="798195" y="45720"/>
                </a:cubicBezTo>
                <a:cubicBezTo>
                  <a:pt x="786163" y="46814"/>
                  <a:pt x="774065" y="46990"/>
                  <a:pt x="762000" y="47625"/>
                </a:cubicBezTo>
                <a:cubicBezTo>
                  <a:pt x="758825" y="48260"/>
                  <a:pt x="754765" y="47240"/>
                  <a:pt x="752475" y="49530"/>
                </a:cubicBezTo>
                <a:cubicBezTo>
                  <a:pt x="751055" y="50950"/>
                  <a:pt x="752625" y="54270"/>
                  <a:pt x="754380" y="55245"/>
                </a:cubicBezTo>
                <a:cubicBezTo>
                  <a:pt x="758957" y="57788"/>
                  <a:pt x="764652" y="57399"/>
                  <a:pt x="769620" y="59055"/>
                </a:cubicBezTo>
                <a:cubicBezTo>
                  <a:pt x="788304" y="65283"/>
                  <a:pt x="777048" y="62531"/>
                  <a:pt x="803910" y="64770"/>
                </a:cubicBezTo>
                <a:cubicBezTo>
                  <a:pt x="807068" y="69507"/>
                  <a:pt x="809458" y="72581"/>
                  <a:pt x="811530" y="78105"/>
                </a:cubicBezTo>
                <a:cubicBezTo>
                  <a:pt x="812449" y="80556"/>
                  <a:pt x="812800" y="83185"/>
                  <a:pt x="813435" y="85725"/>
                </a:cubicBezTo>
                <a:cubicBezTo>
                  <a:pt x="810502" y="232380"/>
                  <a:pt x="812869" y="128957"/>
                  <a:pt x="809625" y="245745"/>
                </a:cubicBezTo>
                <a:cubicBezTo>
                  <a:pt x="807549" y="320498"/>
                  <a:pt x="827815" y="304738"/>
                  <a:pt x="802005" y="321945"/>
                </a:cubicBezTo>
                <a:cubicBezTo>
                  <a:pt x="797560" y="321310"/>
                  <a:pt x="793073" y="320921"/>
                  <a:pt x="788670" y="320040"/>
                </a:cubicBezTo>
                <a:cubicBezTo>
                  <a:pt x="781154" y="318537"/>
                  <a:pt x="782875" y="316230"/>
                  <a:pt x="773430" y="316230"/>
                </a:cubicBezTo>
                <a:cubicBezTo>
                  <a:pt x="771422" y="316230"/>
                  <a:pt x="777349" y="317237"/>
                  <a:pt x="779145" y="318135"/>
                </a:cubicBezTo>
                <a:cubicBezTo>
                  <a:pt x="793917" y="325521"/>
                  <a:pt x="776210" y="319062"/>
                  <a:pt x="790575" y="323850"/>
                </a:cubicBezTo>
                <a:cubicBezTo>
                  <a:pt x="791845" y="325755"/>
                  <a:pt x="792626" y="328099"/>
                  <a:pt x="794385" y="329565"/>
                </a:cubicBezTo>
                <a:cubicBezTo>
                  <a:pt x="796567" y="331383"/>
                  <a:pt x="799539" y="331966"/>
                  <a:pt x="802005" y="333375"/>
                </a:cubicBezTo>
                <a:cubicBezTo>
                  <a:pt x="803993" y="334511"/>
                  <a:pt x="805815" y="335915"/>
                  <a:pt x="807720" y="337185"/>
                </a:cubicBezTo>
                <a:cubicBezTo>
                  <a:pt x="814857" y="347891"/>
                  <a:pt x="811438" y="340107"/>
                  <a:pt x="809625" y="360045"/>
                </a:cubicBezTo>
                <a:cubicBezTo>
                  <a:pt x="807106" y="387750"/>
                  <a:pt x="812434" y="377739"/>
                  <a:pt x="803910" y="390525"/>
                </a:cubicBezTo>
                <a:cubicBezTo>
                  <a:pt x="803275" y="393700"/>
                  <a:pt x="802790" y="396909"/>
                  <a:pt x="802005" y="400050"/>
                </a:cubicBezTo>
                <a:cubicBezTo>
                  <a:pt x="801518" y="401998"/>
                  <a:pt x="800652" y="403834"/>
                  <a:pt x="800100" y="405765"/>
                </a:cubicBezTo>
                <a:cubicBezTo>
                  <a:pt x="799381" y="408282"/>
                  <a:pt x="798830" y="410845"/>
                  <a:pt x="798195" y="413385"/>
                </a:cubicBezTo>
                <a:cubicBezTo>
                  <a:pt x="798830" y="453390"/>
                  <a:pt x="800100" y="493390"/>
                  <a:pt x="800100" y="533400"/>
                </a:cubicBezTo>
                <a:cubicBezTo>
                  <a:pt x="800100" y="537890"/>
                  <a:pt x="798720" y="524524"/>
                  <a:pt x="798195" y="520065"/>
                </a:cubicBezTo>
                <a:cubicBezTo>
                  <a:pt x="797449" y="513727"/>
                  <a:pt x="799144" y="506723"/>
                  <a:pt x="796290" y="501015"/>
                </a:cubicBezTo>
                <a:cubicBezTo>
                  <a:pt x="794242" y="496919"/>
                  <a:pt x="784860" y="493395"/>
                  <a:pt x="784860" y="493395"/>
                </a:cubicBezTo>
                <a:cubicBezTo>
                  <a:pt x="783590" y="491490"/>
                  <a:pt x="782186" y="489668"/>
                  <a:pt x="781050" y="487680"/>
                </a:cubicBezTo>
                <a:cubicBezTo>
                  <a:pt x="779641" y="485214"/>
                  <a:pt x="778891" y="482371"/>
                  <a:pt x="777240" y="480060"/>
                </a:cubicBezTo>
                <a:cubicBezTo>
                  <a:pt x="772056" y="472802"/>
                  <a:pt x="770409" y="475134"/>
                  <a:pt x="763905" y="468630"/>
                </a:cubicBezTo>
                <a:cubicBezTo>
                  <a:pt x="762286" y="467011"/>
                  <a:pt x="761714" y="464534"/>
                  <a:pt x="760095" y="462915"/>
                </a:cubicBezTo>
                <a:cubicBezTo>
                  <a:pt x="757850" y="460670"/>
                  <a:pt x="754835" y="459324"/>
                  <a:pt x="752475" y="457200"/>
                </a:cubicBezTo>
                <a:cubicBezTo>
                  <a:pt x="748470" y="453596"/>
                  <a:pt x="745864" y="448180"/>
                  <a:pt x="741045" y="445770"/>
                </a:cubicBezTo>
                <a:cubicBezTo>
                  <a:pt x="738505" y="444500"/>
                  <a:pt x="735736" y="443611"/>
                  <a:pt x="733425" y="441960"/>
                </a:cubicBezTo>
                <a:cubicBezTo>
                  <a:pt x="731233" y="440394"/>
                  <a:pt x="730049" y="437582"/>
                  <a:pt x="727710" y="436245"/>
                </a:cubicBezTo>
                <a:cubicBezTo>
                  <a:pt x="725437" y="434946"/>
                  <a:pt x="722541" y="435259"/>
                  <a:pt x="720090" y="434340"/>
                </a:cubicBezTo>
                <a:cubicBezTo>
                  <a:pt x="717431" y="433343"/>
                  <a:pt x="715080" y="431649"/>
                  <a:pt x="712470" y="430530"/>
                </a:cubicBezTo>
                <a:cubicBezTo>
                  <a:pt x="693074" y="422217"/>
                  <a:pt x="723302" y="436387"/>
                  <a:pt x="699135" y="426720"/>
                </a:cubicBezTo>
                <a:cubicBezTo>
                  <a:pt x="695180" y="425138"/>
                  <a:pt x="691882" y="421840"/>
                  <a:pt x="687705" y="421005"/>
                </a:cubicBezTo>
                <a:cubicBezTo>
                  <a:pt x="678965" y="419257"/>
                  <a:pt x="669925" y="419735"/>
                  <a:pt x="661035" y="419100"/>
                </a:cubicBezTo>
                <a:cubicBezTo>
                  <a:pt x="655955" y="417830"/>
                  <a:pt x="650952" y="416200"/>
                  <a:pt x="645795" y="415290"/>
                </a:cubicBezTo>
                <a:cubicBezTo>
                  <a:pt x="618679" y="410505"/>
                  <a:pt x="636890" y="416132"/>
                  <a:pt x="622935" y="411480"/>
                </a:cubicBezTo>
                <a:cubicBezTo>
                  <a:pt x="613410" y="412115"/>
                  <a:pt x="603539" y="410762"/>
                  <a:pt x="594360" y="413385"/>
                </a:cubicBezTo>
                <a:cubicBezTo>
                  <a:pt x="592429" y="413937"/>
                  <a:pt x="595011" y="417532"/>
                  <a:pt x="596265" y="419100"/>
                </a:cubicBezTo>
                <a:cubicBezTo>
                  <a:pt x="597695" y="420888"/>
                  <a:pt x="599828" y="422128"/>
                  <a:pt x="601980" y="422910"/>
                </a:cubicBezTo>
                <a:cubicBezTo>
                  <a:pt x="606901" y="424699"/>
                  <a:pt x="612055" y="425859"/>
                  <a:pt x="617220" y="426720"/>
                </a:cubicBezTo>
                <a:cubicBezTo>
                  <a:pt x="639331" y="430405"/>
                  <a:pt x="620437" y="427623"/>
                  <a:pt x="655320" y="430530"/>
                </a:cubicBezTo>
                <a:cubicBezTo>
                  <a:pt x="661680" y="431060"/>
                  <a:pt x="668020" y="431800"/>
                  <a:pt x="674370" y="432435"/>
                </a:cubicBezTo>
                <a:cubicBezTo>
                  <a:pt x="681684" y="434263"/>
                  <a:pt x="682969" y="433999"/>
                  <a:pt x="689610" y="438150"/>
                </a:cubicBezTo>
                <a:cubicBezTo>
                  <a:pt x="692302" y="439833"/>
                  <a:pt x="694473" y="442290"/>
                  <a:pt x="697230" y="443865"/>
                </a:cubicBezTo>
                <a:cubicBezTo>
                  <a:pt x="698973" y="444861"/>
                  <a:pt x="701099" y="444979"/>
                  <a:pt x="702945" y="445770"/>
                </a:cubicBezTo>
                <a:cubicBezTo>
                  <a:pt x="705555" y="446889"/>
                  <a:pt x="707970" y="448427"/>
                  <a:pt x="710565" y="449580"/>
                </a:cubicBezTo>
                <a:cubicBezTo>
                  <a:pt x="713690" y="450969"/>
                  <a:pt x="717088" y="451753"/>
                  <a:pt x="720090" y="453390"/>
                </a:cubicBezTo>
                <a:cubicBezTo>
                  <a:pt x="724110" y="455583"/>
                  <a:pt x="728282" y="457772"/>
                  <a:pt x="731520" y="461010"/>
                </a:cubicBezTo>
                <a:cubicBezTo>
                  <a:pt x="733425" y="462915"/>
                  <a:pt x="734993" y="465231"/>
                  <a:pt x="737235" y="466725"/>
                </a:cubicBezTo>
                <a:cubicBezTo>
                  <a:pt x="738906" y="467839"/>
                  <a:pt x="741045" y="467995"/>
                  <a:pt x="742950" y="468630"/>
                </a:cubicBezTo>
                <a:cubicBezTo>
                  <a:pt x="744855" y="470535"/>
                  <a:pt x="746538" y="472691"/>
                  <a:pt x="748665" y="474345"/>
                </a:cubicBezTo>
                <a:cubicBezTo>
                  <a:pt x="765810" y="487680"/>
                  <a:pt x="754380" y="477202"/>
                  <a:pt x="765810" y="485775"/>
                </a:cubicBezTo>
                <a:cubicBezTo>
                  <a:pt x="768350" y="487680"/>
                  <a:pt x="771185" y="489245"/>
                  <a:pt x="773430" y="491490"/>
                </a:cubicBezTo>
                <a:cubicBezTo>
                  <a:pt x="775049" y="493109"/>
                  <a:pt x="775621" y="495586"/>
                  <a:pt x="777240" y="497205"/>
                </a:cubicBezTo>
                <a:cubicBezTo>
                  <a:pt x="779485" y="499450"/>
                  <a:pt x="782615" y="500675"/>
                  <a:pt x="784860" y="502920"/>
                </a:cubicBezTo>
                <a:cubicBezTo>
                  <a:pt x="788344" y="506404"/>
                  <a:pt x="796269" y="523844"/>
                  <a:pt x="796290" y="523875"/>
                </a:cubicBezTo>
                <a:lnTo>
                  <a:pt x="803910" y="535305"/>
                </a:lnTo>
                <a:cubicBezTo>
                  <a:pt x="804545" y="538480"/>
                  <a:pt x="804678" y="541798"/>
                  <a:pt x="805815" y="544830"/>
                </a:cubicBezTo>
                <a:cubicBezTo>
                  <a:pt x="806619" y="546974"/>
                  <a:pt x="809145" y="548306"/>
                  <a:pt x="809625" y="550545"/>
                </a:cubicBezTo>
                <a:cubicBezTo>
                  <a:pt x="811095" y="557403"/>
                  <a:pt x="810895" y="564515"/>
                  <a:pt x="811530" y="571500"/>
                </a:cubicBezTo>
                <a:cubicBezTo>
                  <a:pt x="810895" y="597535"/>
                  <a:pt x="810666" y="623583"/>
                  <a:pt x="809625" y="649605"/>
                </a:cubicBezTo>
                <a:cubicBezTo>
                  <a:pt x="809395" y="655351"/>
                  <a:pt x="808848" y="661111"/>
                  <a:pt x="807720" y="666750"/>
                </a:cubicBezTo>
                <a:cubicBezTo>
                  <a:pt x="806932" y="670688"/>
                  <a:pt x="803910" y="678180"/>
                  <a:pt x="803910" y="678180"/>
                </a:cubicBezTo>
                <a:cubicBezTo>
                  <a:pt x="800735" y="677545"/>
                  <a:pt x="797215" y="677847"/>
                  <a:pt x="794385" y="676275"/>
                </a:cubicBezTo>
                <a:cubicBezTo>
                  <a:pt x="790607" y="674176"/>
                  <a:pt x="781406" y="661956"/>
                  <a:pt x="779145" y="659130"/>
                </a:cubicBezTo>
                <a:cubicBezTo>
                  <a:pt x="775502" y="648200"/>
                  <a:pt x="779849" y="658402"/>
                  <a:pt x="771525" y="647700"/>
                </a:cubicBezTo>
                <a:cubicBezTo>
                  <a:pt x="768714" y="644086"/>
                  <a:pt x="767715" y="638810"/>
                  <a:pt x="763905" y="636270"/>
                </a:cubicBezTo>
                <a:cubicBezTo>
                  <a:pt x="751613" y="628075"/>
                  <a:pt x="765381" y="637794"/>
                  <a:pt x="748665" y="622935"/>
                </a:cubicBezTo>
                <a:cubicBezTo>
                  <a:pt x="746292" y="620826"/>
                  <a:pt x="743456" y="619286"/>
                  <a:pt x="741045" y="617220"/>
                </a:cubicBezTo>
                <a:cubicBezTo>
                  <a:pt x="739000" y="615467"/>
                  <a:pt x="737485" y="613121"/>
                  <a:pt x="735330" y="611505"/>
                </a:cubicBezTo>
                <a:cubicBezTo>
                  <a:pt x="732368" y="609283"/>
                  <a:pt x="728671" y="608135"/>
                  <a:pt x="725805" y="605790"/>
                </a:cubicBezTo>
                <a:cubicBezTo>
                  <a:pt x="721635" y="602378"/>
                  <a:pt x="718858" y="597349"/>
                  <a:pt x="714375" y="594360"/>
                </a:cubicBezTo>
                <a:cubicBezTo>
                  <a:pt x="712470" y="593090"/>
                  <a:pt x="710419" y="592016"/>
                  <a:pt x="708660" y="590550"/>
                </a:cubicBezTo>
                <a:cubicBezTo>
                  <a:pt x="706590" y="588825"/>
                  <a:pt x="705100" y="586451"/>
                  <a:pt x="702945" y="584835"/>
                </a:cubicBezTo>
                <a:cubicBezTo>
                  <a:pt x="687103" y="572953"/>
                  <a:pt x="699425" y="583075"/>
                  <a:pt x="687705" y="577215"/>
                </a:cubicBezTo>
                <a:cubicBezTo>
                  <a:pt x="685657" y="576191"/>
                  <a:pt x="684038" y="574429"/>
                  <a:pt x="681990" y="573405"/>
                </a:cubicBezTo>
                <a:cubicBezTo>
                  <a:pt x="677853" y="571336"/>
                  <a:pt x="672928" y="571121"/>
                  <a:pt x="668655" y="569595"/>
                </a:cubicBezTo>
                <a:cubicBezTo>
                  <a:pt x="662214" y="567295"/>
                  <a:pt x="656093" y="564138"/>
                  <a:pt x="649605" y="561975"/>
                </a:cubicBezTo>
                <a:cubicBezTo>
                  <a:pt x="647700" y="561340"/>
                  <a:pt x="645770" y="560775"/>
                  <a:pt x="643890" y="560070"/>
                </a:cubicBezTo>
                <a:cubicBezTo>
                  <a:pt x="640688" y="558869"/>
                  <a:pt x="637609" y="557341"/>
                  <a:pt x="634365" y="556260"/>
                </a:cubicBezTo>
                <a:cubicBezTo>
                  <a:pt x="631881" y="555432"/>
                  <a:pt x="629285" y="554990"/>
                  <a:pt x="626745" y="554355"/>
                </a:cubicBezTo>
                <a:cubicBezTo>
                  <a:pt x="624840" y="553085"/>
                  <a:pt x="623078" y="551569"/>
                  <a:pt x="621030" y="550545"/>
                </a:cubicBezTo>
                <a:cubicBezTo>
                  <a:pt x="611196" y="545628"/>
                  <a:pt x="610960" y="553266"/>
                  <a:pt x="601980" y="535305"/>
                </a:cubicBezTo>
                <a:cubicBezTo>
                  <a:pt x="600710" y="532765"/>
                  <a:pt x="599821" y="529996"/>
                  <a:pt x="598170" y="527685"/>
                </a:cubicBezTo>
                <a:cubicBezTo>
                  <a:pt x="596604" y="525493"/>
                  <a:pt x="593901" y="524243"/>
                  <a:pt x="592455" y="521970"/>
                </a:cubicBezTo>
                <a:cubicBezTo>
                  <a:pt x="587121" y="513588"/>
                  <a:pt x="585597" y="507111"/>
                  <a:pt x="581025" y="499110"/>
                </a:cubicBezTo>
                <a:cubicBezTo>
                  <a:pt x="571830" y="483018"/>
                  <a:pt x="576477" y="489871"/>
                  <a:pt x="567690" y="478155"/>
                </a:cubicBezTo>
                <a:cubicBezTo>
                  <a:pt x="566420" y="474345"/>
                  <a:pt x="565425" y="470432"/>
                  <a:pt x="563880" y="466725"/>
                </a:cubicBezTo>
                <a:cubicBezTo>
                  <a:pt x="557910" y="452397"/>
                  <a:pt x="558059" y="458682"/>
                  <a:pt x="554355" y="443865"/>
                </a:cubicBezTo>
                <a:cubicBezTo>
                  <a:pt x="553720" y="441325"/>
                  <a:pt x="552963" y="438812"/>
                  <a:pt x="552450" y="436245"/>
                </a:cubicBezTo>
                <a:cubicBezTo>
                  <a:pt x="551692" y="432457"/>
                  <a:pt x="551681" y="428507"/>
                  <a:pt x="550545" y="424815"/>
                </a:cubicBezTo>
                <a:cubicBezTo>
                  <a:pt x="549123" y="420193"/>
                  <a:pt x="546735" y="415925"/>
                  <a:pt x="544830" y="411480"/>
                </a:cubicBezTo>
                <a:cubicBezTo>
                  <a:pt x="544195" y="408305"/>
                  <a:pt x="543504" y="405141"/>
                  <a:pt x="542925" y="401955"/>
                </a:cubicBezTo>
                <a:cubicBezTo>
                  <a:pt x="542234" y="398155"/>
                  <a:pt x="541957" y="394272"/>
                  <a:pt x="541020" y="390525"/>
                </a:cubicBezTo>
                <a:cubicBezTo>
                  <a:pt x="538687" y="381193"/>
                  <a:pt x="532503" y="368203"/>
                  <a:pt x="529590" y="360045"/>
                </a:cubicBezTo>
                <a:cubicBezTo>
                  <a:pt x="528709" y="357579"/>
                  <a:pt x="528716" y="354831"/>
                  <a:pt x="527685" y="352425"/>
                </a:cubicBezTo>
                <a:cubicBezTo>
                  <a:pt x="526783" y="350321"/>
                  <a:pt x="524805" y="348802"/>
                  <a:pt x="523875" y="346710"/>
                </a:cubicBezTo>
                <a:cubicBezTo>
                  <a:pt x="522244" y="343040"/>
                  <a:pt x="521861" y="338872"/>
                  <a:pt x="520065" y="335280"/>
                </a:cubicBezTo>
                <a:cubicBezTo>
                  <a:pt x="518795" y="332740"/>
                  <a:pt x="517310" y="330297"/>
                  <a:pt x="516255" y="327660"/>
                </a:cubicBezTo>
                <a:cubicBezTo>
                  <a:pt x="514763" y="323931"/>
                  <a:pt x="513419" y="320126"/>
                  <a:pt x="512445" y="316230"/>
                </a:cubicBezTo>
                <a:cubicBezTo>
                  <a:pt x="510862" y="309897"/>
                  <a:pt x="509380" y="303143"/>
                  <a:pt x="506730" y="297180"/>
                </a:cubicBezTo>
                <a:cubicBezTo>
                  <a:pt x="505800" y="295088"/>
                  <a:pt x="504190" y="293370"/>
                  <a:pt x="502920" y="291465"/>
                </a:cubicBezTo>
                <a:cubicBezTo>
                  <a:pt x="502285" y="288925"/>
                  <a:pt x="501483" y="286421"/>
                  <a:pt x="501015" y="283845"/>
                </a:cubicBezTo>
                <a:cubicBezTo>
                  <a:pt x="497513" y="264582"/>
                  <a:pt x="501117" y="276532"/>
                  <a:pt x="497205" y="264795"/>
                </a:cubicBezTo>
                <a:cubicBezTo>
                  <a:pt x="497840" y="256540"/>
                  <a:pt x="497102" y="248062"/>
                  <a:pt x="499110" y="240030"/>
                </a:cubicBezTo>
                <a:cubicBezTo>
                  <a:pt x="499763" y="237416"/>
                  <a:pt x="503209" y="236470"/>
                  <a:pt x="504825" y="234315"/>
                </a:cubicBezTo>
                <a:cubicBezTo>
                  <a:pt x="505677" y="233179"/>
                  <a:pt x="512222" y="221470"/>
                  <a:pt x="514350" y="219075"/>
                </a:cubicBezTo>
                <a:cubicBezTo>
                  <a:pt x="517930" y="215048"/>
                  <a:pt x="522414" y="211852"/>
                  <a:pt x="525780" y="207645"/>
                </a:cubicBezTo>
                <a:cubicBezTo>
                  <a:pt x="527554" y="205427"/>
                  <a:pt x="528065" y="202421"/>
                  <a:pt x="529590" y="200025"/>
                </a:cubicBezTo>
                <a:cubicBezTo>
                  <a:pt x="532523" y="195417"/>
                  <a:pt x="536085" y="191235"/>
                  <a:pt x="539115" y="186690"/>
                </a:cubicBezTo>
                <a:cubicBezTo>
                  <a:pt x="541169" y="183609"/>
                  <a:pt x="542420" y="179976"/>
                  <a:pt x="544830" y="177165"/>
                </a:cubicBezTo>
                <a:cubicBezTo>
                  <a:pt x="546320" y="175427"/>
                  <a:pt x="548682" y="174686"/>
                  <a:pt x="550545" y="173355"/>
                </a:cubicBezTo>
                <a:cubicBezTo>
                  <a:pt x="553129" y="171510"/>
                  <a:pt x="555920" y="169885"/>
                  <a:pt x="558165" y="167640"/>
                </a:cubicBezTo>
                <a:cubicBezTo>
                  <a:pt x="570264" y="155541"/>
                  <a:pt x="564043" y="153561"/>
                  <a:pt x="582930" y="140970"/>
                </a:cubicBezTo>
                <a:cubicBezTo>
                  <a:pt x="584835" y="139700"/>
                  <a:pt x="587098" y="138848"/>
                  <a:pt x="588645" y="137160"/>
                </a:cubicBezTo>
                <a:cubicBezTo>
                  <a:pt x="594140" y="131165"/>
                  <a:pt x="598861" y="124504"/>
                  <a:pt x="603885" y="118110"/>
                </a:cubicBezTo>
                <a:cubicBezTo>
                  <a:pt x="605071" y="116600"/>
                  <a:pt x="612095" y="107405"/>
                  <a:pt x="613410" y="104775"/>
                </a:cubicBezTo>
                <a:cubicBezTo>
                  <a:pt x="620683" y="90230"/>
                  <a:pt x="607211" y="109866"/>
                  <a:pt x="621030" y="91440"/>
                </a:cubicBezTo>
                <a:cubicBezTo>
                  <a:pt x="626692" y="74455"/>
                  <a:pt x="617633" y="101257"/>
                  <a:pt x="626745" y="76200"/>
                </a:cubicBezTo>
                <a:cubicBezTo>
                  <a:pt x="628117" y="72426"/>
                  <a:pt x="629581" y="68666"/>
                  <a:pt x="630555" y="64770"/>
                </a:cubicBezTo>
                <a:cubicBezTo>
                  <a:pt x="632947" y="55202"/>
                  <a:pt x="631632" y="59634"/>
                  <a:pt x="634365" y="51435"/>
                </a:cubicBezTo>
                <a:cubicBezTo>
                  <a:pt x="635000" y="46990"/>
                  <a:pt x="635532" y="42529"/>
                  <a:pt x="636270" y="38100"/>
                </a:cubicBezTo>
                <a:cubicBezTo>
                  <a:pt x="636802" y="34906"/>
                  <a:pt x="638175" y="31813"/>
                  <a:pt x="638175" y="28575"/>
                </a:cubicBezTo>
                <a:cubicBezTo>
                  <a:pt x="638175" y="24712"/>
                  <a:pt x="636905" y="20955"/>
                  <a:pt x="636270" y="17145"/>
                </a:cubicBezTo>
                <a:cubicBezTo>
                  <a:pt x="632460" y="19685"/>
                  <a:pt x="626288" y="20421"/>
                  <a:pt x="624840" y="24765"/>
                </a:cubicBezTo>
                <a:cubicBezTo>
                  <a:pt x="624205" y="26670"/>
                  <a:pt x="623833" y="28684"/>
                  <a:pt x="622935" y="30480"/>
                </a:cubicBezTo>
                <a:cubicBezTo>
                  <a:pt x="617408" y="41534"/>
                  <a:pt x="620325" y="30456"/>
                  <a:pt x="615315" y="43815"/>
                </a:cubicBezTo>
                <a:cubicBezTo>
                  <a:pt x="614396" y="46266"/>
                  <a:pt x="614129" y="48918"/>
                  <a:pt x="613410" y="51435"/>
                </a:cubicBezTo>
                <a:cubicBezTo>
                  <a:pt x="612858" y="53366"/>
                  <a:pt x="612210" y="55270"/>
                  <a:pt x="611505" y="57150"/>
                </a:cubicBezTo>
                <a:cubicBezTo>
                  <a:pt x="610304" y="60352"/>
                  <a:pt x="609224" y="63616"/>
                  <a:pt x="607695" y="66675"/>
                </a:cubicBezTo>
                <a:cubicBezTo>
                  <a:pt x="606671" y="68723"/>
                  <a:pt x="604815" y="70298"/>
                  <a:pt x="603885" y="72390"/>
                </a:cubicBezTo>
                <a:cubicBezTo>
                  <a:pt x="602254" y="76060"/>
                  <a:pt x="601447" y="80046"/>
                  <a:pt x="600075" y="83820"/>
                </a:cubicBezTo>
                <a:cubicBezTo>
                  <a:pt x="598906" y="87034"/>
                  <a:pt x="597698" y="90240"/>
                  <a:pt x="596265" y="93345"/>
                </a:cubicBezTo>
                <a:cubicBezTo>
                  <a:pt x="593885" y="98502"/>
                  <a:pt x="590441" y="103197"/>
                  <a:pt x="588645" y="108585"/>
                </a:cubicBezTo>
                <a:cubicBezTo>
                  <a:pt x="588010" y="110490"/>
                  <a:pt x="587907" y="112666"/>
                  <a:pt x="586740" y="114300"/>
                </a:cubicBezTo>
                <a:cubicBezTo>
                  <a:pt x="584652" y="117223"/>
                  <a:pt x="581180" y="118977"/>
                  <a:pt x="579120" y="121920"/>
                </a:cubicBezTo>
                <a:cubicBezTo>
                  <a:pt x="576677" y="125410"/>
                  <a:pt x="575474" y="129626"/>
                  <a:pt x="573405" y="133350"/>
                </a:cubicBezTo>
                <a:cubicBezTo>
                  <a:pt x="571818" y="136207"/>
                  <a:pt x="565444" y="144861"/>
                  <a:pt x="563880" y="146685"/>
                </a:cubicBezTo>
                <a:cubicBezTo>
                  <a:pt x="562127" y="148730"/>
                  <a:pt x="559890" y="150330"/>
                  <a:pt x="558165" y="152400"/>
                </a:cubicBezTo>
                <a:cubicBezTo>
                  <a:pt x="552757" y="158890"/>
                  <a:pt x="555503" y="158872"/>
                  <a:pt x="548640" y="165735"/>
                </a:cubicBezTo>
                <a:cubicBezTo>
                  <a:pt x="547021" y="167354"/>
                  <a:pt x="544684" y="168079"/>
                  <a:pt x="542925" y="169545"/>
                </a:cubicBezTo>
                <a:cubicBezTo>
                  <a:pt x="533818" y="177134"/>
                  <a:pt x="540211" y="172801"/>
                  <a:pt x="533400" y="180975"/>
                </a:cubicBezTo>
                <a:cubicBezTo>
                  <a:pt x="513500" y="204855"/>
                  <a:pt x="543373" y="165773"/>
                  <a:pt x="521970" y="194310"/>
                </a:cubicBezTo>
                <a:cubicBezTo>
                  <a:pt x="521335" y="196215"/>
                  <a:pt x="521179" y="198354"/>
                  <a:pt x="520065" y="200025"/>
                </a:cubicBezTo>
                <a:cubicBezTo>
                  <a:pt x="513490" y="209887"/>
                  <a:pt x="511802" y="201953"/>
                  <a:pt x="506730" y="217170"/>
                </a:cubicBezTo>
                <a:cubicBezTo>
                  <a:pt x="505460" y="220980"/>
                  <a:pt x="505148" y="225258"/>
                  <a:pt x="502920" y="228600"/>
                </a:cubicBezTo>
                <a:cubicBezTo>
                  <a:pt x="501650" y="230505"/>
                  <a:pt x="500040" y="232223"/>
                  <a:pt x="499110" y="234315"/>
                </a:cubicBezTo>
                <a:cubicBezTo>
                  <a:pt x="497479" y="237985"/>
                  <a:pt x="496570" y="241935"/>
                  <a:pt x="495300" y="245745"/>
                </a:cubicBezTo>
                <a:cubicBezTo>
                  <a:pt x="494665" y="247650"/>
                  <a:pt x="494293" y="249664"/>
                  <a:pt x="493395" y="251460"/>
                </a:cubicBezTo>
                <a:lnTo>
                  <a:pt x="489585" y="259080"/>
                </a:lnTo>
                <a:cubicBezTo>
                  <a:pt x="493023" y="269395"/>
                  <a:pt x="490310" y="267021"/>
                  <a:pt x="508635" y="266700"/>
                </a:cubicBezTo>
                <a:cubicBezTo>
                  <a:pt x="539137" y="266165"/>
                  <a:pt x="569595" y="264160"/>
                  <a:pt x="600075" y="262890"/>
                </a:cubicBezTo>
                <a:lnTo>
                  <a:pt x="611505" y="259080"/>
                </a:lnTo>
                <a:cubicBezTo>
                  <a:pt x="613410" y="258445"/>
                  <a:pt x="615239" y="257505"/>
                  <a:pt x="617220" y="257175"/>
                </a:cubicBezTo>
                <a:cubicBezTo>
                  <a:pt x="631233" y="254840"/>
                  <a:pt x="624903" y="256207"/>
                  <a:pt x="636270" y="253365"/>
                </a:cubicBezTo>
                <a:cubicBezTo>
                  <a:pt x="635635" y="255270"/>
                  <a:pt x="635785" y="257660"/>
                  <a:pt x="634365" y="259080"/>
                </a:cubicBezTo>
                <a:cubicBezTo>
                  <a:pt x="625903" y="267542"/>
                  <a:pt x="615120" y="266093"/>
                  <a:pt x="603885" y="266700"/>
                </a:cubicBezTo>
                <a:cubicBezTo>
                  <a:pt x="587387" y="267592"/>
                  <a:pt x="570865" y="267970"/>
                  <a:pt x="554355" y="268605"/>
                </a:cubicBezTo>
                <a:cubicBezTo>
                  <a:pt x="540385" y="267970"/>
                  <a:pt x="526385" y="267815"/>
                  <a:pt x="512445" y="266700"/>
                </a:cubicBezTo>
                <a:cubicBezTo>
                  <a:pt x="510443" y="266540"/>
                  <a:pt x="508526" y="265693"/>
                  <a:pt x="506730" y="264795"/>
                </a:cubicBezTo>
                <a:cubicBezTo>
                  <a:pt x="504682" y="263771"/>
                  <a:pt x="502920" y="262255"/>
                  <a:pt x="501015" y="260985"/>
                </a:cubicBezTo>
                <a:cubicBezTo>
                  <a:pt x="499745" y="257810"/>
                  <a:pt x="498286" y="254704"/>
                  <a:pt x="497205" y="251460"/>
                </a:cubicBezTo>
                <a:cubicBezTo>
                  <a:pt x="495328" y="245829"/>
                  <a:pt x="494761" y="234770"/>
                  <a:pt x="487680" y="232410"/>
                </a:cubicBezTo>
                <a:lnTo>
                  <a:pt x="481965" y="230505"/>
                </a:lnTo>
                <a:cubicBezTo>
                  <a:pt x="464916" y="213456"/>
                  <a:pt x="475224" y="225258"/>
                  <a:pt x="466725" y="213360"/>
                </a:cubicBezTo>
                <a:cubicBezTo>
                  <a:pt x="464880" y="210776"/>
                  <a:pt x="462693" y="208432"/>
                  <a:pt x="461010" y="205740"/>
                </a:cubicBezTo>
                <a:cubicBezTo>
                  <a:pt x="451100" y="189884"/>
                  <a:pt x="461777" y="205368"/>
                  <a:pt x="455295" y="192405"/>
                </a:cubicBezTo>
                <a:cubicBezTo>
                  <a:pt x="453639" y="189093"/>
                  <a:pt x="451485" y="186055"/>
                  <a:pt x="449580" y="182880"/>
                </a:cubicBezTo>
                <a:cubicBezTo>
                  <a:pt x="448945" y="179070"/>
                  <a:pt x="448513" y="175221"/>
                  <a:pt x="447675" y="171450"/>
                </a:cubicBezTo>
                <a:cubicBezTo>
                  <a:pt x="447239" y="169490"/>
                  <a:pt x="446164" y="167704"/>
                  <a:pt x="445770" y="165735"/>
                </a:cubicBezTo>
                <a:cubicBezTo>
                  <a:pt x="444889" y="161332"/>
                  <a:pt x="444458" y="156851"/>
                  <a:pt x="443865" y="152400"/>
                </a:cubicBezTo>
                <a:cubicBezTo>
                  <a:pt x="443188" y="147325"/>
                  <a:pt x="442738" y="142220"/>
                  <a:pt x="441960" y="137160"/>
                </a:cubicBezTo>
                <a:cubicBezTo>
                  <a:pt x="441305" y="132904"/>
                  <a:pt x="439414" y="124439"/>
                  <a:pt x="438150" y="120015"/>
                </a:cubicBezTo>
                <a:cubicBezTo>
                  <a:pt x="437598" y="118084"/>
                  <a:pt x="436797" y="116231"/>
                  <a:pt x="436245" y="114300"/>
                </a:cubicBezTo>
                <a:cubicBezTo>
                  <a:pt x="435526" y="111783"/>
                  <a:pt x="435371" y="109086"/>
                  <a:pt x="434340" y="106680"/>
                </a:cubicBezTo>
                <a:cubicBezTo>
                  <a:pt x="433438" y="104576"/>
                  <a:pt x="431666" y="102953"/>
                  <a:pt x="430530" y="100965"/>
                </a:cubicBezTo>
                <a:cubicBezTo>
                  <a:pt x="429121" y="98499"/>
                  <a:pt x="427990" y="95885"/>
                  <a:pt x="426720" y="93345"/>
                </a:cubicBezTo>
                <a:cubicBezTo>
                  <a:pt x="426085" y="88900"/>
                  <a:pt x="427990" y="83185"/>
                  <a:pt x="424815" y="80010"/>
                </a:cubicBezTo>
                <a:cubicBezTo>
                  <a:pt x="422807" y="78002"/>
                  <a:pt x="422414" y="85164"/>
                  <a:pt x="421005" y="87630"/>
                </a:cubicBezTo>
                <a:cubicBezTo>
                  <a:pt x="415096" y="97970"/>
                  <a:pt x="418783" y="88582"/>
                  <a:pt x="415290" y="99060"/>
                </a:cubicBezTo>
                <a:cubicBezTo>
                  <a:pt x="414655" y="104140"/>
                  <a:pt x="414301" y="109263"/>
                  <a:pt x="413385" y="114300"/>
                </a:cubicBezTo>
                <a:cubicBezTo>
                  <a:pt x="413026" y="116276"/>
                  <a:pt x="413449" y="119621"/>
                  <a:pt x="411480" y="120015"/>
                </a:cubicBezTo>
                <a:cubicBezTo>
                  <a:pt x="408695" y="120572"/>
                  <a:pt x="406400" y="117475"/>
                  <a:pt x="403860" y="116205"/>
                </a:cubicBezTo>
                <a:cubicBezTo>
                  <a:pt x="402590" y="114300"/>
                  <a:pt x="401135" y="112506"/>
                  <a:pt x="400050" y="110490"/>
                </a:cubicBezTo>
                <a:cubicBezTo>
                  <a:pt x="396684" y="104239"/>
                  <a:pt x="396069" y="95875"/>
                  <a:pt x="390525" y="91440"/>
                </a:cubicBezTo>
                <a:cubicBezTo>
                  <a:pt x="387350" y="88900"/>
                  <a:pt x="384448" y="85975"/>
                  <a:pt x="381000" y="83820"/>
                </a:cubicBezTo>
                <a:cubicBezTo>
                  <a:pt x="379297" y="82756"/>
                  <a:pt x="377081" y="82813"/>
                  <a:pt x="375285" y="81915"/>
                </a:cubicBezTo>
                <a:cubicBezTo>
                  <a:pt x="373237" y="80891"/>
                  <a:pt x="371475" y="79375"/>
                  <a:pt x="369570" y="78105"/>
                </a:cubicBezTo>
                <a:cubicBezTo>
                  <a:pt x="353695" y="78740"/>
                  <a:pt x="337673" y="77763"/>
                  <a:pt x="321945" y="80010"/>
                </a:cubicBezTo>
                <a:cubicBezTo>
                  <a:pt x="319134" y="80412"/>
                  <a:pt x="326980" y="82645"/>
                  <a:pt x="329565" y="83820"/>
                </a:cubicBezTo>
                <a:cubicBezTo>
                  <a:pt x="333968" y="85821"/>
                  <a:pt x="338278" y="88113"/>
                  <a:pt x="342900" y="89535"/>
                </a:cubicBezTo>
                <a:cubicBezTo>
                  <a:pt x="350509" y="91876"/>
                  <a:pt x="353682" y="90163"/>
                  <a:pt x="360045" y="93345"/>
                </a:cubicBezTo>
                <a:cubicBezTo>
                  <a:pt x="367140" y="96892"/>
                  <a:pt x="365155" y="97604"/>
                  <a:pt x="371475" y="102870"/>
                </a:cubicBezTo>
                <a:cubicBezTo>
                  <a:pt x="373234" y="104336"/>
                  <a:pt x="375285" y="105410"/>
                  <a:pt x="377190" y="106680"/>
                </a:cubicBezTo>
                <a:cubicBezTo>
                  <a:pt x="381587" y="114009"/>
                  <a:pt x="383358" y="118706"/>
                  <a:pt x="390525" y="123825"/>
                </a:cubicBezTo>
                <a:cubicBezTo>
                  <a:pt x="392159" y="124992"/>
                  <a:pt x="394335" y="125095"/>
                  <a:pt x="396240" y="125730"/>
                </a:cubicBezTo>
                <a:cubicBezTo>
                  <a:pt x="400177" y="137540"/>
                  <a:pt x="395357" y="125921"/>
                  <a:pt x="407670" y="140970"/>
                </a:cubicBezTo>
                <a:cubicBezTo>
                  <a:pt x="410570" y="144514"/>
                  <a:pt x="413242" y="148304"/>
                  <a:pt x="415290" y="152400"/>
                </a:cubicBezTo>
                <a:cubicBezTo>
                  <a:pt x="416560" y="154940"/>
                  <a:pt x="417396" y="157748"/>
                  <a:pt x="419100" y="160020"/>
                </a:cubicBezTo>
                <a:cubicBezTo>
                  <a:pt x="421255" y="162894"/>
                  <a:pt x="424476" y="164835"/>
                  <a:pt x="426720" y="167640"/>
                </a:cubicBezTo>
                <a:cubicBezTo>
                  <a:pt x="429581" y="171216"/>
                  <a:pt x="432892" y="174726"/>
                  <a:pt x="434340" y="179070"/>
                </a:cubicBezTo>
                <a:lnTo>
                  <a:pt x="438150" y="190500"/>
                </a:lnTo>
                <a:cubicBezTo>
                  <a:pt x="437515" y="193675"/>
                  <a:pt x="438535" y="197735"/>
                  <a:pt x="436245" y="200025"/>
                </a:cubicBezTo>
                <a:cubicBezTo>
                  <a:pt x="434825" y="201445"/>
                  <a:pt x="432524" y="198355"/>
                  <a:pt x="430530" y="198120"/>
                </a:cubicBezTo>
                <a:cubicBezTo>
                  <a:pt x="421678" y="197079"/>
                  <a:pt x="412750" y="196850"/>
                  <a:pt x="403860" y="196215"/>
                </a:cubicBezTo>
                <a:cubicBezTo>
                  <a:pt x="401955" y="195580"/>
                  <a:pt x="400126" y="194640"/>
                  <a:pt x="398145" y="194310"/>
                </a:cubicBezTo>
                <a:cubicBezTo>
                  <a:pt x="377125" y="190807"/>
                  <a:pt x="373817" y="192828"/>
                  <a:pt x="348615" y="194310"/>
                </a:cubicBezTo>
                <a:cubicBezTo>
                  <a:pt x="359530" y="195220"/>
                  <a:pt x="375301" y="196218"/>
                  <a:pt x="386715" y="198120"/>
                </a:cubicBezTo>
                <a:cubicBezTo>
                  <a:pt x="415123" y="202855"/>
                  <a:pt x="377402" y="197400"/>
                  <a:pt x="400050" y="201930"/>
                </a:cubicBezTo>
                <a:cubicBezTo>
                  <a:pt x="404453" y="202811"/>
                  <a:pt x="408940" y="203200"/>
                  <a:pt x="413385" y="203835"/>
                </a:cubicBezTo>
                <a:cubicBezTo>
                  <a:pt x="415925" y="205105"/>
                  <a:pt x="418395" y="206526"/>
                  <a:pt x="421005" y="207645"/>
                </a:cubicBezTo>
                <a:cubicBezTo>
                  <a:pt x="422851" y="208436"/>
                  <a:pt x="425152" y="208296"/>
                  <a:pt x="426720" y="209550"/>
                </a:cubicBezTo>
                <a:cubicBezTo>
                  <a:pt x="429497" y="211772"/>
                  <a:pt x="431689" y="217622"/>
                  <a:pt x="432435" y="220980"/>
                </a:cubicBezTo>
                <a:cubicBezTo>
                  <a:pt x="436177" y="237820"/>
                  <a:pt x="434023" y="236220"/>
                  <a:pt x="436245" y="240030"/>
                </a:cubicBezTo>
                <a:cubicBezTo>
                  <a:pt x="438468" y="243840"/>
                  <a:pt x="442913" y="241935"/>
                  <a:pt x="445770" y="243840"/>
                </a:cubicBezTo>
                <a:cubicBezTo>
                  <a:pt x="448628" y="245745"/>
                  <a:pt x="449898" y="247650"/>
                  <a:pt x="453390" y="251460"/>
                </a:cubicBezTo>
                <a:cubicBezTo>
                  <a:pt x="456882" y="255270"/>
                  <a:pt x="463233" y="261938"/>
                  <a:pt x="466725" y="266700"/>
                </a:cubicBezTo>
                <a:cubicBezTo>
                  <a:pt x="470217" y="271462"/>
                  <a:pt x="473075" y="276543"/>
                  <a:pt x="474345" y="280035"/>
                </a:cubicBezTo>
                <a:cubicBezTo>
                  <a:pt x="475615" y="283527"/>
                  <a:pt x="473075" y="285750"/>
                  <a:pt x="474345" y="287655"/>
                </a:cubicBezTo>
                <a:cubicBezTo>
                  <a:pt x="480935" y="320604"/>
                  <a:pt x="470535" y="301625"/>
                  <a:pt x="472440" y="308610"/>
                </a:cubicBezTo>
                <a:cubicBezTo>
                  <a:pt x="474345" y="315595"/>
                  <a:pt x="481330" y="322263"/>
                  <a:pt x="485775" y="329565"/>
                </a:cubicBezTo>
                <a:cubicBezTo>
                  <a:pt x="490220" y="336867"/>
                  <a:pt x="497205" y="347980"/>
                  <a:pt x="499110" y="352425"/>
                </a:cubicBezTo>
                <a:cubicBezTo>
                  <a:pt x="499842" y="356815"/>
                  <a:pt x="492760" y="363855"/>
                  <a:pt x="493395" y="367665"/>
                </a:cubicBezTo>
                <a:cubicBezTo>
                  <a:pt x="494030" y="371475"/>
                  <a:pt x="501650" y="373380"/>
                  <a:pt x="502920" y="375285"/>
                </a:cubicBezTo>
                <a:cubicBezTo>
                  <a:pt x="504739" y="382561"/>
                  <a:pt x="500698" y="386715"/>
                  <a:pt x="501015" y="390525"/>
                </a:cubicBezTo>
                <a:cubicBezTo>
                  <a:pt x="501332" y="394335"/>
                  <a:pt x="504508" y="394970"/>
                  <a:pt x="504825" y="398145"/>
                </a:cubicBezTo>
                <a:cubicBezTo>
                  <a:pt x="505142" y="401320"/>
                  <a:pt x="492001" y="393197"/>
                  <a:pt x="502920" y="409575"/>
                </a:cubicBezTo>
                <a:lnTo>
                  <a:pt x="504825" y="417195"/>
                </a:lnTo>
                <a:cubicBezTo>
                  <a:pt x="505778" y="421005"/>
                  <a:pt x="507847" y="428497"/>
                  <a:pt x="508635" y="432435"/>
                </a:cubicBezTo>
                <a:cubicBezTo>
                  <a:pt x="511550" y="447008"/>
                  <a:pt x="511175" y="443865"/>
                  <a:pt x="514350" y="447675"/>
                </a:cubicBezTo>
                <a:cubicBezTo>
                  <a:pt x="517525" y="451485"/>
                  <a:pt x="526710" y="453540"/>
                  <a:pt x="527685" y="455295"/>
                </a:cubicBezTo>
                <a:cubicBezTo>
                  <a:pt x="529909" y="459298"/>
                  <a:pt x="523240" y="460693"/>
                  <a:pt x="523875" y="464820"/>
                </a:cubicBezTo>
                <a:cubicBezTo>
                  <a:pt x="524510" y="468947"/>
                  <a:pt x="527105" y="474792"/>
                  <a:pt x="531495" y="480060"/>
                </a:cubicBezTo>
                <a:cubicBezTo>
                  <a:pt x="533220" y="482130"/>
                  <a:pt x="535556" y="483648"/>
                  <a:pt x="537210" y="485775"/>
                </a:cubicBezTo>
                <a:cubicBezTo>
                  <a:pt x="547909" y="499531"/>
                  <a:pt x="539624" y="495470"/>
                  <a:pt x="550545" y="499110"/>
                </a:cubicBezTo>
                <a:cubicBezTo>
                  <a:pt x="551180" y="501015"/>
                  <a:pt x="554431" y="504495"/>
                  <a:pt x="552450" y="504825"/>
                </a:cubicBezTo>
                <a:cubicBezTo>
                  <a:pt x="547890" y="505585"/>
                  <a:pt x="543543" y="502343"/>
                  <a:pt x="539115" y="501015"/>
                </a:cubicBezTo>
                <a:cubicBezTo>
                  <a:pt x="537192" y="500438"/>
                  <a:pt x="535246" y="499901"/>
                  <a:pt x="533400" y="499110"/>
                </a:cubicBezTo>
                <a:cubicBezTo>
                  <a:pt x="530790" y="497991"/>
                  <a:pt x="528474" y="496198"/>
                  <a:pt x="525780" y="495300"/>
                </a:cubicBezTo>
                <a:cubicBezTo>
                  <a:pt x="522708" y="494276"/>
                  <a:pt x="519430" y="494030"/>
                  <a:pt x="516255" y="493395"/>
                </a:cubicBezTo>
                <a:cubicBezTo>
                  <a:pt x="513715" y="492125"/>
                  <a:pt x="511294" y="490582"/>
                  <a:pt x="508635" y="489585"/>
                </a:cubicBezTo>
                <a:cubicBezTo>
                  <a:pt x="506184" y="488666"/>
                  <a:pt x="503523" y="488432"/>
                  <a:pt x="501015" y="487680"/>
                </a:cubicBezTo>
                <a:cubicBezTo>
                  <a:pt x="497168" y="486526"/>
                  <a:pt x="493447" y="484973"/>
                  <a:pt x="489585" y="483870"/>
                </a:cubicBezTo>
                <a:cubicBezTo>
                  <a:pt x="484550" y="482431"/>
                  <a:pt x="479313" y="481716"/>
                  <a:pt x="474345" y="480060"/>
                </a:cubicBezTo>
                <a:cubicBezTo>
                  <a:pt x="459251" y="475029"/>
                  <a:pt x="466876" y="476910"/>
                  <a:pt x="451485" y="474345"/>
                </a:cubicBezTo>
                <a:cubicBezTo>
                  <a:pt x="447899" y="472194"/>
                  <a:pt x="440154" y="467752"/>
                  <a:pt x="436245" y="464820"/>
                </a:cubicBezTo>
                <a:cubicBezTo>
                  <a:pt x="433441" y="462717"/>
                  <a:pt x="425312" y="455543"/>
                  <a:pt x="421005" y="453390"/>
                </a:cubicBezTo>
                <a:cubicBezTo>
                  <a:pt x="419209" y="452492"/>
                  <a:pt x="417195" y="452120"/>
                  <a:pt x="415290" y="451485"/>
                </a:cubicBezTo>
                <a:cubicBezTo>
                  <a:pt x="398571" y="438110"/>
                  <a:pt x="413567" y="448719"/>
                  <a:pt x="392430" y="438150"/>
                </a:cubicBezTo>
                <a:cubicBezTo>
                  <a:pt x="389118" y="436494"/>
                  <a:pt x="386308" y="433894"/>
                  <a:pt x="382905" y="432435"/>
                </a:cubicBezTo>
                <a:cubicBezTo>
                  <a:pt x="377368" y="430062"/>
                  <a:pt x="371475" y="428625"/>
                  <a:pt x="365760" y="426720"/>
                </a:cubicBezTo>
                <a:cubicBezTo>
                  <a:pt x="363855" y="426085"/>
                  <a:pt x="361993" y="425302"/>
                  <a:pt x="360045" y="424815"/>
                </a:cubicBezTo>
                <a:cubicBezTo>
                  <a:pt x="357505" y="424180"/>
                  <a:pt x="354894" y="423781"/>
                  <a:pt x="352425" y="422910"/>
                </a:cubicBezTo>
                <a:cubicBezTo>
                  <a:pt x="344085" y="419966"/>
                  <a:pt x="336051" y="416182"/>
                  <a:pt x="327660" y="413385"/>
                </a:cubicBezTo>
                <a:cubicBezTo>
                  <a:pt x="325755" y="412750"/>
                  <a:pt x="323741" y="412378"/>
                  <a:pt x="321945" y="411480"/>
                </a:cubicBezTo>
                <a:cubicBezTo>
                  <a:pt x="319897" y="410456"/>
                  <a:pt x="318334" y="408572"/>
                  <a:pt x="316230" y="407670"/>
                </a:cubicBezTo>
                <a:cubicBezTo>
                  <a:pt x="313876" y="406661"/>
                  <a:pt x="300780" y="404199"/>
                  <a:pt x="299085" y="403860"/>
                </a:cubicBezTo>
                <a:cubicBezTo>
                  <a:pt x="296545" y="402590"/>
                  <a:pt x="294102" y="401105"/>
                  <a:pt x="291465" y="400050"/>
                </a:cubicBezTo>
                <a:cubicBezTo>
                  <a:pt x="287736" y="398558"/>
                  <a:pt x="283627" y="398036"/>
                  <a:pt x="280035" y="396240"/>
                </a:cubicBezTo>
                <a:cubicBezTo>
                  <a:pt x="256969" y="384707"/>
                  <a:pt x="284180" y="394447"/>
                  <a:pt x="266700" y="388620"/>
                </a:cubicBezTo>
                <a:cubicBezTo>
                  <a:pt x="259666" y="378069"/>
                  <a:pt x="266745" y="386921"/>
                  <a:pt x="253365" y="377190"/>
                </a:cubicBezTo>
                <a:cubicBezTo>
                  <a:pt x="249354" y="374273"/>
                  <a:pt x="245903" y="370641"/>
                  <a:pt x="241935" y="367665"/>
                </a:cubicBezTo>
                <a:cubicBezTo>
                  <a:pt x="230488" y="359080"/>
                  <a:pt x="230482" y="360035"/>
                  <a:pt x="217170" y="354330"/>
                </a:cubicBezTo>
                <a:cubicBezTo>
                  <a:pt x="211116" y="348276"/>
                  <a:pt x="200734" y="337421"/>
                  <a:pt x="194310" y="335280"/>
                </a:cubicBezTo>
                <a:lnTo>
                  <a:pt x="188595" y="333375"/>
                </a:lnTo>
                <a:cubicBezTo>
                  <a:pt x="186055" y="331470"/>
                  <a:pt x="183732" y="329235"/>
                  <a:pt x="180975" y="327660"/>
                </a:cubicBezTo>
                <a:cubicBezTo>
                  <a:pt x="179232" y="326664"/>
                  <a:pt x="176845" y="326988"/>
                  <a:pt x="175260" y="325755"/>
                </a:cubicBezTo>
                <a:cubicBezTo>
                  <a:pt x="171007" y="322447"/>
                  <a:pt x="167640" y="318135"/>
                  <a:pt x="163830" y="314325"/>
                </a:cubicBezTo>
                <a:cubicBezTo>
                  <a:pt x="152060" y="302555"/>
                  <a:pt x="157897" y="307494"/>
                  <a:pt x="146685" y="299085"/>
                </a:cubicBezTo>
                <a:cubicBezTo>
                  <a:pt x="144688" y="295091"/>
                  <a:pt x="140965" y="286508"/>
                  <a:pt x="137160" y="283845"/>
                </a:cubicBezTo>
                <a:cubicBezTo>
                  <a:pt x="133198" y="281072"/>
                  <a:pt x="128083" y="280423"/>
                  <a:pt x="123825" y="278130"/>
                </a:cubicBezTo>
                <a:cubicBezTo>
                  <a:pt x="119793" y="275959"/>
                  <a:pt x="116647" y="272211"/>
                  <a:pt x="112395" y="270510"/>
                </a:cubicBezTo>
                <a:cubicBezTo>
                  <a:pt x="91511" y="262156"/>
                  <a:pt x="113023" y="270264"/>
                  <a:pt x="95250" y="264795"/>
                </a:cubicBezTo>
                <a:cubicBezTo>
                  <a:pt x="70398" y="257148"/>
                  <a:pt x="72370" y="254887"/>
                  <a:pt x="38100" y="251460"/>
                </a:cubicBezTo>
                <a:lnTo>
                  <a:pt x="0" y="247650"/>
                </a:lnTo>
                <a:cubicBezTo>
                  <a:pt x="3813" y="251463"/>
                  <a:pt x="8447" y="256636"/>
                  <a:pt x="13335" y="259080"/>
                </a:cubicBezTo>
                <a:cubicBezTo>
                  <a:pt x="15677" y="260251"/>
                  <a:pt x="18447" y="260233"/>
                  <a:pt x="20955" y="260985"/>
                </a:cubicBezTo>
                <a:cubicBezTo>
                  <a:pt x="44145" y="267942"/>
                  <a:pt x="22442" y="262309"/>
                  <a:pt x="40005" y="266700"/>
                </a:cubicBezTo>
                <a:cubicBezTo>
                  <a:pt x="62900" y="289595"/>
                  <a:pt x="35932" y="263624"/>
                  <a:pt x="53340" y="278130"/>
                </a:cubicBezTo>
                <a:cubicBezTo>
                  <a:pt x="55410" y="279855"/>
                  <a:pt x="56645" y="282640"/>
                  <a:pt x="59055" y="283845"/>
                </a:cubicBezTo>
                <a:cubicBezTo>
                  <a:pt x="66880" y="287757"/>
                  <a:pt x="79357" y="288526"/>
                  <a:pt x="87630" y="289560"/>
                </a:cubicBezTo>
                <a:cubicBezTo>
                  <a:pt x="101791" y="294280"/>
                  <a:pt x="85085" y="289560"/>
                  <a:pt x="114300" y="289560"/>
                </a:cubicBezTo>
                <a:cubicBezTo>
                  <a:pt x="119511" y="289560"/>
                  <a:pt x="121396" y="293349"/>
                  <a:pt x="125730" y="295275"/>
                </a:cubicBezTo>
                <a:cubicBezTo>
                  <a:pt x="129400" y="296906"/>
                  <a:pt x="137160" y="299085"/>
                  <a:pt x="137160" y="299085"/>
                </a:cubicBezTo>
                <a:cubicBezTo>
                  <a:pt x="138430" y="301625"/>
                  <a:pt x="139319" y="304394"/>
                  <a:pt x="140970" y="306705"/>
                </a:cubicBezTo>
                <a:cubicBezTo>
                  <a:pt x="142536" y="308897"/>
                  <a:pt x="145833" y="309864"/>
                  <a:pt x="146685" y="312420"/>
                </a:cubicBezTo>
                <a:cubicBezTo>
                  <a:pt x="148956" y="319232"/>
                  <a:pt x="145355" y="329801"/>
                  <a:pt x="152400" y="335280"/>
                </a:cubicBezTo>
                <a:cubicBezTo>
                  <a:pt x="157440" y="339200"/>
                  <a:pt x="172831" y="346645"/>
                  <a:pt x="179070" y="348615"/>
                </a:cubicBezTo>
                <a:cubicBezTo>
                  <a:pt x="186560" y="350980"/>
                  <a:pt x="194433" y="351987"/>
                  <a:pt x="201930" y="354330"/>
                </a:cubicBezTo>
                <a:cubicBezTo>
                  <a:pt x="206480" y="355752"/>
                  <a:pt x="211314" y="359316"/>
                  <a:pt x="215265" y="361950"/>
                </a:cubicBezTo>
                <a:cubicBezTo>
                  <a:pt x="213995" y="363855"/>
                  <a:pt x="213243" y="366235"/>
                  <a:pt x="211455" y="367665"/>
                </a:cubicBezTo>
                <a:cubicBezTo>
                  <a:pt x="209887" y="368919"/>
                  <a:pt x="207744" y="369436"/>
                  <a:pt x="205740" y="369570"/>
                </a:cubicBezTo>
                <a:cubicBezTo>
                  <a:pt x="188621" y="370711"/>
                  <a:pt x="171450" y="370840"/>
                  <a:pt x="154305" y="371475"/>
                </a:cubicBezTo>
                <a:cubicBezTo>
                  <a:pt x="152400" y="372110"/>
                  <a:pt x="150133" y="372094"/>
                  <a:pt x="148590" y="373380"/>
                </a:cubicBezTo>
                <a:cubicBezTo>
                  <a:pt x="146151" y="375413"/>
                  <a:pt x="139728" y="380580"/>
                  <a:pt x="142875" y="381000"/>
                </a:cubicBezTo>
                <a:cubicBezTo>
                  <a:pt x="154274" y="382520"/>
                  <a:pt x="165709" y="378201"/>
                  <a:pt x="177165" y="377190"/>
                </a:cubicBezTo>
                <a:cubicBezTo>
                  <a:pt x="187305" y="376295"/>
                  <a:pt x="197485" y="375920"/>
                  <a:pt x="207645" y="375285"/>
                </a:cubicBezTo>
                <a:cubicBezTo>
                  <a:pt x="212583" y="375834"/>
                  <a:pt x="228672" y="374682"/>
                  <a:pt x="232410" y="382905"/>
                </a:cubicBezTo>
                <a:cubicBezTo>
                  <a:pt x="234528" y="387566"/>
                  <a:pt x="232414" y="393392"/>
                  <a:pt x="234315" y="398145"/>
                </a:cubicBezTo>
                <a:cubicBezTo>
                  <a:pt x="235165" y="400271"/>
                  <a:pt x="237926" y="401053"/>
                  <a:pt x="240030" y="401955"/>
                </a:cubicBezTo>
                <a:cubicBezTo>
                  <a:pt x="248575" y="405617"/>
                  <a:pt x="245951" y="402058"/>
                  <a:pt x="253365" y="405765"/>
                </a:cubicBezTo>
                <a:cubicBezTo>
                  <a:pt x="256677" y="407421"/>
                  <a:pt x="259715" y="409575"/>
                  <a:pt x="262890" y="411480"/>
                </a:cubicBezTo>
                <a:cubicBezTo>
                  <a:pt x="263525" y="413385"/>
                  <a:pt x="264795" y="415187"/>
                  <a:pt x="264795" y="417195"/>
                </a:cubicBezTo>
                <a:cubicBezTo>
                  <a:pt x="264795" y="426244"/>
                  <a:pt x="258445" y="423227"/>
                  <a:pt x="251460" y="426720"/>
                </a:cubicBezTo>
                <a:lnTo>
                  <a:pt x="243840" y="430530"/>
                </a:lnTo>
                <a:cubicBezTo>
                  <a:pt x="242570" y="431165"/>
                  <a:pt x="246424" y="429340"/>
                  <a:pt x="247650" y="428625"/>
                </a:cubicBezTo>
                <a:cubicBezTo>
                  <a:pt x="254047" y="424894"/>
                  <a:pt x="260076" y="420507"/>
                  <a:pt x="266700" y="417195"/>
                </a:cubicBezTo>
                <a:cubicBezTo>
                  <a:pt x="271780" y="414655"/>
                  <a:pt x="276622" y="411569"/>
                  <a:pt x="281940" y="409575"/>
                </a:cubicBezTo>
                <a:cubicBezTo>
                  <a:pt x="286843" y="407736"/>
                  <a:pt x="292128" y="407143"/>
                  <a:pt x="297180" y="405765"/>
                </a:cubicBezTo>
                <a:cubicBezTo>
                  <a:pt x="299117" y="405237"/>
                  <a:pt x="300990" y="404495"/>
                  <a:pt x="302895" y="403860"/>
                </a:cubicBezTo>
                <a:cubicBezTo>
                  <a:pt x="308724" y="405317"/>
                  <a:pt x="311845" y="405190"/>
                  <a:pt x="316230" y="409575"/>
                </a:cubicBezTo>
                <a:cubicBezTo>
                  <a:pt x="317849" y="411194"/>
                  <a:pt x="318770" y="413385"/>
                  <a:pt x="320040" y="415290"/>
                </a:cubicBezTo>
                <a:cubicBezTo>
                  <a:pt x="320675" y="419100"/>
                  <a:pt x="324088" y="423506"/>
                  <a:pt x="321945" y="426720"/>
                </a:cubicBezTo>
                <a:cubicBezTo>
                  <a:pt x="320451" y="428962"/>
                  <a:pt x="318300" y="422730"/>
                  <a:pt x="316230" y="421005"/>
                </a:cubicBezTo>
                <a:cubicBezTo>
                  <a:pt x="314471" y="419539"/>
                  <a:pt x="312563" y="418219"/>
                  <a:pt x="310515" y="417195"/>
                </a:cubicBezTo>
                <a:cubicBezTo>
                  <a:pt x="306610" y="415242"/>
                  <a:pt x="298898" y="414110"/>
                  <a:pt x="295275" y="413385"/>
                </a:cubicBezTo>
                <a:cubicBezTo>
                  <a:pt x="289560" y="414020"/>
                  <a:pt x="283273" y="412718"/>
                  <a:pt x="278130" y="415290"/>
                </a:cubicBezTo>
                <a:cubicBezTo>
                  <a:pt x="276334" y="416188"/>
                  <a:pt x="278280" y="420030"/>
                  <a:pt x="280035" y="421005"/>
                </a:cubicBezTo>
                <a:cubicBezTo>
                  <a:pt x="284612" y="423548"/>
                  <a:pt x="290103" y="423998"/>
                  <a:pt x="295275" y="424815"/>
                </a:cubicBezTo>
                <a:cubicBezTo>
                  <a:pt x="302203" y="425909"/>
                  <a:pt x="309245" y="426085"/>
                  <a:pt x="316230" y="426720"/>
                </a:cubicBezTo>
                <a:cubicBezTo>
                  <a:pt x="321342" y="427742"/>
                  <a:pt x="333042" y="429673"/>
                  <a:pt x="337185" y="432435"/>
                </a:cubicBezTo>
                <a:cubicBezTo>
                  <a:pt x="339090" y="433705"/>
                  <a:pt x="340808" y="435315"/>
                  <a:pt x="342900" y="436245"/>
                </a:cubicBezTo>
                <a:cubicBezTo>
                  <a:pt x="348863" y="438895"/>
                  <a:pt x="355617" y="440377"/>
                  <a:pt x="361950" y="441960"/>
                </a:cubicBezTo>
                <a:cubicBezTo>
                  <a:pt x="363855" y="443230"/>
                  <a:pt x="365573" y="444840"/>
                  <a:pt x="367665" y="445770"/>
                </a:cubicBezTo>
                <a:cubicBezTo>
                  <a:pt x="371335" y="447401"/>
                  <a:pt x="375753" y="447352"/>
                  <a:pt x="379095" y="449580"/>
                </a:cubicBezTo>
                <a:cubicBezTo>
                  <a:pt x="392336" y="458407"/>
                  <a:pt x="375694" y="447879"/>
                  <a:pt x="394335" y="457200"/>
                </a:cubicBezTo>
                <a:cubicBezTo>
                  <a:pt x="396383" y="458224"/>
                  <a:pt x="398002" y="459986"/>
                  <a:pt x="400050" y="461010"/>
                </a:cubicBezTo>
                <a:cubicBezTo>
                  <a:pt x="401846" y="461908"/>
                  <a:pt x="404010" y="461940"/>
                  <a:pt x="405765" y="462915"/>
                </a:cubicBezTo>
                <a:cubicBezTo>
                  <a:pt x="409768" y="465139"/>
                  <a:pt x="412753" y="469424"/>
                  <a:pt x="417195" y="470535"/>
                </a:cubicBezTo>
                <a:lnTo>
                  <a:pt x="424815" y="472440"/>
                </a:lnTo>
                <a:cubicBezTo>
                  <a:pt x="442791" y="485922"/>
                  <a:pt x="434159" y="481512"/>
                  <a:pt x="449580" y="487680"/>
                </a:cubicBezTo>
                <a:cubicBezTo>
                  <a:pt x="451485" y="489585"/>
                  <a:pt x="452956" y="492058"/>
                  <a:pt x="455295" y="493395"/>
                </a:cubicBezTo>
                <a:cubicBezTo>
                  <a:pt x="457568" y="494694"/>
                  <a:pt x="460464" y="494381"/>
                  <a:pt x="462915" y="495300"/>
                </a:cubicBezTo>
                <a:cubicBezTo>
                  <a:pt x="468439" y="497372"/>
                  <a:pt x="471513" y="499762"/>
                  <a:pt x="476250" y="502920"/>
                </a:cubicBezTo>
                <a:cubicBezTo>
                  <a:pt x="476885" y="504825"/>
                  <a:pt x="484823" y="504190"/>
                  <a:pt x="487680" y="504825"/>
                </a:cubicBezTo>
                <a:cubicBezTo>
                  <a:pt x="490537" y="505460"/>
                  <a:pt x="490855" y="505778"/>
                  <a:pt x="493395" y="506730"/>
                </a:cubicBezTo>
                <a:cubicBezTo>
                  <a:pt x="495935" y="507682"/>
                  <a:pt x="499428" y="508635"/>
                  <a:pt x="502920" y="510540"/>
                </a:cubicBezTo>
                <a:cubicBezTo>
                  <a:pt x="506412" y="512445"/>
                  <a:pt x="509905" y="515303"/>
                  <a:pt x="514350" y="518160"/>
                </a:cubicBezTo>
                <a:cubicBezTo>
                  <a:pt x="518795" y="521017"/>
                  <a:pt x="525780" y="524193"/>
                  <a:pt x="529590" y="527685"/>
                </a:cubicBezTo>
                <a:cubicBezTo>
                  <a:pt x="533400" y="531177"/>
                  <a:pt x="533083" y="535940"/>
                  <a:pt x="537210" y="539115"/>
                </a:cubicBezTo>
                <a:cubicBezTo>
                  <a:pt x="541337" y="542290"/>
                  <a:pt x="549910" y="544830"/>
                  <a:pt x="554355" y="546735"/>
                </a:cubicBezTo>
                <a:cubicBezTo>
                  <a:pt x="558800" y="548640"/>
                  <a:pt x="559753" y="548640"/>
                  <a:pt x="563880" y="550545"/>
                </a:cubicBezTo>
                <a:cubicBezTo>
                  <a:pt x="568008" y="552450"/>
                  <a:pt x="575628" y="556260"/>
                  <a:pt x="579120" y="558165"/>
                </a:cubicBezTo>
                <a:cubicBezTo>
                  <a:pt x="582612" y="560070"/>
                  <a:pt x="580708" y="559435"/>
                  <a:pt x="584835" y="561975"/>
                </a:cubicBezTo>
                <a:cubicBezTo>
                  <a:pt x="588962" y="564515"/>
                  <a:pt x="589915" y="572770"/>
                  <a:pt x="603885" y="573405"/>
                </a:cubicBezTo>
                <a:cubicBezTo>
                  <a:pt x="608533" y="574954"/>
                  <a:pt x="617855" y="588010"/>
                  <a:pt x="621030" y="588645"/>
                </a:cubicBezTo>
                <a:cubicBezTo>
                  <a:pt x="624205" y="589280"/>
                  <a:pt x="622300" y="578167"/>
                  <a:pt x="622935" y="577215"/>
                </a:cubicBezTo>
                <a:cubicBezTo>
                  <a:pt x="623570" y="576263"/>
                  <a:pt x="623420" y="581510"/>
                  <a:pt x="624840" y="582930"/>
                </a:cubicBezTo>
                <a:cubicBezTo>
                  <a:pt x="626260" y="584350"/>
                  <a:pt x="628800" y="583860"/>
                  <a:pt x="630555" y="584835"/>
                </a:cubicBezTo>
                <a:cubicBezTo>
                  <a:pt x="634558" y="587059"/>
                  <a:pt x="641985" y="592455"/>
                  <a:pt x="641985" y="592455"/>
                </a:cubicBezTo>
                <a:cubicBezTo>
                  <a:pt x="652904" y="608833"/>
                  <a:pt x="638365" y="589559"/>
                  <a:pt x="651510" y="600075"/>
                </a:cubicBezTo>
                <a:cubicBezTo>
                  <a:pt x="656419" y="604002"/>
                  <a:pt x="661358" y="608180"/>
                  <a:pt x="664845" y="613410"/>
                </a:cubicBezTo>
                <a:cubicBezTo>
                  <a:pt x="666115" y="615315"/>
                  <a:pt x="666750" y="617855"/>
                  <a:pt x="668655" y="619125"/>
                </a:cubicBezTo>
                <a:cubicBezTo>
                  <a:pt x="670833" y="620577"/>
                  <a:pt x="673735" y="620395"/>
                  <a:pt x="676275" y="621030"/>
                </a:cubicBezTo>
                <a:cubicBezTo>
                  <a:pt x="678815" y="623570"/>
                  <a:pt x="681575" y="625908"/>
                  <a:pt x="683895" y="628650"/>
                </a:cubicBezTo>
                <a:cubicBezTo>
                  <a:pt x="688572" y="634177"/>
                  <a:pt x="691438" y="641451"/>
                  <a:pt x="697230" y="645795"/>
                </a:cubicBezTo>
                <a:cubicBezTo>
                  <a:pt x="703788" y="650714"/>
                  <a:pt x="711722" y="656102"/>
                  <a:pt x="716280" y="662940"/>
                </a:cubicBezTo>
                <a:cubicBezTo>
                  <a:pt x="717875" y="665333"/>
                  <a:pt x="724230" y="675094"/>
                  <a:pt x="725805" y="676275"/>
                </a:cubicBezTo>
                <a:cubicBezTo>
                  <a:pt x="729392" y="678965"/>
                  <a:pt x="738420" y="680858"/>
                  <a:pt x="742950" y="681990"/>
                </a:cubicBezTo>
                <a:cubicBezTo>
                  <a:pt x="744855" y="683895"/>
                  <a:pt x="747171" y="685463"/>
                  <a:pt x="748665" y="687705"/>
                </a:cubicBezTo>
                <a:cubicBezTo>
                  <a:pt x="749779" y="689376"/>
                  <a:pt x="749672" y="691624"/>
                  <a:pt x="750570" y="693420"/>
                </a:cubicBezTo>
                <a:cubicBezTo>
                  <a:pt x="752226" y="696732"/>
                  <a:pt x="754487" y="699708"/>
                  <a:pt x="756285" y="702945"/>
                </a:cubicBezTo>
                <a:cubicBezTo>
                  <a:pt x="764342" y="717447"/>
                  <a:pt x="755922" y="704305"/>
                  <a:pt x="763905" y="716280"/>
                </a:cubicBezTo>
                <a:cubicBezTo>
                  <a:pt x="765810" y="715645"/>
                  <a:pt x="767824" y="713477"/>
                  <a:pt x="769620" y="714375"/>
                </a:cubicBezTo>
                <a:cubicBezTo>
                  <a:pt x="771416" y="715273"/>
                  <a:pt x="771525" y="718082"/>
                  <a:pt x="771525" y="720090"/>
                </a:cubicBezTo>
                <a:cubicBezTo>
                  <a:pt x="771525" y="722708"/>
                  <a:pt x="770188" y="725154"/>
                  <a:pt x="769620" y="727710"/>
                </a:cubicBezTo>
                <a:cubicBezTo>
                  <a:pt x="764783" y="749476"/>
                  <a:pt x="770456" y="726271"/>
                  <a:pt x="765810" y="744855"/>
                </a:cubicBezTo>
                <a:cubicBezTo>
                  <a:pt x="767080" y="751205"/>
                  <a:pt x="768164" y="757595"/>
                  <a:pt x="769620" y="763905"/>
                </a:cubicBezTo>
                <a:cubicBezTo>
                  <a:pt x="770485" y="767652"/>
                  <a:pt x="774392" y="776631"/>
                  <a:pt x="775335" y="779145"/>
                </a:cubicBezTo>
                <a:cubicBezTo>
                  <a:pt x="776040" y="781025"/>
                  <a:pt x="776342" y="783064"/>
                  <a:pt x="777240" y="784860"/>
                </a:cubicBezTo>
                <a:cubicBezTo>
                  <a:pt x="778264" y="786908"/>
                  <a:pt x="779780" y="788670"/>
                  <a:pt x="781050" y="790575"/>
                </a:cubicBezTo>
                <a:cubicBezTo>
                  <a:pt x="781249" y="791372"/>
                  <a:pt x="783809" y="802438"/>
                  <a:pt x="784860" y="803910"/>
                </a:cubicBezTo>
                <a:cubicBezTo>
                  <a:pt x="786948" y="806833"/>
                  <a:pt x="789940" y="808990"/>
                  <a:pt x="792480" y="811530"/>
                </a:cubicBezTo>
                <a:cubicBezTo>
                  <a:pt x="793115" y="813435"/>
                  <a:pt x="793554" y="815417"/>
                  <a:pt x="794385" y="817245"/>
                </a:cubicBezTo>
                <a:cubicBezTo>
                  <a:pt x="796735" y="822416"/>
                  <a:pt x="800209" y="827097"/>
                  <a:pt x="802005" y="832485"/>
                </a:cubicBezTo>
                <a:cubicBezTo>
                  <a:pt x="802640" y="834390"/>
                  <a:pt x="803012" y="836404"/>
                  <a:pt x="803910" y="838200"/>
                </a:cubicBezTo>
                <a:cubicBezTo>
                  <a:pt x="804934" y="840248"/>
                  <a:pt x="806584" y="841927"/>
                  <a:pt x="807720" y="843915"/>
                </a:cubicBezTo>
                <a:cubicBezTo>
                  <a:pt x="811486" y="850506"/>
                  <a:pt x="811298" y="850838"/>
                  <a:pt x="813435" y="857250"/>
                </a:cubicBezTo>
                <a:cubicBezTo>
                  <a:pt x="814070" y="868680"/>
                  <a:pt x="814304" y="880139"/>
                  <a:pt x="815340" y="891540"/>
                </a:cubicBezTo>
                <a:cubicBezTo>
                  <a:pt x="815577" y="894147"/>
                  <a:pt x="817245" y="896542"/>
                  <a:pt x="817245" y="899160"/>
                </a:cubicBezTo>
                <a:cubicBezTo>
                  <a:pt x="817245" y="911242"/>
                  <a:pt x="816343" y="923315"/>
                  <a:pt x="815340" y="935355"/>
                </a:cubicBezTo>
                <a:cubicBezTo>
                  <a:pt x="815071" y="938582"/>
                  <a:pt x="814572" y="941848"/>
                  <a:pt x="813435" y="944880"/>
                </a:cubicBezTo>
                <a:cubicBezTo>
                  <a:pt x="812631" y="947024"/>
                  <a:pt x="810895" y="948690"/>
                  <a:pt x="809625" y="950595"/>
                </a:cubicBezTo>
                <a:cubicBezTo>
                  <a:pt x="808990" y="953770"/>
                  <a:pt x="808422" y="956959"/>
                  <a:pt x="807720" y="960120"/>
                </a:cubicBezTo>
                <a:cubicBezTo>
                  <a:pt x="807152" y="962676"/>
                  <a:pt x="806283" y="965164"/>
                  <a:pt x="805815" y="967740"/>
                </a:cubicBezTo>
                <a:cubicBezTo>
                  <a:pt x="805012" y="972158"/>
                  <a:pt x="804545" y="976630"/>
                  <a:pt x="803910" y="981075"/>
                </a:cubicBezTo>
                <a:cubicBezTo>
                  <a:pt x="802105" y="1008153"/>
                  <a:pt x="799948" y="1024743"/>
                  <a:pt x="803910" y="1053465"/>
                </a:cubicBezTo>
                <a:cubicBezTo>
                  <a:pt x="804492" y="1057685"/>
                  <a:pt x="807720" y="1061085"/>
                  <a:pt x="809625" y="1064895"/>
                </a:cubicBezTo>
                <a:cubicBezTo>
                  <a:pt x="813751" y="1155670"/>
                  <a:pt x="810291" y="1070305"/>
                  <a:pt x="813435" y="1230630"/>
                </a:cubicBezTo>
                <a:cubicBezTo>
                  <a:pt x="813896" y="1254129"/>
                  <a:pt x="814401" y="1277630"/>
                  <a:pt x="815340" y="1301115"/>
                </a:cubicBezTo>
                <a:cubicBezTo>
                  <a:pt x="816058" y="1319069"/>
                  <a:pt x="814024" y="1321782"/>
                  <a:pt x="821055" y="1333500"/>
                </a:cubicBezTo>
                <a:cubicBezTo>
                  <a:pt x="823411" y="1337427"/>
                  <a:pt x="824331" y="1343482"/>
                  <a:pt x="828675" y="1344930"/>
                </a:cubicBezTo>
                <a:cubicBezTo>
                  <a:pt x="832943" y="1346353"/>
                  <a:pt x="837568" y="1348057"/>
                  <a:pt x="842010" y="1348740"/>
                </a:cubicBezTo>
                <a:cubicBezTo>
                  <a:pt x="847693" y="1349614"/>
                  <a:pt x="853440" y="1350010"/>
                  <a:pt x="859155" y="1350645"/>
                </a:cubicBezTo>
                <a:cubicBezTo>
                  <a:pt x="887066" y="1348108"/>
                  <a:pt x="896303" y="1336357"/>
                  <a:pt x="902970" y="1331595"/>
                </a:cubicBezTo>
                <a:close/>
              </a:path>
            </a:pathLst>
          </a:cu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8477184" y="6052191"/>
            <a:ext cx="80576" cy="282492"/>
          </a:xfrm>
          <a:custGeom>
            <a:avLst/>
            <a:gdLst>
              <a:gd name="connsiteX0" fmla="*/ 108661 w 219264"/>
              <a:gd name="connsiteY0" fmla="*/ 438150 h 447675"/>
              <a:gd name="connsiteX1" fmla="*/ 118186 w 219264"/>
              <a:gd name="connsiteY1" fmla="*/ 440055 h 447675"/>
              <a:gd name="connsiteX2" fmla="*/ 129616 w 219264"/>
              <a:gd name="connsiteY2" fmla="*/ 447675 h 447675"/>
              <a:gd name="connsiteX3" fmla="*/ 137236 w 219264"/>
              <a:gd name="connsiteY3" fmla="*/ 445770 h 447675"/>
              <a:gd name="connsiteX4" fmla="*/ 139141 w 219264"/>
              <a:gd name="connsiteY4" fmla="*/ 436245 h 447675"/>
              <a:gd name="connsiteX5" fmla="*/ 146761 w 219264"/>
              <a:gd name="connsiteY5" fmla="*/ 419100 h 447675"/>
              <a:gd name="connsiteX6" fmla="*/ 144856 w 219264"/>
              <a:gd name="connsiteY6" fmla="*/ 396240 h 447675"/>
              <a:gd name="connsiteX7" fmla="*/ 141046 w 219264"/>
              <a:gd name="connsiteY7" fmla="*/ 384810 h 447675"/>
              <a:gd name="connsiteX8" fmla="*/ 139141 w 219264"/>
              <a:gd name="connsiteY8" fmla="*/ 373380 h 447675"/>
              <a:gd name="connsiteX9" fmla="*/ 133426 w 219264"/>
              <a:gd name="connsiteY9" fmla="*/ 371475 h 447675"/>
              <a:gd name="connsiteX10" fmla="*/ 127711 w 219264"/>
              <a:gd name="connsiteY10" fmla="*/ 375285 h 447675"/>
              <a:gd name="connsiteX11" fmla="*/ 108661 w 219264"/>
              <a:gd name="connsiteY11" fmla="*/ 375285 h 447675"/>
              <a:gd name="connsiteX12" fmla="*/ 112471 w 219264"/>
              <a:gd name="connsiteY12" fmla="*/ 361950 h 447675"/>
              <a:gd name="connsiteX13" fmla="*/ 116281 w 219264"/>
              <a:gd name="connsiteY13" fmla="*/ 356235 h 447675"/>
              <a:gd name="connsiteX14" fmla="*/ 127711 w 219264"/>
              <a:gd name="connsiteY14" fmla="*/ 348615 h 447675"/>
              <a:gd name="connsiteX15" fmla="*/ 131521 w 219264"/>
              <a:gd name="connsiteY15" fmla="*/ 342900 h 447675"/>
              <a:gd name="connsiteX16" fmla="*/ 137236 w 219264"/>
              <a:gd name="connsiteY16" fmla="*/ 339090 h 447675"/>
              <a:gd name="connsiteX17" fmla="*/ 141046 w 219264"/>
              <a:gd name="connsiteY17" fmla="*/ 327660 h 447675"/>
              <a:gd name="connsiteX18" fmla="*/ 142951 w 219264"/>
              <a:gd name="connsiteY18" fmla="*/ 306705 h 447675"/>
              <a:gd name="connsiteX19" fmla="*/ 146761 w 219264"/>
              <a:gd name="connsiteY19" fmla="*/ 295275 h 447675"/>
              <a:gd name="connsiteX20" fmla="*/ 123901 w 219264"/>
              <a:gd name="connsiteY20" fmla="*/ 266700 h 447675"/>
              <a:gd name="connsiteX21" fmla="*/ 116281 w 219264"/>
              <a:gd name="connsiteY21" fmla="*/ 283845 h 447675"/>
              <a:gd name="connsiteX22" fmla="*/ 104851 w 219264"/>
              <a:gd name="connsiteY22" fmla="*/ 289560 h 447675"/>
              <a:gd name="connsiteX23" fmla="*/ 99136 w 219264"/>
              <a:gd name="connsiteY23" fmla="*/ 293370 h 447675"/>
              <a:gd name="connsiteX24" fmla="*/ 83896 w 219264"/>
              <a:gd name="connsiteY24" fmla="*/ 285750 h 447675"/>
              <a:gd name="connsiteX25" fmla="*/ 85801 w 219264"/>
              <a:gd name="connsiteY25" fmla="*/ 278130 h 447675"/>
              <a:gd name="connsiteX26" fmla="*/ 91516 w 219264"/>
              <a:gd name="connsiteY26" fmla="*/ 266700 h 447675"/>
              <a:gd name="connsiteX27" fmla="*/ 102946 w 219264"/>
              <a:gd name="connsiteY27" fmla="*/ 259080 h 447675"/>
              <a:gd name="connsiteX28" fmla="*/ 104851 w 219264"/>
              <a:gd name="connsiteY28" fmla="*/ 253365 h 447675"/>
              <a:gd name="connsiteX29" fmla="*/ 97231 w 219264"/>
              <a:gd name="connsiteY29" fmla="*/ 243840 h 447675"/>
              <a:gd name="connsiteX30" fmla="*/ 93421 w 219264"/>
              <a:gd name="connsiteY30" fmla="*/ 238125 h 447675"/>
              <a:gd name="connsiteX31" fmla="*/ 99136 w 219264"/>
              <a:gd name="connsiteY31" fmla="*/ 234315 h 447675"/>
              <a:gd name="connsiteX32" fmla="*/ 121996 w 219264"/>
              <a:gd name="connsiteY32" fmla="*/ 232410 h 447675"/>
              <a:gd name="connsiteX33" fmla="*/ 129616 w 219264"/>
              <a:gd name="connsiteY33" fmla="*/ 230505 h 447675"/>
              <a:gd name="connsiteX34" fmla="*/ 144856 w 219264"/>
              <a:gd name="connsiteY34" fmla="*/ 228600 h 447675"/>
              <a:gd name="connsiteX35" fmla="*/ 156286 w 219264"/>
              <a:gd name="connsiteY35" fmla="*/ 224790 h 447675"/>
              <a:gd name="connsiteX36" fmla="*/ 160096 w 219264"/>
              <a:gd name="connsiteY36" fmla="*/ 213360 h 447675"/>
              <a:gd name="connsiteX37" fmla="*/ 158191 w 219264"/>
              <a:gd name="connsiteY37" fmla="*/ 207645 h 447675"/>
              <a:gd name="connsiteX38" fmla="*/ 146761 w 219264"/>
              <a:gd name="connsiteY38" fmla="*/ 200025 h 447675"/>
              <a:gd name="connsiteX39" fmla="*/ 141046 w 219264"/>
              <a:gd name="connsiteY39" fmla="*/ 196215 h 447675"/>
              <a:gd name="connsiteX40" fmla="*/ 120091 w 219264"/>
              <a:gd name="connsiteY40" fmla="*/ 200025 h 447675"/>
              <a:gd name="connsiteX41" fmla="*/ 99136 w 219264"/>
              <a:gd name="connsiteY41" fmla="*/ 203835 h 447675"/>
              <a:gd name="connsiteX42" fmla="*/ 81991 w 219264"/>
              <a:gd name="connsiteY42" fmla="*/ 205740 h 447675"/>
              <a:gd name="connsiteX43" fmla="*/ 76276 w 219264"/>
              <a:gd name="connsiteY43" fmla="*/ 207645 h 447675"/>
              <a:gd name="connsiteX44" fmla="*/ 59131 w 219264"/>
              <a:gd name="connsiteY44" fmla="*/ 220980 h 447675"/>
              <a:gd name="connsiteX45" fmla="*/ 61036 w 219264"/>
              <a:gd name="connsiteY45" fmla="*/ 240030 h 447675"/>
              <a:gd name="connsiteX46" fmla="*/ 64846 w 219264"/>
              <a:gd name="connsiteY46" fmla="*/ 245745 h 447675"/>
              <a:gd name="connsiteX47" fmla="*/ 62941 w 219264"/>
              <a:gd name="connsiteY47" fmla="*/ 253365 h 447675"/>
              <a:gd name="connsiteX48" fmla="*/ 53416 w 219264"/>
              <a:gd name="connsiteY48" fmla="*/ 262890 h 447675"/>
              <a:gd name="connsiteX49" fmla="*/ 30556 w 219264"/>
              <a:gd name="connsiteY49" fmla="*/ 264795 h 447675"/>
              <a:gd name="connsiteX50" fmla="*/ 3886 w 219264"/>
              <a:gd name="connsiteY50" fmla="*/ 262890 h 447675"/>
              <a:gd name="connsiteX51" fmla="*/ 76 w 219264"/>
              <a:gd name="connsiteY51" fmla="*/ 257175 h 447675"/>
              <a:gd name="connsiteX52" fmla="*/ 7696 w 219264"/>
              <a:gd name="connsiteY52" fmla="*/ 245745 h 447675"/>
              <a:gd name="connsiteX53" fmla="*/ 13411 w 219264"/>
              <a:gd name="connsiteY53" fmla="*/ 238125 h 447675"/>
              <a:gd name="connsiteX54" fmla="*/ 17221 w 219264"/>
              <a:gd name="connsiteY54" fmla="*/ 232410 h 447675"/>
              <a:gd name="connsiteX55" fmla="*/ 24841 w 219264"/>
              <a:gd name="connsiteY55" fmla="*/ 226695 h 447675"/>
              <a:gd name="connsiteX56" fmla="*/ 28651 w 219264"/>
              <a:gd name="connsiteY56" fmla="*/ 220980 h 447675"/>
              <a:gd name="connsiteX57" fmla="*/ 34366 w 219264"/>
              <a:gd name="connsiteY57" fmla="*/ 219075 h 447675"/>
              <a:gd name="connsiteX58" fmla="*/ 40081 w 219264"/>
              <a:gd name="connsiteY58" fmla="*/ 215265 h 447675"/>
              <a:gd name="connsiteX59" fmla="*/ 38176 w 219264"/>
              <a:gd name="connsiteY59" fmla="*/ 203835 h 447675"/>
              <a:gd name="connsiteX60" fmla="*/ 38176 w 219264"/>
              <a:gd name="connsiteY60" fmla="*/ 192405 h 447675"/>
              <a:gd name="connsiteX61" fmla="*/ 43891 w 219264"/>
              <a:gd name="connsiteY61" fmla="*/ 188595 h 447675"/>
              <a:gd name="connsiteX62" fmla="*/ 55321 w 219264"/>
              <a:gd name="connsiteY62" fmla="*/ 190500 h 447675"/>
              <a:gd name="connsiteX63" fmla="*/ 61036 w 219264"/>
              <a:gd name="connsiteY63" fmla="*/ 192405 h 447675"/>
              <a:gd name="connsiteX64" fmla="*/ 64846 w 219264"/>
              <a:gd name="connsiteY64" fmla="*/ 186690 h 447675"/>
              <a:gd name="connsiteX65" fmla="*/ 64846 w 219264"/>
              <a:gd name="connsiteY65" fmla="*/ 161925 h 447675"/>
              <a:gd name="connsiteX66" fmla="*/ 68656 w 219264"/>
              <a:gd name="connsiteY66" fmla="*/ 156210 h 447675"/>
              <a:gd name="connsiteX67" fmla="*/ 81991 w 219264"/>
              <a:gd name="connsiteY67" fmla="*/ 154305 h 447675"/>
              <a:gd name="connsiteX68" fmla="*/ 97231 w 219264"/>
              <a:gd name="connsiteY68" fmla="*/ 150495 h 447675"/>
              <a:gd name="connsiteX69" fmla="*/ 102946 w 219264"/>
              <a:gd name="connsiteY69" fmla="*/ 146685 h 447675"/>
              <a:gd name="connsiteX70" fmla="*/ 123901 w 219264"/>
              <a:gd name="connsiteY70" fmla="*/ 152400 h 447675"/>
              <a:gd name="connsiteX71" fmla="*/ 129616 w 219264"/>
              <a:gd name="connsiteY71" fmla="*/ 154305 h 447675"/>
              <a:gd name="connsiteX72" fmla="*/ 158191 w 219264"/>
              <a:gd name="connsiteY72" fmla="*/ 146685 h 447675"/>
              <a:gd name="connsiteX73" fmla="*/ 162001 w 219264"/>
              <a:gd name="connsiteY73" fmla="*/ 139065 h 447675"/>
              <a:gd name="connsiteX74" fmla="*/ 160096 w 219264"/>
              <a:gd name="connsiteY74" fmla="*/ 133350 h 447675"/>
              <a:gd name="connsiteX75" fmla="*/ 152476 w 219264"/>
              <a:gd name="connsiteY75" fmla="*/ 131445 h 447675"/>
              <a:gd name="connsiteX76" fmla="*/ 146761 w 219264"/>
              <a:gd name="connsiteY76" fmla="*/ 129540 h 447675"/>
              <a:gd name="connsiteX77" fmla="*/ 116281 w 219264"/>
              <a:gd name="connsiteY77" fmla="*/ 131445 h 447675"/>
              <a:gd name="connsiteX78" fmla="*/ 102946 w 219264"/>
              <a:gd name="connsiteY78" fmla="*/ 129540 h 447675"/>
              <a:gd name="connsiteX79" fmla="*/ 106756 w 219264"/>
              <a:gd name="connsiteY79" fmla="*/ 123825 h 447675"/>
              <a:gd name="connsiteX80" fmla="*/ 112471 w 219264"/>
              <a:gd name="connsiteY80" fmla="*/ 120015 h 447675"/>
              <a:gd name="connsiteX81" fmla="*/ 133426 w 219264"/>
              <a:gd name="connsiteY81" fmla="*/ 116205 h 447675"/>
              <a:gd name="connsiteX82" fmla="*/ 137236 w 219264"/>
              <a:gd name="connsiteY82" fmla="*/ 110490 h 447675"/>
              <a:gd name="connsiteX83" fmla="*/ 144856 w 219264"/>
              <a:gd name="connsiteY83" fmla="*/ 93345 h 447675"/>
              <a:gd name="connsiteX84" fmla="*/ 156286 w 219264"/>
              <a:gd name="connsiteY84" fmla="*/ 85725 h 447675"/>
              <a:gd name="connsiteX85" fmla="*/ 162001 w 219264"/>
              <a:gd name="connsiteY85" fmla="*/ 81915 h 447675"/>
              <a:gd name="connsiteX86" fmla="*/ 167716 w 219264"/>
              <a:gd name="connsiteY86" fmla="*/ 78105 h 447675"/>
              <a:gd name="connsiteX87" fmla="*/ 173431 w 219264"/>
              <a:gd name="connsiteY87" fmla="*/ 76200 h 447675"/>
              <a:gd name="connsiteX88" fmla="*/ 190576 w 219264"/>
              <a:gd name="connsiteY88" fmla="*/ 66675 h 447675"/>
              <a:gd name="connsiteX89" fmla="*/ 202006 w 219264"/>
              <a:gd name="connsiteY89" fmla="*/ 53340 h 447675"/>
              <a:gd name="connsiteX90" fmla="*/ 217246 w 219264"/>
              <a:gd name="connsiteY90" fmla="*/ 32385 h 447675"/>
              <a:gd name="connsiteX91" fmla="*/ 217246 w 219264"/>
              <a:gd name="connsiteY91" fmla="*/ 13335 h 447675"/>
              <a:gd name="connsiteX92" fmla="*/ 203911 w 219264"/>
              <a:gd name="connsiteY92" fmla="*/ 3810 h 447675"/>
              <a:gd name="connsiteX93" fmla="*/ 192481 w 219264"/>
              <a:gd name="connsiteY93" fmla="*/ 0 h 447675"/>
              <a:gd name="connsiteX94" fmla="*/ 162001 w 219264"/>
              <a:gd name="connsiteY94" fmla="*/ 1905 h 447675"/>
              <a:gd name="connsiteX95" fmla="*/ 142951 w 219264"/>
              <a:gd name="connsiteY95" fmla="*/ 13335 h 447675"/>
              <a:gd name="connsiteX96" fmla="*/ 139141 w 219264"/>
              <a:gd name="connsiteY96" fmla="*/ 19050 h 447675"/>
              <a:gd name="connsiteX97" fmla="*/ 125806 w 219264"/>
              <a:gd name="connsiteY97" fmla="*/ 22860 h 447675"/>
              <a:gd name="connsiteX98" fmla="*/ 120091 w 219264"/>
              <a:gd name="connsiteY98" fmla="*/ 26670 h 447675"/>
              <a:gd name="connsiteX99" fmla="*/ 116281 w 219264"/>
              <a:gd name="connsiteY99" fmla="*/ 32385 h 447675"/>
              <a:gd name="connsiteX100" fmla="*/ 110566 w 219264"/>
              <a:gd name="connsiteY100" fmla="*/ 38100 h 447675"/>
              <a:gd name="connsiteX101" fmla="*/ 108661 w 219264"/>
              <a:gd name="connsiteY101" fmla="*/ 53340 h 447675"/>
              <a:gd name="connsiteX102" fmla="*/ 106756 w 219264"/>
              <a:gd name="connsiteY102" fmla="*/ 59055 h 447675"/>
              <a:gd name="connsiteX103" fmla="*/ 99136 w 219264"/>
              <a:gd name="connsiteY103" fmla="*/ 66675 h 447675"/>
              <a:gd name="connsiteX104" fmla="*/ 91516 w 219264"/>
              <a:gd name="connsiteY104" fmla="*/ 70485 h 447675"/>
              <a:gd name="connsiteX105" fmla="*/ 81991 w 219264"/>
              <a:gd name="connsiteY105" fmla="*/ 68580 h 447675"/>
              <a:gd name="connsiteX106" fmla="*/ 76276 w 219264"/>
              <a:gd name="connsiteY106" fmla="*/ 66675 h 447675"/>
              <a:gd name="connsiteX107" fmla="*/ 74371 w 219264"/>
              <a:gd name="connsiteY107" fmla="*/ 72390 h 447675"/>
              <a:gd name="connsiteX108" fmla="*/ 76276 w 219264"/>
              <a:gd name="connsiteY108" fmla="*/ 87630 h 447675"/>
              <a:gd name="connsiteX109" fmla="*/ 80086 w 219264"/>
              <a:gd name="connsiteY109" fmla="*/ 93345 h 447675"/>
              <a:gd name="connsiteX110" fmla="*/ 74371 w 219264"/>
              <a:gd name="connsiteY110" fmla="*/ 121920 h 447675"/>
              <a:gd name="connsiteX111" fmla="*/ 68656 w 219264"/>
              <a:gd name="connsiteY111" fmla="*/ 125730 h 447675"/>
              <a:gd name="connsiteX112" fmla="*/ 64846 w 219264"/>
              <a:gd name="connsiteY112" fmla="*/ 131445 h 447675"/>
              <a:gd name="connsiteX113" fmla="*/ 57226 w 219264"/>
              <a:gd name="connsiteY113" fmla="*/ 133350 h 447675"/>
              <a:gd name="connsiteX114" fmla="*/ 53416 w 219264"/>
              <a:gd name="connsiteY114" fmla="*/ 144780 h 447675"/>
              <a:gd name="connsiteX115" fmla="*/ 51511 w 219264"/>
              <a:gd name="connsiteY115" fmla="*/ 154305 h 447675"/>
              <a:gd name="connsiteX116" fmla="*/ 49606 w 219264"/>
              <a:gd name="connsiteY116" fmla="*/ 171450 h 447675"/>
              <a:gd name="connsiteX117" fmla="*/ 45796 w 219264"/>
              <a:gd name="connsiteY117" fmla="*/ 182880 h 447675"/>
              <a:gd name="connsiteX118" fmla="*/ 43891 w 219264"/>
              <a:gd name="connsiteY118" fmla="*/ 188595 h 447675"/>
              <a:gd name="connsiteX119" fmla="*/ 41986 w 219264"/>
              <a:gd name="connsiteY119" fmla="*/ 194310 h 447675"/>
              <a:gd name="connsiteX120" fmla="*/ 36271 w 219264"/>
              <a:gd name="connsiteY120" fmla="*/ 198120 h 447675"/>
              <a:gd name="connsiteX121" fmla="*/ 22936 w 219264"/>
              <a:gd name="connsiteY121" fmla="*/ 215265 h 447675"/>
              <a:gd name="connsiteX122" fmla="*/ 15316 w 219264"/>
              <a:gd name="connsiteY122" fmla="*/ 222885 h 447675"/>
              <a:gd name="connsiteX123" fmla="*/ 11506 w 219264"/>
              <a:gd name="connsiteY123" fmla="*/ 228600 h 447675"/>
              <a:gd name="connsiteX124" fmla="*/ 5791 w 219264"/>
              <a:gd name="connsiteY124" fmla="*/ 236220 h 447675"/>
              <a:gd name="connsiteX125" fmla="*/ 7696 w 219264"/>
              <a:gd name="connsiteY125" fmla="*/ 247650 h 447675"/>
              <a:gd name="connsiteX126" fmla="*/ 9601 w 219264"/>
              <a:gd name="connsiteY126" fmla="*/ 253365 h 447675"/>
              <a:gd name="connsiteX127" fmla="*/ 13411 w 219264"/>
              <a:gd name="connsiteY127" fmla="*/ 268605 h 447675"/>
              <a:gd name="connsiteX128" fmla="*/ 49606 w 219264"/>
              <a:gd name="connsiteY128" fmla="*/ 268605 h 447675"/>
              <a:gd name="connsiteX129" fmla="*/ 66751 w 219264"/>
              <a:gd name="connsiteY129" fmla="*/ 274320 h 447675"/>
              <a:gd name="connsiteX130" fmla="*/ 72466 w 219264"/>
              <a:gd name="connsiteY130" fmla="*/ 276225 h 447675"/>
              <a:gd name="connsiteX131" fmla="*/ 76276 w 219264"/>
              <a:gd name="connsiteY131" fmla="*/ 281940 h 447675"/>
              <a:gd name="connsiteX132" fmla="*/ 80086 w 219264"/>
              <a:gd name="connsiteY132" fmla="*/ 297180 h 447675"/>
              <a:gd name="connsiteX133" fmla="*/ 85801 w 219264"/>
              <a:gd name="connsiteY133" fmla="*/ 300990 h 447675"/>
              <a:gd name="connsiteX134" fmla="*/ 91516 w 219264"/>
              <a:gd name="connsiteY134" fmla="*/ 314325 h 447675"/>
              <a:gd name="connsiteX135" fmla="*/ 95326 w 219264"/>
              <a:gd name="connsiteY135" fmla="*/ 325755 h 447675"/>
              <a:gd name="connsiteX136" fmla="*/ 97231 w 219264"/>
              <a:gd name="connsiteY136" fmla="*/ 344805 h 447675"/>
              <a:gd name="connsiteX137" fmla="*/ 101041 w 219264"/>
              <a:gd name="connsiteY137" fmla="*/ 352425 h 447675"/>
              <a:gd name="connsiteX138" fmla="*/ 102946 w 219264"/>
              <a:gd name="connsiteY138" fmla="*/ 361950 h 447675"/>
              <a:gd name="connsiteX139" fmla="*/ 101041 w 219264"/>
              <a:gd name="connsiteY139" fmla="*/ 392430 h 447675"/>
              <a:gd name="connsiteX140" fmla="*/ 99136 w 219264"/>
              <a:gd name="connsiteY140" fmla="*/ 403860 h 447675"/>
              <a:gd name="connsiteX141" fmla="*/ 101041 w 219264"/>
              <a:gd name="connsiteY141" fmla="*/ 421005 h 447675"/>
              <a:gd name="connsiteX142" fmla="*/ 104851 w 219264"/>
              <a:gd name="connsiteY142" fmla="*/ 426720 h 447675"/>
              <a:gd name="connsiteX143" fmla="*/ 108661 w 219264"/>
              <a:gd name="connsiteY143" fmla="*/ 4381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19264" h="447675">
                <a:moveTo>
                  <a:pt x="108661" y="438150"/>
                </a:moveTo>
                <a:cubicBezTo>
                  <a:pt x="110883" y="440372"/>
                  <a:pt x="115238" y="438715"/>
                  <a:pt x="118186" y="440055"/>
                </a:cubicBezTo>
                <a:cubicBezTo>
                  <a:pt x="122355" y="441950"/>
                  <a:pt x="129616" y="447675"/>
                  <a:pt x="129616" y="447675"/>
                </a:cubicBezTo>
                <a:cubicBezTo>
                  <a:pt x="132156" y="447040"/>
                  <a:pt x="135560" y="447781"/>
                  <a:pt x="137236" y="445770"/>
                </a:cubicBezTo>
                <a:cubicBezTo>
                  <a:pt x="139309" y="443283"/>
                  <a:pt x="138289" y="439369"/>
                  <a:pt x="139141" y="436245"/>
                </a:cubicBezTo>
                <a:cubicBezTo>
                  <a:pt x="142280" y="424736"/>
                  <a:pt x="141519" y="426964"/>
                  <a:pt x="146761" y="419100"/>
                </a:cubicBezTo>
                <a:cubicBezTo>
                  <a:pt x="146126" y="411480"/>
                  <a:pt x="146113" y="403782"/>
                  <a:pt x="144856" y="396240"/>
                </a:cubicBezTo>
                <a:cubicBezTo>
                  <a:pt x="144196" y="392279"/>
                  <a:pt x="141706" y="388771"/>
                  <a:pt x="141046" y="384810"/>
                </a:cubicBezTo>
                <a:cubicBezTo>
                  <a:pt x="140411" y="381000"/>
                  <a:pt x="141057" y="376734"/>
                  <a:pt x="139141" y="373380"/>
                </a:cubicBezTo>
                <a:cubicBezTo>
                  <a:pt x="138145" y="371637"/>
                  <a:pt x="135331" y="372110"/>
                  <a:pt x="133426" y="371475"/>
                </a:cubicBezTo>
                <a:cubicBezTo>
                  <a:pt x="131521" y="372745"/>
                  <a:pt x="129759" y="374261"/>
                  <a:pt x="127711" y="375285"/>
                </a:cubicBezTo>
                <a:cubicBezTo>
                  <a:pt x="120322" y="378979"/>
                  <a:pt x="118201" y="376648"/>
                  <a:pt x="108661" y="375285"/>
                </a:cubicBezTo>
                <a:cubicBezTo>
                  <a:pt x="109271" y="372844"/>
                  <a:pt x="111105" y="364683"/>
                  <a:pt x="112471" y="361950"/>
                </a:cubicBezTo>
                <a:cubicBezTo>
                  <a:pt x="113495" y="359902"/>
                  <a:pt x="114558" y="357743"/>
                  <a:pt x="116281" y="356235"/>
                </a:cubicBezTo>
                <a:cubicBezTo>
                  <a:pt x="119727" y="353220"/>
                  <a:pt x="127711" y="348615"/>
                  <a:pt x="127711" y="348615"/>
                </a:cubicBezTo>
                <a:cubicBezTo>
                  <a:pt x="128981" y="346710"/>
                  <a:pt x="129902" y="344519"/>
                  <a:pt x="131521" y="342900"/>
                </a:cubicBezTo>
                <a:cubicBezTo>
                  <a:pt x="133140" y="341281"/>
                  <a:pt x="136023" y="341032"/>
                  <a:pt x="137236" y="339090"/>
                </a:cubicBezTo>
                <a:cubicBezTo>
                  <a:pt x="139365" y="335684"/>
                  <a:pt x="141046" y="327660"/>
                  <a:pt x="141046" y="327660"/>
                </a:cubicBezTo>
                <a:cubicBezTo>
                  <a:pt x="141681" y="320675"/>
                  <a:pt x="141732" y="313612"/>
                  <a:pt x="142951" y="306705"/>
                </a:cubicBezTo>
                <a:cubicBezTo>
                  <a:pt x="143649" y="302750"/>
                  <a:pt x="146761" y="295275"/>
                  <a:pt x="146761" y="295275"/>
                </a:cubicBezTo>
                <a:cubicBezTo>
                  <a:pt x="142159" y="258463"/>
                  <a:pt x="153139" y="263776"/>
                  <a:pt x="123901" y="266700"/>
                </a:cubicBezTo>
                <a:cubicBezTo>
                  <a:pt x="111041" y="275274"/>
                  <a:pt x="125196" y="263786"/>
                  <a:pt x="116281" y="283845"/>
                </a:cubicBezTo>
                <a:cubicBezTo>
                  <a:pt x="114721" y="287355"/>
                  <a:pt x="107628" y="288171"/>
                  <a:pt x="104851" y="289560"/>
                </a:cubicBezTo>
                <a:cubicBezTo>
                  <a:pt x="102803" y="290584"/>
                  <a:pt x="101041" y="292100"/>
                  <a:pt x="99136" y="293370"/>
                </a:cubicBezTo>
                <a:cubicBezTo>
                  <a:pt x="91248" y="292243"/>
                  <a:pt x="83896" y="295250"/>
                  <a:pt x="83896" y="285750"/>
                </a:cubicBezTo>
                <a:cubicBezTo>
                  <a:pt x="83896" y="283132"/>
                  <a:pt x="85082" y="280647"/>
                  <a:pt x="85801" y="278130"/>
                </a:cubicBezTo>
                <a:cubicBezTo>
                  <a:pt x="86901" y="274280"/>
                  <a:pt x="88335" y="269483"/>
                  <a:pt x="91516" y="266700"/>
                </a:cubicBezTo>
                <a:cubicBezTo>
                  <a:pt x="94962" y="263685"/>
                  <a:pt x="102946" y="259080"/>
                  <a:pt x="102946" y="259080"/>
                </a:cubicBezTo>
                <a:cubicBezTo>
                  <a:pt x="103581" y="257175"/>
                  <a:pt x="104851" y="255373"/>
                  <a:pt x="104851" y="253365"/>
                </a:cubicBezTo>
                <a:cubicBezTo>
                  <a:pt x="104851" y="247231"/>
                  <a:pt x="101619" y="246766"/>
                  <a:pt x="97231" y="243840"/>
                </a:cubicBezTo>
                <a:cubicBezTo>
                  <a:pt x="95961" y="241935"/>
                  <a:pt x="92972" y="240370"/>
                  <a:pt x="93421" y="238125"/>
                </a:cubicBezTo>
                <a:cubicBezTo>
                  <a:pt x="93870" y="235880"/>
                  <a:pt x="96891" y="234764"/>
                  <a:pt x="99136" y="234315"/>
                </a:cubicBezTo>
                <a:cubicBezTo>
                  <a:pt x="106634" y="232815"/>
                  <a:pt x="114376" y="233045"/>
                  <a:pt x="121996" y="232410"/>
                </a:cubicBezTo>
                <a:cubicBezTo>
                  <a:pt x="124536" y="231775"/>
                  <a:pt x="127033" y="230935"/>
                  <a:pt x="129616" y="230505"/>
                </a:cubicBezTo>
                <a:cubicBezTo>
                  <a:pt x="134666" y="229663"/>
                  <a:pt x="139850" y="229673"/>
                  <a:pt x="144856" y="228600"/>
                </a:cubicBezTo>
                <a:cubicBezTo>
                  <a:pt x="148783" y="227759"/>
                  <a:pt x="156286" y="224790"/>
                  <a:pt x="156286" y="224790"/>
                </a:cubicBezTo>
                <a:cubicBezTo>
                  <a:pt x="157556" y="220980"/>
                  <a:pt x="161366" y="217170"/>
                  <a:pt x="160096" y="213360"/>
                </a:cubicBezTo>
                <a:cubicBezTo>
                  <a:pt x="159461" y="211455"/>
                  <a:pt x="159305" y="209316"/>
                  <a:pt x="158191" y="207645"/>
                </a:cubicBezTo>
                <a:cubicBezTo>
                  <a:pt x="152774" y="199520"/>
                  <a:pt x="153751" y="203520"/>
                  <a:pt x="146761" y="200025"/>
                </a:cubicBezTo>
                <a:cubicBezTo>
                  <a:pt x="144713" y="199001"/>
                  <a:pt x="142951" y="197485"/>
                  <a:pt x="141046" y="196215"/>
                </a:cubicBezTo>
                <a:lnTo>
                  <a:pt x="120091" y="200025"/>
                </a:lnTo>
                <a:cubicBezTo>
                  <a:pt x="111250" y="201683"/>
                  <a:pt x="108425" y="202596"/>
                  <a:pt x="99136" y="203835"/>
                </a:cubicBezTo>
                <a:cubicBezTo>
                  <a:pt x="93436" y="204595"/>
                  <a:pt x="87706" y="205105"/>
                  <a:pt x="81991" y="205740"/>
                </a:cubicBezTo>
                <a:cubicBezTo>
                  <a:pt x="80086" y="206375"/>
                  <a:pt x="77861" y="206412"/>
                  <a:pt x="76276" y="207645"/>
                </a:cubicBezTo>
                <a:cubicBezTo>
                  <a:pt x="57001" y="222637"/>
                  <a:pt x="72352" y="216573"/>
                  <a:pt x="59131" y="220980"/>
                </a:cubicBezTo>
                <a:cubicBezTo>
                  <a:pt x="59766" y="227330"/>
                  <a:pt x="59601" y="233812"/>
                  <a:pt x="61036" y="240030"/>
                </a:cubicBezTo>
                <a:cubicBezTo>
                  <a:pt x="61551" y="242261"/>
                  <a:pt x="64522" y="243478"/>
                  <a:pt x="64846" y="245745"/>
                </a:cubicBezTo>
                <a:cubicBezTo>
                  <a:pt x="65216" y="248337"/>
                  <a:pt x="63972" y="250959"/>
                  <a:pt x="62941" y="253365"/>
                </a:cubicBezTo>
                <a:cubicBezTo>
                  <a:pt x="61512" y="256699"/>
                  <a:pt x="57385" y="262096"/>
                  <a:pt x="53416" y="262890"/>
                </a:cubicBezTo>
                <a:cubicBezTo>
                  <a:pt x="45918" y="264390"/>
                  <a:pt x="38176" y="264160"/>
                  <a:pt x="30556" y="264795"/>
                </a:cubicBezTo>
                <a:cubicBezTo>
                  <a:pt x="21666" y="264160"/>
                  <a:pt x="12533" y="265052"/>
                  <a:pt x="3886" y="262890"/>
                </a:cubicBezTo>
                <a:cubicBezTo>
                  <a:pt x="1665" y="262335"/>
                  <a:pt x="452" y="259433"/>
                  <a:pt x="76" y="257175"/>
                </a:cubicBezTo>
                <a:cubicBezTo>
                  <a:pt x="-753" y="252201"/>
                  <a:pt x="5372" y="248456"/>
                  <a:pt x="7696" y="245745"/>
                </a:cubicBezTo>
                <a:cubicBezTo>
                  <a:pt x="9762" y="243334"/>
                  <a:pt x="11566" y="240709"/>
                  <a:pt x="13411" y="238125"/>
                </a:cubicBezTo>
                <a:cubicBezTo>
                  <a:pt x="14742" y="236262"/>
                  <a:pt x="15602" y="234029"/>
                  <a:pt x="17221" y="232410"/>
                </a:cubicBezTo>
                <a:cubicBezTo>
                  <a:pt x="19466" y="230165"/>
                  <a:pt x="22596" y="228940"/>
                  <a:pt x="24841" y="226695"/>
                </a:cubicBezTo>
                <a:cubicBezTo>
                  <a:pt x="26460" y="225076"/>
                  <a:pt x="26863" y="222410"/>
                  <a:pt x="28651" y="220980"/>
                </a:cubicBezTo>
                <a:cubicBezTo>
                  <a:pt x="30219" y="219726"/>
                  <a:pt x="32570" y="219973"/>
                  <a:pt x="34366" y="219075"/>
                </a:cubicBezTo>
                <a:cubicBezTo>
                  <a:pt x="36414" y="218051"/>
                  <a:pt x="38176" y="216535"/>
                  <a:pt x="40081" y="215265"/>
                </a:cubicBezTo>
                <a:cubicBezTo>
                  <a:pt x="39446" y="211455"/>
                  <a:pt x="39014" y="207606"/>
                  <a:pt x="38176" y="203835"/>
                </a:cubicBezTo>
                <a:cubicBezTo>
                  <a:pt x="37072" y="198865"/>
                  <a:pt x="34200" y="197375"/>
                  <a:pt x="38176" y="192405"/>
                </a:cubicBezTo>
                <a:cubicBezTo>
                  <a:pt x="39606" y="190617"/>
                  <a:pt x="41986" y="189865"/>
                  <a:pt x="43891" y="188595"/>
                </a:cubicBezTo>
                <a:cubicBezTo>
                  <a:pt x="47701" y="189230"/>
                  <a:pt x="51550" y="189662"/>
                  <a:pt x="55321" y="190500"/>
                </a:cubicBezTo>
                <a:cubicBezTo>
                  <a:pt x="57281" y="190936"/>
                  <a:pt x="59172" y="193151"/>
                  <a:pt x="61036" y="192405"/>
                </a:cubicBezTo>
                <a:cubicBezTo>
                  <a:pt x="63162" y="191555"/>
                  <a:pt x="63576" y="188595"/>
                  <a:pt x="64846" y="186690"/>
                </a:cubicBezTo>
                <a:cubicBezTo>
                  <a:pt x="61435" y="176456"/>
                  <a:pt x="61115" y="178094"/>
                  <a:pt x="64846" y="161925"/>
                </a:cubicBezTo>
                <a:cubicBezTo>
                  <a:pt x="65361" y="159694"/>
                  <a:pt x="66564" y="157140"/>
                  <a:pt x="68656" y="156210"/>
                </a:cubicBezTo>
                <a:cubicBezTo>
                  <a:pt x="72759" y="154386"/>
                  <a:pt x="77588" y="155186"/>
                  <a:pt x="81991" y="154305"/>
                </a:cubicBezTo>
                <a:cubicBezTo>
                  <a:pt x="87126" y="153278"/>
                  <a:pt x="97231" y="150495"/>
                  <a:pt x="97231" y="150495"/>
                </a:cubicBezTo>
                <a:cubicBezTo>
                  <a:pt x="99136" y="149225"/>
                  <a:pt x="100674" y="146969"/>
                  <a:pt x="102946" y="146685"/>
                </a:cubicBezTo>
                <a:cubicBezTo>
                  <a:pt x="106863" y="146195"/>
                  <a:pt x="121240" y="151513"/>
                  <a:pt x="123901" y="152400"/>
                </a:cubicBezTo>
                <a:lnTo>
                  <a:pt x="129616" y="154305"/>
                </a:lnTo>
                <a:cubicBezTo>
                  <a:pt x="152123" y="152574"/>
                  <a:pt x="151044" y="159192"/>
                  <a:pt x="158191" y="146685"/>
                </a:cubicBezTo>
                <a:cubicBezTo>
                  <a:pt x="159600" y="144219"/>
                  <a:pt x="160731" y="141605"/>
                  <a:pt x="162001" y="139065"/>
                </a:cubicBezTo>
                <a:cubicBezTo>
                  <a:pt x="161366" y="137160"/>
                  <a:pt x="161664" y="134604"/>
                  <a:pt x="160096" y="133350"/>
                </a:cubicBezTo>
                <a:cubicBezTo>
                  <a:pt x="158052" y="131714"/>
                  <a:pt x="154993" y="132164"/>
                  <a:pt x="152476" y="131445"/>
                </a:cubicBezTo>
                <a:cubicBezTo>
                  <a:pt x="150545" y="130893"/>
                  <a:pt x="148666" y="130175"/>
                  <a:pt x="146761" y="129540"/>
                </a:cubicBezTo>
                <a:cubicBezTo>
                  <a:pt x="136601" y="130175"/>
                  <a:pt x="126461" y="131445"/>
                  <a:pt x="116281" y="131445"/>
                </a:cubicBezTo>
                <a:cubicBezTo>
                  <a:pt x="111791" y="131445"/>
                  <a:pt x="106452" y="132345"/>
                  <a:pt x="102946" y="129540"/>
                </a:cubicBezTo>
                <a:cubicBezTo>
                  <a:pt x="101158" y="128110"/>
                  <a:pt x="105137" y="125444"/>
                  <a:pt x="106756" y="123825"/>
                </a:cubicBezTo>
                <a:cubicBezTo>
                  <a:pt x="108375" y="122206"/>
                  <a:pt x="110423" y="121039"/>
                  <a:pt x="112471" y="120015"/>
                </a:cubicBezTo>
                <a:cubicBezTo>
                  <a:pt x="118344" y="117078"/>
                  <a:pt x="128173" y="116862"/>
                  <a:pt x="133426" y="116205"/>
                </a:cubicBezTo>
                <a:cubicBezTo>
                  <a:pt x="134696" y="114300"/>
                  <a:pt x="136306" y="112582"/>
                  <a:pt x="137236" y="110490"/>
                </a:cubicBezTo>
                <a:cubicBezTo>
                  <a:pt x="139429" y="105556"/>
                  <a:pt x="140153" y="97460"/>
                  <a:pt x="144856" y="93345"/>
                </a:cubicBezTo>
                <a:cubicBezTo>
                  <a:pt x="148302" y="90330"/>
                  <a:pt x="152476" y="88265"/>
                  <a:pt x="156286" y="85725"/>
                </a:cubicBezTo>
                <a:lnTo>
                  <a:pt x="162001" y="81915"/>
                </a:lnTo>
                <a:cubicBezTo>
                  <a:pt x="163906" y="80645"/>
                  <a:pt x="165544" y="78829"/>
                  <a:pt x="167716" y="78105"/>
                </a:cubicBezTo>
                <a:cubicBezTo>
                  <a:pt x="169621" y="77470"/>
                  <a:pt x="171676" y="77175"/>
                  <a:pt x="173431" y="76200"/>
                </a:cubicBezTo>
                <a:cubicBezTo>
                  <a:pt x="193082" y="65283"/>
                  <a:pt x="177644" y="70986"/>
                  <a:pt x="190576" y="66675"/>
                </a:cubicBezTo>
                <a:cubicBezTo>
                  <a:pt x="201647" y="55604"/>
                  <a:pt x="191009" y="66781"/>
                  <a:pt x="202006" y="53340"/>
                </a:cubicBezTo>
                <a:cubicBezTo>
                  <a:pt x="216233" y="35952"/>
                  <a:pt x="210358" y="46161"/>
                  <a:pt x="217246" y="32385"/>
                </a:cubicBezTo>
                <a:cubicBezTo>
                  <a:pt x="218478" y="26227"/>
                  <a:pt x="221094" y="19493"/>
                  <a:pt x="217246" y="13335"/>
                </a:cubicBezTo>
                <a:cubicBezTo>
                  <a:pt x="216975" y="12902"/>
                  <a:pt x="205647" y="4582"/>
                  <a:pt x="203911" y="3810"/>
                </a:cubicBezTo>
                <a:cubicBezTo>
                  <a:pt x="200241" y="2179"/>
                  <a:pt x="192481" y="0"/>
                  <a:pt x="192481" y="0"/>
                </a:cubicBezTo>
                <a:cubicBezTo>
                  <a:pt x="182321" y="635"/>
                  <a:pt x="171948" y="-257"/>
                  <a:pt x="162001" y="1905"/>
                </a:cubicBezTo>
                <a:cubicBezTo>
                  <a:pt x="158753" y="2611"/>
                  <a:pt x="147526" y="10285"/>
                  <a:pt x="142951" y="13335"/>
                </a:cubicBezTo>
                <a:cubicBezTo>
                  <a:pt x="141681" y="15240"/>
                  <a:pt x="140929" y="17620"/>
                  <a:pt x="139141" y="19050"/>
                </a:cubicBezTo>
                <a:cubicBezTo>
                  <a:pt x="137899" y="20044"/>
                  <a:pt x="126304" y="22736"/>
                  <a:pt x="125806" y="22860"/>
                </a:cubicBezTo>
                <a:cubicBezTo>
                  <a:pt x="123901" y="24130"/>
                  <a:pt x="121710" y="25051"/>
                  <a:pt x="120091" y="26670"/>
                </a:cubicBezTo>
                <a:cubicBezTo>
                  <a:pt x="118472" y="28289"/>
                  <a:pt x="117747" y="30626"/>
                  <a:pt x="116281" y="32385"/>
                </a:cubicBezTo>
                <a:cubicBezTo>
                  <a:pt x="114556" y="34455"/>
                  <a:pt x="112471" y="36195"/>
                  <a:pt x="110566" y="38100"/>
                </a:cubicBezTo>
                <a:cubicBezTo>
                  <a:pt x="109931" y="43180"/>
                  <a:pt x="109577" y="48303"/>
                  <a:pt x="108661" y="53340"/>
                </a:cubicBezTo>
                <a:cubicBezTo>
                  <a:pt x="108302" y="55316"/>
                  <a:pt x="107923" y="57421"/>
                  <a:pt x="106756" y="59055"/>
                </a:cubicBezTo>
                <a:cubicBezTo>
                  <a:pt x="104668" y="61978"/>
                  <a:pt x="102010" y="64520"/>
                  <a:pt x="99136" y="66675"/>
                </a:cubicBezTo>
                <a:cubicBezTo>
                  <a:pt x="96864" y="68379"/>
                  <a:pt x="94056" y="69215"/>
                  <a:pt x="91516" y="70485"/>
                </a:cubicBezTo>
                <a:cubicBezTo>
                  <a:pt x="88341" y="69850"/>
                  <a:pt x="85132" y="69365"/>
                  <a:pt x="81991" y="68580"/>
                </a:cubicBezTo>
                <a:cubicBezTo>
                  <a:pt x="80043" y="68093"/>
                  <a:pt x="78072" y="65777"/>
                  <a:pt x="76276" y="66675"/>
                </a:cubicBezTo>
                <a:cubicBezTo>
                  <a:pt x="74480" y="67573"/>
                  <a:pt x="75006" y="70485"/>
                  <a:pt x="74371" y="72390"/>
                </a:cubicBezTo>
                <a:cubicBezTo>
                  <a:pt x="75006" y="77470"/>
                  <a:pt x="74929" y="82691"/>
                  <a:pt x="76276" y="87630"/>
                </a:cubicBezTo>
                <a:cubicBezTo>
                  <a:pt x="76878" y="89839"/>
                  <a:pt x="79934" y="91061"/>
                  <a:pt x="80086" y="93345"/>
                </a:cubicBezTo>
                <a:cubicBezTo>
                  <a:pt x="80686" y="102346"/>
                  <a:pt x="81615" y="114676"/>
                  <a:pt x="74371" y="121920"/>
                </a:cubicBezTo>
                <a:cubicBezTo>
                  <a:pt x="72752" y="123539"/>
                  <a:pt x="70561" y="124460"/>
                  <a:pt x="68656" y="125730"/>
                </a:cubicBezTo>
                <a:cubicBezTo>
                  <a:pt x="67386" y="127635"/>
                  <a:pt x="66751" y="130175"/>
                  <a:pt x="64846" y="131445"/>
                </a:cubicBezTo>
                <a:cubicBezTo>
                  <a:pt x="62668" y="132897"/>
                  <a:pt x="58930" y="131362"/>
                  <a:pt x="57226" y="133350"/>
                </a:cubicBezTo>
                <a:cubicBezTo>
                  <a:pt x="54612" y="136399"/>
                  <a:pt x="54204" y="140842"/>
                  <a:pt x="53416" y="144780"/>
                </a:cubicBezTo>
                <a:cubicBezTo>
                  <a:pt x="52781" y="147955"/>
                  <a:pt x="51969" y="151100"/>
                  <a:pt x="51511" y="154305"/>
                </a:cubicBezTo>
                <a:cubicBezTo>
                  <a:pt x="50698" y="159997"/>
                  <a:pt x="50734" y="165811"/>
                  <a:pt x="49606" y="171450"/>
                </a:cubicBezTo>
                <a:cubicBezTo>
                  <a:pt x="48818" y="175388"/>
                  <a:pt x="47066" y="179070"/>
                  <a:pt x="45796" y="182880"/>
                </a:cubicBezTo>
                <a:lnTo>
                  <a:pt x="43891" y="188595"/>
                </a:lnTo>
                <a:cubicBezTo>
                  <a:pt x="43256" y="190500"/>
                  <a:pt x="43657" y="193196"/>
                  <a:pt x="41986" y="194310"/>
                </a:cubicBezTo>
                <a:lnTo>
                  <a:pt x="36271" y="198120"/>
                </a:lnTo>
                <a:cubicBezTo>
                  <a:pt x="27157" y="211792"/>
                  <a:pt x="31889" y="206312"/>
                  <a:pt x="22936" y="215265"/>
                </a:cubicBezTo>
                <a:cubicBezTo>
                  <a:pt x="18780" y="227734"/>
                  <a:pt x="24552" y="215496"/>
                  <a:pt x="15316" y="222885"/>
                </a:cubicBezTo>
                <a:cubicBezTo>
                  <a:pt x="13528" y="224315"/>
                  <a:pt x="12837" y="226737"/>
                  <a:pt x="11506" y="228600"/>
                </a:cubicBezTo>
                <a:cubicBezTo>
                  <a:pt x="9661" y="231184"/>
                  <a:pt x="7696" y="233680"/>
                  <a:pt x="5791" y="236220"/>
                </a:cubicBezTo>
                <a:cubicBezTo>
                  <a:pt x="6426" y="240030"/>
                  <a:pt x="6858" y="243879"/>
                  <a:pt x="7696" y="247650"/>
                </a:cubicBezTo>
                <a:cubicBezTo>
                  <a:pt x="8132" y="249610"/>
                  <a:pt x="9114" y="251417"/>
                  <a:pt x="9601" y="253365"/>
                </a:cubicBezTo>
                <a:lnTo>
                  <a:pt x="13411" y="268605"/>
                </a:lnTo>
                <a:cubicBezTo>
                  <a:pt x="32686" y="267228"/>
                  <a:pt x="35201" y="264676"/>
                  <a:pt x="49606" y="268605"/>
                </a:cubicBezTo>
                <a:cubicBezTo>
                  <a:pt x="55418" y="270190"/>
                  <a:pt x="61036" y="272415"/>
                  <a:pt x="66751" y="274320"/>
                </a:cubicBezTo>
                <a:lnTo>
                  <a:pt x="72466" y="276225"/>
                </a:lnTo>
                <a:cubicBezTo>
                  <a:pt x="73736" y="278130"/>
                  <a:pt x="75472" y="279796"/>
                  <a:pt x="76276" y="281940"/>
                </a:cubicBezTo>
                <a:cubicBezTo>
                  <a:pt x="76527" y="282610"/>
                  <a:pt x="78427" y="295106"/>
                  <a:pt x="80086" y="297180"/>
                </a:cubicBezTo>
                <a:cubicBezTo>
                  <a:pt x="81516" y="298968"/>
                  <a:pt x="83896" y="299720"/>
                  <a:pt x="85801" y="300990"/>
                </a:cubicBezTo>
                <a:cubicBezTo>
                  <a:pt x="91846" y="310057"/>
                  <a:pt x="88161" y="303142"/>
                  <a:pt x="91516" y="314325"/>
                </a:cubicBezTo>
                <a:cubicBezTo>
                  <a:pt x="92670" y="318172"/>
                  <a:pt x="95326" y="325755"/>
                  <a:pt x="95326" y="325755"/>
                </a:cubicBezTo>
                <a:cubicBezTo>
                  <a:pt x="95961" y="332105"/>
                  <a:pt x="95894" y="338565"/>
                  <a:pt x="97231" y="344805"/>
                </a:cubicBezTo>
                <a:cubicBezTo>
                  <a:pt x="97826" y="347582"/>
                  <a:pt x="100143" y="349731"/>
                  <a:pt x="101041" y="352425"/>
                </a:cubicBezTo>
                <a:cubicBezTo>
                  <a:pt x="102065" y="355497"/>
                  <a:pt x="102311" y="358775"/>
                  <a:pt x="102946" y="361950"/>
                </a:cubicBezTo>
                <a:cubicBezTo>
                  <a:pt x="102311" y="372110"/>
                  <a:pt x="101963" y="382292"/>
                  <a:pt x="101041" y="392430"/>
                </a:cubicBezTo>
                <a:cubicBezTo>
                  <a:pt x="100691" y="396277"/>
                  <a:pt x="99136" y="399997"/>
                  <a:pt x="99136" y="403860"/>
                </a:cubicBezTo>
                <a:cubicBezTo>
                  <a:pt x="99136" y="409610"/>
                  <a:pt x="99646" y="415427"/>
                  <a:pt x="101041" y="421005"/>
                </a:cubicBezTo>
                <a:cubicBezTo>
                  <a:pt x="101596" y="423226"/>
                  <a:pt x="103827" y="424672"/>
                  <a:pt x="104851" y="426720"/>
                </a:cubicBezTo>
                <a:cubicBezTo>
                  <a:pt x="105749" y="428516"/>
                  <a:pt x="106439" y="435928"/>
                  <a:pt x="108661" y="438150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161191" y="5844229"/>
            <a:ext cx="162709" cy="209497"/>
          </a:xfrm>
          <a:custGeom>
            <a:avLst/>
            <a:gdLst>
              <a:gd name="connsiteX0" fmla="*/ 376093 w 442768"/>
              <a:gd name="connsiteY0" fmla="*/ 331470 h 331998"/>
              <a:gd name="connsiteX1" fmla="*/ 366568 w 442768"/>
              <a:gd name="connsiteY1" fmla="*/ 323850 h 331998"/>
              <a:gd name="connsiteX2" fmla="*/ 362758 w 442768"/>
              <a:gd name="connsiteY2" fmla="*/ 318135 h 331998"/>
              <a:gd name="connsiteX3" fmla="*/ 357043 w 442768"/>
              <a:gd name="connsiteY3" fmla="*/ 316230 h 331998"/>
              <a:gd name="connsiteX4" fmla="*/ 311323 w 442768"/>
              <a:gd name="connsiteY4" fmla="*/ 314325 h 331998"/>
              <a:gd name="connsiteX5" fmla="*/ 307513 w 442768"/>
              <a:gd name="connsiteY5" fmla="*/ 308610 h 331998"/>
              <a:gd name="connsiteX6" fmla="*/ 315133 w 442768"/>
              <a:gd name="connsiteY6" fmla="*/ 299085 h 331998"/>
              <a:gd name="connsiteX7" fmla="*/ 332278 w 442768"/>
              <a:gd name="connsiteY7" fmla="*/ 295275 h 331998"/>
              <a:gd name="connsiteX8" fmla="*/ 339898 w 442768"/>
              <a:gd name="connsiteY8" fmla="*/ 293370 h 331998"/>
              <a:gd name="connsiteX9" fmla="*/ 349423 w 442768"/>
              <a:gd name="connsiteY9" fmla="*/ 291465 h 331998"/>
              <a:gd name="connsiteX10" fmla="*/ 353233 w 442768"/>
              <a:gd name="connsiteY10" fmla="*/ 281940 h 331998"/>
              <a:gd name="connsiteX11" fmla="*/ 347518 w 442768"/>
              <a:gd name="connsiteY11" fmla="*/ 280035 h 331998"/>
              <a:gd name="connsiteX12" fmla="*/ 336088 w 442768"/>
              <a:gd name="connsiteY12" fmla="*/ 272415 h 331998"/>
              <a:gd name="connsiteX13" fmla="*/ 326563 w 442768"/>
              <a:gd name="connsiteY13" fmla="*/ 260985 h 331998"/>
              <a:gd name="connsiteX14" fmla="*/ 324658 w 442768"/>
              <a:gd name="connsiteY14" fmla="*/ 255270 h 331998"/>
              <a:gd name="connsiteX15" fmla="*/ 318943 w 442768"/>
              <a:gd name="connsiteY15" fmla="*/ 251460 h 331998"/>
              <a:gd name="connsiteX16" fmla="*/ 286558 w 442768"/>
              <a:gd name="connsiteY16" fmla="*/ 253365 h 331998"/>
              <a:gd name="connsiteX17" fmla="*/ 275128 w 442768"/>
              <a:gd name="connsiteY17" fmla="*/ 257175 h 331998"/>
              <a:gd name="connsiteX18" fmla="*/ 240838 w 442768"/>
              <a:gd name="connsiteY18" fmla="*/ 255270 h 331998"/>
              <a:gd name="connsiteX19" fmla="*/ 229408 w 442768"/>
              <a:gd name="connsiteY19" fmla="*/ 249555 h 331998"/>
              <a:gd name="connsiteX20" fmla="*/ 221788 w 442768"/>
              <a:gd name="connsiteY20" fmla="*/ 247650 h 331998"/>
              <a:gd name="connsiteX21" fmla="*/ 216073 w 442768"/>
              <a:gd name="connsiteY21" fmla="*/ 243840 h 331998"/>
              <a:gd name="connsiteX22" fmla="*/ 202738 w 442768"/>
              <a:gd name="connsiteY22" fmla="*/ 236220 h 331998"/>
              <a:gd name="connsiteX23" fmla="*/ 202738 w 442768"/>
              <a:gd name="connsiteY23" fmla="*/ 220980 h 331998"/>
              <a:gd name="connsiteX24" fmla="*/ 208453 w 442768"/>
              <a:gd name="connsiteY24" fmla="*/ 217170 h 331998"/>
              <a:gd name="connsiteX25" fmla="*/ 210358 w 442768"/>
              <a:gd name="connsiteY25" fmla="*/ 211455 h 331998"/>
              <a:gd name="connsiteX26" fmla="*/ 198928 w 442768"/>
              <a:gd name="connsiteY26" fmla="*/ 190500 h 331998"/>
              <a:gd name="connsiteX27" fmla="*/ 189403 w 442768"/>
              <a:gd name="connsiteY27" fmla="*/ 177165 h 331998"/>
              <a:gd name="connsiteX28" fmla="*/ 187498 w 442768"/>
              <a:gd name="connsiteY28" fmla="*/ 171450 h 331998"/>
              <a:gd name="connsiteX29" fmla="*/ 183688 w 442768"/>
              <a:gd name="connsiteY29" fmla="*/ 163830 h 331998"/>
              <a:gd name="connsiteX30" fmla="*/ 181783 w 442768"/>
              <a:gd name="connsiteY30" fmla="*/ 156210 h 331998"/>
              <a:gd name="connsiteX31" fmla="*/ 179878 w 442768"/>
              <a:gd name="connsiteY31" fmla="*/ 150495 h 331998"/>
              <a:gd name="connsiteX32" fmla="*/ 172258 w 442768"/>
              <a:gd name="connsiteY32" fmla="*/ 148590 h 331998"/>
              <a:gd name="connsiteX33" fmla="*/ 130348 w 442768"/>
              <a:gd name="connsiteY33" fmla="*/ 146685 h 331998"/>
              <a:gd name="connsiteX34" fmla="*/ 82723 w 442768"/>
              <a:gd name="connsiteY34" fmla="*/ 142875 h 331998"/>
              <a:gd name="connsiteX35" fmla="*/ 57958 w 442768"/>
              <a:gd name="connsiteY35" fmla="*/ 137160 h 331998"/>
              <a:gd name="connsiteX36" fmla="*/ 40813 w 442768"/>
              <a:gd name="connsiteY36" fmla="*/ 135255 h 331998"/>
              <a:gd name="connsiteX37" fmla="*/ 33193 w 442768"/>
              <a:gd name="connsiteY37" fmla="*/ 127635 h 331998"/>
              <a:gd name="connsiteX38" fmla="*/ 27478 w 442768"/>
              <a:gd name="connsiteY38" fmla="*/ 123825 h 331998"/>
              <a:gd name="connsiteX39" fmla="*/ 10333 w 442768"/>
              <a:gd name="connsiteY39" fmla="*/ 112395 h 331998"/>
              <a:gd name="connsiteX40" fmla="*/ 2713 w 442768"/>
              <a:gd name="connsiteY40" fmla="*/ 110490 h 331998"/>
              <a:gd name="connsiteX41" fmla="*/ 2713 w 442768"/>
              <a:gd name="connsiteY41" fmla="*/ 89535 h 331998"/>
              <a:gd name="connsiteX42" fmla="*/ 8428 w 442768"/>
              <a:gd name="connsiteY42" fmla="*/ 87630 h 331998"/>
              <a:gd name="connsiteX43" fmla="*/ 14143 w 442768"/>
              <a:gd name="connsiteY43" fmla="*/ 81915 h 331998"/>
              <a:gd name="connsiteX44" fmla="*/ 21763 w 442768"/>
              <a:gd name="connsiteY44" fmla="*/ 70485 h 331998"/>
              <a:gd name="connsiteX45" fmla="*/ 23668 w 442768"/>
              <a:gd name="connsiteY45" fmla="*/ 60960 h 331998"/>
              <a:gd name="connsiteX46" fmla="*/ 25573 w 442768"/>
              <a:gd name="connsiteY46" fmla="*/ 53340 h 331998"/>
              <a:gd name="connsiteX47" fmla="*/ 21763 w 442768"/>
              <a:gd name="connsiteY47" fmla="*/ 36195 h 331998"/>
              <a:gd name="connsiteX48" fmla="*/ 71293 w 442768"/>
              <a:gd name="connsiteY48" fmla="*/ 32385 h 331998"/>
              <a:gd name="connsiteX49" fmla="*/ 118918 w 442768"/>
              <a:gd name="connsiteY49" fmla="*/ 34290 h 331998"/>
              <a:gd name="connsiteX50" fmla="*/ 158923 w 442768"/>
              <a:gd name="connsiteY50" fmla="*/ 32385 h 331998"/>
              <a:gd name="connsiteX51" fmla="*/ 160828 w 442768"/>
              <a:gd name="connsiteY51" fmla="*/ 19050 h 331998"/>
              <a:gd name="connsiteX52" fmla="*/ 168448 w 442768"/>
              <a:gd name="connsiteY52" fmla="*/ 1905 h 331998"/>
              <a:gd name="connsiteX53" fmla="*/ 174163 w 442768"/>
              <a:gd name="connsiteY53" fmla="*/ 0 h 331998"/>
              <a:gd name="connsiteX54" fmla="*/ 187498 w 442768"/>
              <a:gd name="connsiteY54" fmla="*/ 3810 h 331998"/>
              <a:gd name="connsiteX55" fmla="*/ 193213 w 442768"/>
              <a:gd name="connsiteY55" fmla="*/ 5715 h 331998"/>
              <a:gd name="connsiteX56" fmla="*/ 200833 w 442768"/>
              <a:gd name="connsiteY56" fmla="*/ 9525 h 331998"/>
              <a:gd name="connsiteX57" fmla="*/ 217978 w 442768"/>
              <a:gd name="connsiteY57" fmla="*/ 20955 h 331998"/>
              <a:gd name="connsiteX58" fmla="*/ 227503 w 442768"/>
              <a:gd name="connsiteY58" fmla="*/ 26670 h 331998"/>
              <a:gd name="connsiteX59" fmla="*/ 240838 w 442768"/>
              <a:gd name="connsiteY59" fmla="*/ 28575 h 331998"/>
              <a:gd name="connsiteX60" fmla="*/ 259888 w 442768"/>
              <a:gd name="connsiteY60" fmla="*/ 26670 h 331998"/>
              <a:gd name="connsiteX61" fmla="*/ 267508 w 442768"/>
              <a:gd name="connsiteY61" fmla="*/ 20955 h 331998"/>
              <a:gd name="connsiteX62" fmla="*/ 275128 w 442768"/>
              <a:gd name="connsiteY62" fmla="*/ 19050 h 331998"/>
              <a:gd name="connsiteX63" fmla="*/ 280843 w 442768"/>
              <a:gd name="connsiteY63" fmla="*/ 17145 h 331998"/>
              <a:gd name="connsiteX64" fmla="*/ 309418 w 442768"/>
              <a:gd name="connsiteY64" fmla="*/ 20955 h 331998"/>
              <a:gd name="connsiteX65" fmla="*/ 315133 w 442768"/>
              <a:gd name="connsiteY65" fmla="*/ 24765 h 331998"/>
              <a:gd name="connsiteX66" fmla="*/ 318943 w 442768"/>
              <a:gd name="connsiteY66" fmla="*/ 30480 h 331998"/>
              <a:gd name="connsiteX67" fmla="*/ 330373 w 442768"/>
              <a:gd name="connsiteY67" fmla="*/ 38100 h 331998"/>
              <a:gd name="connsiteX68" fmla="*/ 337993 w 442768"/>
              <a:gd name="connsiteY68" fmla="*/ 41910 h 331998"/>
              <a:gd name="connsiteX69" fmla="*/ 353233 w 442768"/>
              <a:gd name="connsiteY69" fmla="*/ 45720 h 331998"/>
              <a:gd name="connsiteX70" fmla="*/ 376093 w 442768"/>
              <a:gd name="connsiteY70" fmla="*/ 47625 h 331998"/>
              <a:gd name="connsiteX71" fmla="*/ 383713 w 442768"/>
              <a:gd name="connsiteY71" fmla="*/ 49530 h 331998"/>
              <a:gd name="connsiteX72" fmla="*/ 425623 w 442768"/>
              <a:gd name="connsiteY72" fmla="*/ 53340 h 331998"/>
              <a:gd name="connsiteX73" fmla="*/ 435148 w 442768"/>
              <a:gd name="connsiteY73" fmla="*/ 55245 h 331998"/>
              <a:gd name="connsiteX74" fmla="*/ 437053 w 442768"/>
              <a:gd name="connsiteY74" fmla="*/ 60960 h 331998"/>
              <a:gd name="connsiteX75" fmla="*/ 435148 w 442768"/>
              <a:gd name="connsiteY75" fmla="*/ 66675 h 331998"/>
              <a:gd name="connsiteX76" fmla="*/ 423718 w 442768"/>
              <a:gd name="connsiteY76" fmla="*/ 80010 h 331998"/>
              <a:gd name="connsiteX77" fmla="*/ 419908 w 442768"/>
              <a:gd name="connsiteY77" fmla="*/ 95250 h 331998"/>
              <a:gd name="connsiteX78" fmla="*/ 418003 w 442768"/>
              <a:gd name="connsiteY78" fmla="*/ 100965 h 331998"/>
              <a:gd name="connsiteX79" fmla="*/ 419908 w 442768"/>
              <a:gd name="connsiteY79" fmla="*/ 108585 h 331998"/>
              <a:gd name="connsiteX80" fmla="*/ 425623 w 442768"/>
              <a:gd name="connsiteY80" fmla="*/ 116205 h 331998"/>
              <a:gd name="connsiteX81" fmla="*/ 421813 w 442768"/>
              <a:gd name="connsiteY81" fmla="*/ 135255 h 331998"/>
              <a:gd name="connsiteX82" fmla="*/ 418003 w 442768"/>
              <a:gd name="connsiteY82" fmla="*/ 140970 h 331998"/>
              <a:gd name="connsiteX83" fmla="*/ 419908 w 442768"/>
              <a:gd name="connsiteY83" fmla="*/ 148590 h 331998"/>
              <a:gd name="connsiteX84" fmla="*/ 437053 w 442768"/>
              <a:gd name="connsiteY84" fmla="*/ 156210 h 331998"/>
              <a:gd name="connsiteX85" fmla="*/ 442768 w 442768"/>
              <a:gd name="connsiteY85" fmla="*/ 158115 h 331998"/>
              <a:gd name="connsiteX86" fmla="*/ 440863 w 442768"/>
              <a:gd name="connsiteY86" fmla="*/ 167640 h 331998"/>
              <a:gd name="connsiteX87" fmla="*/ 429433 w 442768"/>
              <a:gd name="connsiteY87" fmla="*/ 173355 h 331998"/>
              <a:gd name="connsiteX88" fmla="*/ 385618 w 442768"/>
              <a:gd name="connsiteY88" fmla="*/ 175260 h 331998"/>
              <a:gd name="connsiteX89" fmla="*/ 328468 w 442768"/>
              <a:gd name="connsiteY89" fmla="*/ 177165 h 331998"/>
              <a:gd name="connsiteX90" fmla="*/ 315133 w 442768"/>
              <a:gd name="connsiteY90" fmla="*/ 179070 h 331998"/>
              <a:gd name="connsiteX91" fmla="*/ 303703 w 442768"/>
              <a:gd name="connsiteY91" fmla="*/ 184785 h 331998"/>
              <a:gd name="connsiteX92" fmla="*/ 265603 w 442768"/>
              <a:gd name="connsiteY92" fmla="*/ 186690 h 331998"/>
              <a:gd name="connsiteX93" fmla="*/ 254173 w 442768"/>
              <a:gd name="connsiteY93" fmla="*/ 188595 h 331998"/>
              <a:gd name="connsiteX94" fmla="*/ 252268 w 442768"/>
              <a:gd name="connsiteY94" fmla="*/ 194310 h 331998"/>
              <a:gd name="connsiteX95" fmla="*/ 242743 w 442768"/>
              <a:gd name="connsiteY95" fmla="*/ 205740 h 331998"/>
              <a:gd name="connsiteX96" fmla="*/ 237028 w 442768"/>
              <a:gd name="connsiteY96" fmla="*/ 207645 h 331998"/>
              <a:gd name="connsiteX97" fmla="*/ 233218 w 442768"/>
              <a:gd name="connsiteY97" fmla="*/ 219075 h 331998"/>
              <a:gd name="connsiteX98" fmla="*/ 237028 w 442768"/>
              <a:gd name="connsiteY98" fmla="*/ 240030 h 331998"/>
              <a:gd name="connsiteX99" fmla="*/ 242743 w 442768"/>
              <a:gd name="connsiteY99" fmla="*/ 245745 h 331998"/>
              <a:gd name="connsiteX100" fmla="*/ 259888 w 442768"/>
              <a:gd name="connsiteY100" fmla="*/ 253365 h 331998"/>
              <a:gd name="connsiteX101" fmla="*/ 271318 w 442768"/>
              <a:gd name="connsiteY101" fmla="*/ 255270 h 331998"/>
              <a:gd name="connsiteX102" fmla="*/ 277033 w 442768"/>
              <a:gd name="connsiteY102" fmla="*/ 257175 h 331998"/>
              <a:gd name="connsiteX103" fmla="*/ 288463 w 442768"/>
              <a:gd name="connsiteY103" fmla="*/ 259080 h 331998"/>
              <a:gd name="connsiteX104" fmla="*/ 311323 w 442768"/>
              <a:gd name="connsiteY104" fmla="*/ 262890 h 331998"/>
              <a:gd name="connsiteX105" fmla="*/ 317038 w 442768"/>
              <a:gd name="connsiteY105" fmla="*/ 264795 h 331998"/>
              <a:gd name="connsiteX106" fmla="*/ 328468 w 442768"/>
              <a:gd name="connsiteY106" fmla="*/ 270510 h 331998"/>
              <a:gd name="connsiteX107" fmla="*/ 341803 w 442768"/>
              <a:gd name="connsiteY107" fmla="*/ 285750 h 331998"/>
              <a:gd name="connsiteX108" fmla="*/ 343708 w 442768"/>
              <a:gd name="connsiteY108" fmla="*/ 291465 h 331998"/>
              <a:gd name="connsiteX109" fmla="*/ 351328 w 442768"/>
              <a:gd name="connsiteY109" fmla="*/ 302895 h 331998"/>
              <a:gd name="connsiteX110" fmla="*/ 353233 w 442768"/>
              <a:gd name="connsiteY110" fmla="*/ 308610 h 331998"/>
              <a:gd name="connsiteX111" fmla="*/ 376093 w 442768"/>
              <a:gd name="connsiteY111" fmla="*/ 331470 h 33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442768" h="331998">
                <a:moveTo>
                  <a:pt x="376093" y="331470"/>
                </a:moveTo>
                <a:cubicBezTo>
                  <a:pt x="378315" y="334010"/>
                  <a:pt x="369443" y="326725"/>
                  <a:pt x="366568" y="323850"/>
                </a:cubicBezTo>
                <a:cubicBezTo>
                  <a:pt x="364949" y="322231"/>
                  <a:pt x="364546" y="319565"/>
                  <a:pt x="362758" y="318135"/>
                </a:cubicBezTo>
                <a:cubicBezTo>
                  <a:pt x="361190" y="316881"/>
                  <a:pt x="359046" y="316378"/>
                  <a:pt x="357043" y="316230"/>
                </a:cubicBezTo>
                <a:cubicBezTo>
                  <a:pt x="341831" y="315103"/>
                  <a:pt x="326563" y="314960"/>
                  <a:pt x="311323" y="314325"/>
                </a:cubicBezTo>
                <a:cubicBezTo>
                  <a:pt x="310053" y="312420"/>
                  <a:pt x="307889" y="310868"/>
                  <a:pt x="307513" y="308610"/>
                </a:cubicBezTo>
                <a:cubicBezTo>
                  <a:pt x="306668" y="303540"/>
                  <a:pt x="311708" y="300797"/>
                  <a:pt x="315133" y="299085"/>
                </a:cubicBezTo>
                <a:cubicBezTo>
                  <a:pt x="320076" y="296613"/>
                  <a:pt x="327400" y="296251"/>
                  <a:pt x="332278" y="295275"/>
                </a:cubicBezTo>
                <a:cubicBezTo>
                  <a:pt x="334845" y="294762"/>
                  <a:pt x="337342" y="293938"/>
                  <a:pt x="339898" y="293370"/>
                </a:cubicBezTo>
                <a:cubicBezTo>
                  <a:pt x="343059" y="292668"/>
                  <a:pt x="346248" y="292100"/>
                  <a:pt x="349423" y="291465"/>
                </a:cubicBezTo>
                <a:cubicBezTo>
                  <a:pt x="353212" y="288939"/>
                  <a:pt x="359017" y="287724"/>
                  <a:pt x="353233" y="281940"/>
                </a:cubicBezTo>
                <a:cubicBezTo>
                  <a:pt x="351813" y="280520"/>
                  <a:pt x="349273" y="281010"/>
                  <a:pt x="347518" y="280035"/>
                </a:cubicBezTo>
                <a:cubicBezTo>
                  <a:pt x="343515" y="277811"/>
                  <a:pt x="339326" y="275653"/>
                  <a:pt x="336088" y="272415"/>
                </a:cubicBezTo>
                <a:cubicBezTo>
                  <a:pt x="331875" y="268202"/>
                  <a:pt x="329215" y="266289"/>
                  <a:pt x="326563" y="260985"/>
                </a:cubicBezTo>
                <a:cubicBezTo>
                  <a:pt x="325665" y="259189"/>
                  <a:pt x="325912" y="256838"/>
                  <a:pt x="324658" y="255270"/>
                </a:cubicBezTo>
                <a:cubicBezTo>
                  <a:pt x="323228" y="253482"/>
                  <a:pt x="320848" y="252730"/>
                  <a:pt x="318943" y="251460"/>
                </a:cubicBezTo>
                <a:cubicBezTo>
                  <a:pt x="308148" y="252095"/>
                  <a:pt x="297281" y="251966"/>
                  <a:pt x="286558" y="253365"/>
                </a:cubicBezTo>
                <a:cubicBezTo>
                  <a:pt x="282576" y="253884"/>
                  <a:pt x="275128" y="257175"/>
                  <a:pt x="275128" y="257175"/>
                </a:cubicBezTo>
                <a:cubicBezTo>
                  <a:pt x="263698" y="256540"/>
                  <a:pt x="252234" y="256355"/>
                  <a:pt x="240838" y="255270"/>
                </a:cubicBezTo>
                <a:cubicBezTo>
                  <a:pt x="233958" y="254615"/>
                  <a:pt x="235646" y="252228"/>
                  <a:pt x="229408" y="249555"/>
                </a:cubicBezTo>
                <a:cubicBezTo>
                  <a:pt x="227002" y="248524"/>
                  <a:pt x="224328" y="248285"/>
                  <a:pt x="221788" y="247650"/>
                </a:cubicBezTo>
                <a:cubicBezTo>
                  <a:pt x="219883" y="246380"/>
                  <a:pt x="218061" y="244976"/>
                  <a:pt x="216073" y="243840"/>
                </a:cubicBezTo>
                <a:cubicBezTo>
                  <a:pt x="199154" y="234172"/>
                  <a:pt x="216662" y="245502"/>
                  <a:pt x="202738" y="236220"/>
                </a:cubicBezTo>
                <a:cubicBezTo>
                  <a:pt x="200785" y="230360"/>
                  <a:pt x="198866" y="227755"/>
                  <a:pt x="202738" y="220980"/>
                </a:cubicBezTo>
                <a:cubicBezTo>
                  <a:pt x="203874" y="218992"/>
                  <a:pt x="206548" y="218440"/>
                  <a:pt x="208453" y="217170"/>
                </a:cubicBezTo>
                <a:cubicBezTo>
                  <a:pt x="209088" y="215265"/>
                  <a:pt x="210358" y="213463"/>
                  <a:pt x="210358" y="211455"/>
                </a:cubicBezTo>
                <a:cubicBezTo>
                  <a:pt x="210358" y="202730"/>
                  <a:pt x="203119" y="197205"/>
                  <a:pt x="198928" y="190500"/>
                </a:cubicBezTo>
                <a:cubicBezTo>
                  <a:pt x="190570" y="177127"/>
                  <a:pt x="200298" y="188060"/>
                  <a:pt x="189403" y="177165"/>
                </a:cubicBezTo>
                <a:cubicBezTo>
                  <a:pt x="188768" y="175260"/>
                  <a:pt x="188289" y="173296"/>
                  <a:pt x="187498" y="171450"/>
                </a:cubicBezTo>
                <a:cubicBezTo>
                  <a:pt x="186379" y="168840"/>
                  <a:pt x="184685" y="166489"/>
                  <a:pt x="183688" y="163830"/>
                </a:cubicBezTo>
                <a:cubicBezTo>
                  <a:pt x="182769" y="161379"/>
                  <a:pt x="182502" y="158727"/>
                  <a:pt x="181783" y="156210"/>
                </a:cubicBezTo>
                <a:cubicBezTo>
                  <a:pt x="181231" y="154279"/>
                  <a:pt x="181446" y="151749"/>
                  <a:pt x="179878" y="150495"/>
                </a:cubicBezTo>
                <a:cubicBezTo>
                  <a:pt x="177834" y="148859"/>
                  <a:pt x="174868" y="148791"/>
                  <a:pt x="172258" y="148590"/>
                </a:cubicBezTo>
                <a:cubicBezTo>
                  <a:pt x="158315" y="147517"/>
                  <a:pt x="144318" y="147320"/>
                  <a:pt x="130348" y="146685"/>
                </a:cubicBezTo>
                <a:cubicBezTo>
                  <a:pt x="110670" y="140126"/>
                  <a:pt x="131487" y="146487"/>
                  <a:pt x="82723" y="142875"/>
                </a:cubicBezTo>
                <a:cubicBezTo>
                  <a:pt x="77930" y="142520"/>
                  <a:pt x="60383" y="137588"/>
                  <a:pt x="57958" y="137160"/>
                </a:cubicBezTo>
                <a:cubicBezTo>
                  <a:pt x="52295" y="136161"/>
                  <a:pt x="46528" y="135890"/>
                  <a:pt x="40813" y="135255"/>
                </a:cubicBezTo>
                <a:cubicBezTo>
                  <a:pt x="28344" y="131099"/>
                  <a:pt x="40582" y="136871"/>
                  <a:pt x="33193" y="127635"/>
                </a:cubicBezTo>
                <a:cubicBezTo>
                  <a:pt x="31763" y="125847"/>
                  <a:pt x="29341" y="125156"/>
                  <a:pt x="27478" y="123825"/>
                </a:cubicBezTo>
                <a:cubicBezTo>
                  <a:pt x="21549" y="119590"/>
                  <a:pt x="17154" y="115426"/>
                  <a:pt x="10333" y="112395"/>
                </a:cubicBezTo>
                <a:cubicBezTo>
                  <a:pt x="7940" y="111332"/>
                  <a:pt x="5253" y="111125"/>
                  <a:pt x="2713" y="110490"/>
                </a:cubicBezTo>
                <a:cubicBezTo>
                  <a:pt x="114" y="102694"/>
                  <a:pt x="-1800" y="99690"/>
                  <a:pt x="2713" y="89535"/>
                </a:cubicBezTo>
                <a:cubicBezTo>
                  <a:pt x="3529" y="87700"/>
                  <a:pt x="6523" y="88265"/>
                  <a:pt x="8428" y="87630"/>
                </a:cubicBezTo>
                <a:cubicBezTo>
                  <a:pt x="10333" y="85725"/>
                  <a:pt x="12489" y="84042"/>
                  <a:pt x="14143" y="81915"/>
                </a:cubicBezTo>
                <a:cubicBezTo>
                  <a:pt x="16954" y="78301"/>
                  <a:pt x="21763" y="70485"/>
                  <a:pt x="21763" y="70485"/>
                </a:cubicBezTo>
                <a:cubicBezTo>
                  <a:pt x="22398" y="67310"/>
                  <a:pt x="22966" y="64121"/>
                  <a:pt x="23668" y="60960"/>
                </a:cubicBezTo>
                <a:cubicBezTo>
                  <a:pt x="24236" y="58404"/>
                  <a:pt x="25573" y="55958"/>
                  <a:pt x="25573" y="53340"/>
                </a:cubicBezTo>
                <a:cubicBezTo>
                  <a:pt x="25573" y="46635"/>
                  <a:pt x="23727" y="42088"/>
                  <a:pt x="21763" y="36195"/>
                </a:cubicBezTo>
                <a:cubicBezTo>
                  <a:pt x="33058" y="35168"/>
                  <a:pt x="61807" y="32385"/>
                  <a:pt x="71293" y="32385"/>
                </a:cubicBezTo>
                <a:cubicBezTo>
                  <a:pt x="87181" y="32385"/>
                  <a:pt x="103043" y="33655"/>
                  <a:pt x="118918" y="34290"/>
                </a:cubicBezTo>
                <a:cubicBezTo>
                  <a:pt x="132253" y="33655"/>
                  <a:pt x="146377" y="36947"/>
                  <a:pt x="158923" y="32385"/>
                </a:cubicBezTo>
                <a:cubicBezTo>
                  <a:pt x="163143" y="30851"/>
                  <a:pt x="159818" y="23425"/>
                  <a:pt x="160828" y="19050"/>
                </a:cubicBezTo>
                <a:cubicBezTo>
                  <a:pt x="161553" y="15909"/>
                  <a:pt x="164582" y="4998"/>
                  <a:pt x="168448" y="1905"/>
                </a:cubicBezTo>
                <a:cubicBezTo>
                  <a:pt x="170016" y="651"/>
                  <a:pt x="172258" y="635"/>
                  <a:pt x="174163" y="0"/>
                </a:cubicBezTo>
                <a:lnTo>
                  <a:pt x="187498" y="3810"/>
                </a:lnTo>
                <a:cubicBezTo>
                  <a:pt x="189421" y="4387"/>
                  <a:pt x="191367" y="4924"/>
                  <a:pt x="193213" y="5715"/>
                </a:cubicBezTo>
                <a:cubicBezTo>
                  <a:pt x="195823" y="6834"/>
                  <a:pt x="198351" y="8146"/>
                  <a:pt x="200833" y="9525"/>
                </a:cubicBezTo>
                <a:cubicBezTo>
                  <a:pt x="217437" y="18750"/>
                  <a:pt x="203660" y="11410"/>
                  <a:pt x="217978" y="20955"/>
                </a:cubicBezTo>
                <a:cubicBezTo>
                  <a:pt x="221059" y="23009"/>
                  <a:pt x="223990" y="25499"/>
                  <a:pt x="227503" y="26670"/>
                </a:cubicBezTo>
                <a:cubicBezTo>
                  <a:pt x="231763" y="28090"/>
                  <a:pt x="236393" y="27940"/>
                  <a:pt x="240838" y="28575"/>
                </a:cubicBezTo>
                <a:cubicBezTo>
                  <a:pt x="247188" y="27940"/>
                  <a:pt x="253752" y="28423"/>
                  <a:pt x="259888" y="26670"/>
                </a:cubicBezTo>
                <a:cubicBezTo>
                  <a:pt x="262941" y="25798"/>
                  <a:pt x="264668" y="22375"/>
                  <a:pt x="267508" y="20955"/>
                </a:cubicBezTo>
                <a:cubicBezTo>
                  <a:pt x="269850" y="19784"/>
                  <a:pt x="272611" y="19769"/>
                  <a:pt x="275128" y="19050"/>
                </a:cubicBezTo>
                <a:cubicBezTo>
                  <a:pt x="277059" y="18498"/>
                  <a:pt x="278938" y="17780"/>
                  <a:pt x="280843" y="17145"/>
                </a:cubicBezTo>
                <a:cubicBezTo>
                  <a:pt x="285950" y="17571"/>
                  <a:pt x="301637" y="17064"/>
                  <a:pt x="309418" y="20955"/>
                </a:cubicBezTo>
                <a:cubicBezTo>
                  <a:pt x="311466" y="21979"/>
                  <a:pt x="313228" y="23495"/>
                  <a:pt x="315133" y="24765"/>
                </a:cubicBezTo>
                <a:cubicBezTo>
                  <a:pt x="316403" y="26670"/>
                  <a:pt x="317220" y="28972"/>
                  <a:pt x="318943" y="30480"/>
                </a:cubicBezTo>
                <a:cubicBezTo>
                  <a:pt x="322389" y="33495"/>
                  <a:pt x="326277" y="36052"/>
                  <a:pt x="330373" y="38100"/>
                </a:cubicBezTo>
                <a:cubicBezTo>
                  <a:pt x="332913" y="39370"/>
                  <a:pt x="335383" y="40791"/>
                  <a:pt x="337993" y="41910"/>
                </a:cubicBezTo>
                <a:cubicBezTo>
                  <a:pt x="342200" y="43713"/>
                  <a:pt x="349123" y="45236"/>
                  <a:pt x="353233" y="45720"/>
                </a:cubicBezTo>
                <a:cubicBezTo>
                  <a:pt x="360827" y="46613"/>
                  <a:pt x="368473" y="46990"/>
                  <a:pt x="376093" y="47625"/>
                </a:cubicBezTo>
                <a:cubicBezTo>
                  <a:pt x="378633" y="48260"/>
                  <a:pt x="381125" y="49132"/>
                  <a:pt x="383713" y="49530"/>
                </a:cubicBezTo>
                <a:cubicBezTo>
                  <a:pt x="394990" y="51265"/>
                  <a:pt x="415422" y="52555"/>
                  <a:pt x="425623" y="53340"/>
                </a:cubicBezTo>
                <a:cubicBezTo>
                  <a:pt x="428798" y="53975"/>
                  <a:pt x="432454" y="53449"/>
                  <a:pt x="435148" y="55245"/>
                </a:cubicBezTo>
                <a:cubicBezTo>
                  <a:pt x="436819" y="56359"/>
                  <a:pt x="437053" y="58952"/>
                  <a:pt x="437053" y="60960"/>
                </a:cubicBezTo>
                <a:cubicBezTo>
                  <a:pt x="437053" y="62968"/>
                  <a:pt x="436144" y="64932"/>
                  <a:pt x="435148" y="66675"/>
                </a:cubicBezTo>
                <a:cubicBezTo>
                  <a:pt x="431890" y="72377"/>
                  <a:pt x="428222" y="75506"/>
                  <a:pt x="423718" y="80010"/>
                </a:cubicBezTo>
                <a:cubicBezTo>
                  <a:pt x="419363" y="93074"/>
                  <a:pt x="424506" y="76860"/>
                  <a:pt x="419908" y="95250"/>
                </a:cubicBezTo>
                <a:cubicBezTo>
                  <a:pt x="419421" y="97198"/>
                  <a:pt x="418638" y="99060"/>
                  <a:pt x="418003" y="100965"/>
                </a:cubicBezTo>
                <a:cubicBezTo>
                  <a:pt x="418638" y="103505"/>
                  <a:pt x="418737" y="106243"/>
                  <a:pt x="419908" y="108585"/>
                </a:cubicBezTo>
                <a:cubicBezTo>
                  <a:pt x="421328" y="111425"/>
                  <a:pt x="425055" y="113081"/>
                  <a:pt x="425623" y="116205"/>
                </a:cubicBezTo>
                <a:cubicBezTo>
                  <a:pt x="426091" y="118779"/>
                  <a:pt x="423950" y="130982"/>
                  <a:pt x="421813" y="135255"/>
                </a:cubicBezTo>
                <a:cubicBezTo>
                  <a:pt x="420789" y="137303"/>
                  <a:pt x="419273" y="139065"/>
                  <a:pt x="418003" y="140970"/>
                </a:cubicBezTo>
                <a:cubicBezTo>
                  <a:pt x="418638" y="143510"/>
                  <a:pt x="418456" y="146412"/>
                  <a:pt x="419908" y="148590"/>
                </a:cubicBezTo>
                <a:cubicBezTo>
                  <a:pt x="422496" y="152471"/>
                  <a:pt x="434798" y="155458"/>
                  <a:pt x="437053" y="156210"/>
                </a:cubicBezTo>
                <a:lnTo>
                  <a:pt x="442768" y="158115"/>
                </a:lnTo>
                <a:cubicBezTo>
                  <a:pt x="442133" y="161290"/>
                  <a:pt x="442469" y="164829"/>
                  <a:pt x="440863" y="167640"/>
                </a:cubicBezTo>
                <a:cubicBezTo>
                  <a:pt x="439638" y="169784"/>
                  <a:pt x="431917" y="173164"/>
                  <a:pt x="429433" y="173355"/>
                </a:cubicBezTo>
                <a:cubicBezTo>
                  <a:pt x="414857" y="174476"/>
                  <a:pt x="400226" y="174709"/>
                  <a:pt x="385618" y="175260"/>
                </a:cubicBezTo>
                <a:lnTo>
                  <a:pt x="328468" y="177165"/>
                </a:lnTo>
                <a:cubicBezTo>
                  <a:pt x="324023" y="177800"/>
                  <a:pt x="319434" y="177780"/>
                  <a:pt x="315133" y="179070"/>
                </a:cubicBezTo>
                <a:cubicBezTo>
                  <a:pt x="305435" y="181979"/>
                  <a:pt x="313618" y="183923"/>
                  <a:pt x="303703" y="184785"/>
                </a:cubicBezTo>
                <a:cubicBezTo>
                  <a:pt x="291035" y="185887"/>
                  <a:pt x="278303" y="186055"/>
                  <a:pt x="265603" y="186690"/>
                </a:cubicBezTo>
                <a:cubicBezTo>
                  <a:pt x="261793" y="187325"/>
                  <a:pt x="257527" y="186679"/>
                  <a:pt x="254173" y="188595"/>
                </a:cubicBezTo>
                <a:cubicBezTo>
                  <a:pt x="252430" y="189591"/>
                  <a:pt x="253166" y="192514"/>
                  <a:pt x="252268" y="194310"/>
                </a:cubicBezTo>
                <a:cubicBezTo>
                  <a:pt x="250511" y="197824"/>
                  <a:pt x="245903" y="203633"/>
                  <a:pt x="242743" y="205740"/>
                </a:cubicBezTo>
                <a:cubicBezTo>
                  <a:pt x="241072" y="206854"/>
                  <a:pt x="238933" y="207010"/>
                  <a:pt x="237028" y="207645"/>
                </a:cubicBezTo>
                <a:cubicBezTo>
                  <a:pt x="235758" y="211455"/>
                  <a:pt x="232720" y="215090"/>
                  <a:pt x="233218" y="219075"/>
                </a:cubicBezTo>
                <a:cubicBezTo>
                  <a:pt x="233299" y="219721"/>
                  <a:pt x="234317" y="235964"/>
                  <a:pt x="237028" y="240030"/>
                </a:cubicBezTo>
                <a:cubicBezTo>
                  <a:pt x="238522" y="242272"/>
                  <a:pt x="240673" y="244020"/>
                  <a:pt x="242743" y="245745"/>
                </a:cubicBezTo>
                <a:cubicBezTo>
                  <a:pt x="247597" y="249790"/>
                  <a:pt x="253658" y="252327"/>
                  <a:pt x="259888" y="253365"/>
                </a:cubicBezTo>
                <a:cubicBezTo>
                  <a:pt x="263698" y="254000"/>
                  <a:pt x="267547" y="254432"/>
                  <a:pt x="271318" y="255270"/>
                </a:cubicBezTo>
                <a:cubicBezTo>
                  <a:pt x="273278" y="255706"/>
                  <a:pt x="275073" y="256739"/>
                  <a:pt x="277033" y="257175"/>
                </a:cubicBezTo>
                <a:cubicBezTo>
                  <a:pt x="280804" y="258013"/>
                  <a:pt x="284663" y="258389"/>
                  <a:pt x="288463" y="259080"/>
                </a:cubicBezTo>
                <a:cubicBezTo>
                  <a:pt x="308891" y="262794"/>
                  <a:pt x="285769" y="259239"/>
                  <a:pt x="311323" y="262890"/>
                </a:cubicBezTo>
                <a:cubicBezTo>
                  <a:pt x="313228" y="263525"/>
                  <a:pt x="315242" y="263897"/>
                  <a:pt x="317038" y="264795"/>
                </a:cubicBezTo>
                <a:cubicBezTo>
                  <a:pt x="331810" y="272181"/>
                  <a:pt x="314103" y="265722"/>
                  <a:pt x="328468" y="270510"/>
                </a:cubicBezTo>
                <a:cubicBezTo>
                  <a:pt x="337358" y="283845"/>
                  <a:pt x="332278" y="279400"/>
                  <a:pt x="341803" y="285750"/>
                </a:cubicBezTo>
                <a:cubicBezTo>
                  <a:pt x="342438" y="287655"/>
                  <a:pt x="342733" y="289710"/>
                  <a:pt x="343708" y="291465"/>
                </a:cubicBezTo>
                <a:cubicBezTo>
                  <a:pt x="345932" y="295468"/>
                  <a:pt x="349880" y="298551"/>
                  <a:pt x="351328" y="302895"/>
                </a:cubicBezTo>
                <a:cubicBezTo>
                  <a:pt x="351963" y="304800"/>
                  <a:pt x="352335" y="306814"/>
                  <a:pt x="353233" y="308610"/>
                </a:cubicBezTo>
                <a:cubicBezTo>
                  <a:pt x="355387" y="312918"/>
                  <a:pt x="373871" y="328930"/>
                  <a:pt x="376093" y="331470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8288127" y="5814157"/>
            <a:ext cx="134706" cy="257387"/>
          </a:xfrm>
          <a:custGeom>
            <a:avLst/>
            <a:gdLst>
              <a:gd name="connsiteX0" fmla="*/ 112588 w 366565"/>
              <a:gd name="connsiteY0" fmla="*/ 213391 h 407890"/>
              <a:gd name="connsiteX1" fmla="*/ 124018 w 366565"/>
              <a:gd name="connsiteY1" fmla="*/ 211486 h 407890"/>
              <a:gd name="connsiteX2" fmla="*/ 137353 w 366565"/>
              <a:gd name="connsiteY2" fmla="*/ 205771 h 407890"/>
              <a:gd name="connsiteX3" fmla="*/ 150688 w 366565"/>
              <a:gd name="connsiteY3" fmla="*/ 200056 h 407890"/>
              <a:gd name="connsiteX4" fmla="*/ 154498 w 366565"/>
              <a:gd name="connsiteY4" fmla="*/ 194341 h 407890"/>
              <a:gd name="connsiteX5" fmla="*/ 148783 w 366565"/>
              <a:gd name="connsiteY5" fmla="*/ 177196 h 407890"/>
              <a:gd name="connsiteX6" fmla="*/ 143068 w 366565"/>
              <a:gd name="connsiteY6" fmla="*/ 175291 h 407890"/>
              <a:gd name="connsiteX7" fmla="*/ 135448 w 366565"/>
              <a:gd name="connsiteY7" fmla="*/ 165766 h 407890"/>
              <a:gd name="connsiteX8" fmla="*/ 131638 w 366565"/>
              <a:gd name="connsiteY8" fmla="*/ 160051 h 407890"/>
              <a:gd name="connsiteX9" fmla="*/ 125923 w 366565"/>
              <a:gd name="connsiteY9" fmla="*/ 158146 h 407890"/>
              <a:gd name="connsiteX10" fmla="*/ 114493 w 366565"/>
              <a:gd name="connsiteY10" fmla="*/ 150526 h 407890"/>
              <a:gd name="connsiteX11" fmla="*/ 110683 w 366565"/>
              <a:gd name="connsiteY11" fmla="*/ 144811 h 407890"/>
              <a:gd name="connsiteX12" fmla="*/ 104968 w 366565"/>
              <a:gd name="connsiteY12" fmla="*/ 142906 h 407890"/>
              <a:gd name="connsiteX13" fmla="*/ 108778 w 366565"/>
              <a:gd name="connsiteY13" fmla="*/ 127666 h 407890"/>
              <a:gd name="connsiteX14" fmla="*/ 106873 w 366565"/>
              <a:gd name="connsiteY14" fmla="*/ 121951 h 407890"/>
              <a:gd name="connsiteX15" fmla="*/ 108778 w 366565"/>
              <a:gd name="connsiteY15" fmla="*/ 114331 h 407890"/>
              <a:gd name="connsiteX16" fmla="*/ 110683 w 366565"/>
              <a:gd name="connsiteY16" fmla="*/ 108616 h 407890"/>
              <a:gd name="connsiteX17" fmla="*/ 120208 w 366565"/>
              <a:gd name="connsiteY17" fmla="*/ 95281 h 407890"/>
              <a:gd name="connsiteX18" fmla="*/ 118303 w 366565"/>
              <a:gd name="connsiteY18" fmla="*/ 80041 h 407890"/>
              <a:gd name="connsiteX19" fmla="*/ 116398 w 366565"/>
              <a:gd name="connsiteY19" fmla="*/ 74326 h 407890"/>
              <a:gd name="connsiteX20" fmla="*/ 118303 w 366565"/>
              <a:gd name="connsiteY20" fmla="*/ 68611 h 407890"/>
              <a:gd name="connsiteX21" fmla="*/ 110683 w 366565"/>
              <a:gd name="connsiteY21" fmla="*/ 60991 h 407890"/>
              <a:gd name="connsiteX22" fmla="*/ 91633 w 366565"/>
              <a:gd name="connsiteY22" fmla="*/ 57181 h 407890"/>
              <a:gd name="connsiteX23" fmla="*/ 68773 w 366565"/>
              <a:gd name="connsiteY23" fmla="*/ 60991 h 407890"/>
              <a:gd name="connsiteX24" fmla="*/ 55438 w 366565"/>
              <a:gd name="connsiteY24" fmla="*/ 66706 h 407890"/>
              <a:gd name="connsiteX25" fmla="*/ 47818 w 366565"/>
              <a:gd name="connsiteY25" fmla="*/ 68611 h 407890"/>
              <a:gd name="connsiteX26" fmla="*/ 2098 w 366565"/>
              <a:gd name="connsiteY26" fmla="*/ 66706 h 407890"/>
              <a:gd name="connsiteX27" fmla="*/ 4003 w 366565"/>
              <a:gd name="connsiteY27" fmla="*/ 51466 h 407890"/>
              <a:gd name="connsiteX28" fmla="*/ 11623 w 366565"/>
              <a:gd name="connsiteY28" fmla="*/ 45751 h 407890"/>
              <a:gd name="connsiteX29" fmla="*/ 32578 w 366565"/>
              <a:gd name="connsiteY29" fmla="*/ 38131 h 407890"/>
              <a:gd name="connsiteX30" fmla="*/ 42103 w 366565"/>
              <a:gd name="connsiteY30" fmla="*/ 32416 h 407890"/>
              <a:gd name="connsiteX31" fmla="*/ 91633 w 366565"/>
              <a:gd name="connsiteY31" fmla="*/ 32416 h 407890"/>
              <a:gd name="connsiteX32" fmla="*/ 150688 w 366565"/>
              <a:gd name="connsiteY32" fmla="*/ 30511 h 407890"/>
              <a:gd name="connsiteX33" fmla="*/ 165928 w 366565"/>
              <a:gd name="connsiteY33" fmla="*/ 24796 h 407890"/>
              <a:gd name="connsiteX34" fmla="*/ 173548 w 366565"/>
              <a:gd name="connsiteY34" fmla="*/ 22891 h 407890"/>
              <a:gd name="connsiteX35" fmla="*/ 196408 w 366565"/>
              <a:gd name="connsiteY35" fmla="*/ 13366 h 407890"/>
              <a:gd name="connsiteX36" fmla="*/ 207838 w 366565"/>
              <a:gd name="connsiteY36" fmla="*/ 7651 h 407890"/>
              <a:gd name="connsiteX37" fmla="*/ 209743 w 366565"/>
              <a:gd name="connsiteY37" fmla="*/ 1936 h 407890"/>
              <a:gd name="connsiteX38" fmla="*/ 223078 w 366565"/>
              <a:gd name="connsiteY38" fmla="*/ 1936 h 407890"/>
              <a:gd name="connsiteX39" fmla="*/ 234508 w 366565"/>
              <a:gd name="connsiteY39" fmla="*/ 11461 h 407890"/>
              <a:gd name="connsiteX40" fmla="*/ 247843 w 366565"/>
              <a:gd name="connsiteY40" fmla="*/ 22891 h 407890"/>
              <a:gd name="connsiteX41" fmla="*/ 251653 w 366565"/>
              <a:gd name="connsiteY41" fmla="*/ 30511 h 407890"/>
              <a:gd name="connsiteX42" fmla="*/ 257368 w 366565"/>
              <a:gd name="connsiteY42" fmla="*/ 41941 h 407890"/>
              <a:gd name="connsiteX43" fmla="*/ 261178 w 366565"/>
              <a:gd name="connsiteY43" fmla="*/ 64801 h 407890"/>
              <a:gd name="connsiteX44" fmla="*/ 268798 w 366565"/>
              <a:gd name="connsiteY44" fmla="*/ 70516 h 407890"/>
              <a:gd name="connsiteX45" fmla="*/ 276418 w 366565"/>
              <a:gd name="connsiteY45" fmla="*/ 72421 h 407890"/>
              <a:gd name="connsiteX46" fmla="*/ 293563 w 366565"/>
              <a:gd name="connsiteY46" fmla="*/ 76231 h 407890"/>
              <a:gd name="connsiteX47" fmla="*/ 274513 w 366565"/>
              <a:gd name="connsiteY47" fmla="*/ 93376 h 407890"/>
              <a:gd name="connsiteX48" fmla="*/ 272608 w 366565"/>
              <a:gd name="connsiteY48" fmla="*/ 99091 h 407890"/>
              <a:gd name="connsiteX49" fmla="*/ 274513 w 366565"/>
              <a:gd name="connsiteY49" fmla="*/ 110521 h 407890"/>
              <a:gd name="connsiteX50" fmla="*/ 287848 w 366565"/>
              <a:gd name="connsiteY50" fmla="*/ 121951 h 407890"/>
              <a:gd name="connsiteX51" fmla="*/ 293563 w 366565"/>
              <a:gd name="connsiteY51" fmla="*/ 129571 h 407890"/>
              <a:gd name="connsiteX52" fmla="*/ 282133 w 366565"/>
              <a:gd name="connsiteY52" fmla="*/ 135286 h 407890"/>
              <a:gd name="connsiteX53" fmla="*/ 274513 w 366565"/>
              <a:gd name="connsiteY53" fmla="*/ 139096 h 407890"/>
              <a:gd name="connsiteX54" fmla="*/ 268798 w 366565"/>
              <a:gd name="connsiteY54" fmla="*/ 141001 h 407890"/>
              <a:gd name="connsiteX55" fmla="*/ 238318 w 366565"/>
              <a:gd name="connsiteY55" fmla="*/ 146716 h 407890"/>
              <a:gd name="connsiteX56" fmla="*/ 232603 w 366565"/>
              <a:gd name="connsiteY56" fmla="*/ 148621 h 407890"/>
              <a:gd name="connsiteX57" fmla="*/ 232603 w 366565"/>
              <a:gd name="connsiteY57" fmla="*/ 160051 h 407890"/>
              <a:gd name="connsiteX58" fmla="*/ 238318 w 366565"/>
              <a:gd name="connsiteY58" fmla="*/ 161956 h 407890"/>
              <a:gd name="connsiteX59" fmla="*/ 253558 w 366565"/>
              <a:gd name="connsiteY59" fmla="*/ 171481 h 407890"/>
              <a:gd name="connsiteX60" fmla="*/ 259273 w 366565"/>
              <a:gd name="connsiteY60" fmla="*/ 173386 h 407890"/>
              <a:gd name="connsiteX61" fmla="*/ 304993 w 366565"/>
              <a:gd name="connsiteY61" fmla="*/ 179101 h 407890"/>
              <a:gd name="connsiteX62" fmla="*/ 346903 w 366565"/>
              <a:gd name="connsiteY62" fmla="*/ 181006 h 407890"/>
              <a:gd name="connsiteX63" fmla="*/ 352618 w 366565"/>
              <a:gd name="connsiteY63" fmla="*/ 184816 h 407890"/>
              <a:gd name="connsiteX64" fmla="*/ 350713 w 366565"/>
              <a:gd name="connsiteY64" fmla="*/ 200056 h 407890"/>
              <a:gd name="connsiteX65" fmla="*/ 344998 w 366565"/>
              <a:gd name="connsiteY65" fmla="*/ 201961 h 407890"/>
              <a:gd name="connsiteX66" fmla="*/ 215458 w 366565"/>
              <a:gd name="connsiteY66" fmla="*/ 209581 h 407890"/>
              <a:gd name="connsiteX67" fmla="*/ 217363 w 366565"/>
              <a:gd name="connsiteY67" fmla="*/ 219106 h 407890"/>
              <a:gd name="connsiteX68" fmla="*/ 230698 w 366565"/>
              <a:gd name="connsiteY68" fmla="*/ 226726 h 407890"/>
              <a:gd name="connsiteX69" fmla="*/ 242128 w 366565"/>
              <a:gd name="connsiteY69" fmla="*/ 228631 h 407890"/>
              <a:gd name="connsiteX70" fmla="*/ 257368 w 366565"/>
              <a:gd name="connsiteY70" fmla="*/ 232441 h 407890"/>
              <a:gd name="connsiteX71" fmla="*/ 278323 w 366565"/>
              <a:gd name="connsiteY71" fmla="*/ 234346 h 407890"/>
              <a:gd name="connsiteX72" fmla="*/ 293563 w 366565"/>
              <a:gd name="connsiteY72" fmla="*/ 247681 h 407890"/>
              <a:gd name="connsiteX73" fmla="*/ 306898 w 366565"/>
              <a:gd name="connsiteY73" fmla="*/ 262921 h 407890"/>
              <a:gd name="connsiteX74" fmla="*/ 295468 w 366565"/>
              <a:gd name="connsiteY74" fmla="*/ 266731 h 407890"/>
              <a:gd name="connsiteX75" fmla="*/ 282133 w 366565"/>
              <a:gd name="connsiteY75" fmla="*/ 270541 h 407890"/>
              <a:gd name="connsiteX76" fmla="*/ 284038 w 366565"/>
              <a:gd name="connsiteY76" fmla="*/ 278161 h 407890"/>
              <a:gd name="connsiteX77" fmla="*/ 306898 w 366565"/>
              <a:gd name="connsiteY77" fmla="*/ 287686 h 407890"/>
              <a:gd name="connsiteX78" fmla="*/ 354523 w 366565"/>
              <a:gd name="connsiteY78" fmla="*/ 289591 h 407890"/>
              <a:gd name="connsiteX79" fmla="*/ 365953 w 366565"/>
              <a:gd name="connsiteY79" fmla="*/ 295306 h 407890"/>
              <a:gd name="connsiteX80" fmla="*/ 358333 w 366565"/>
              <a:gd name="connsiteY80" fmla="*/ 312451 h 407890"/>
              <a:gd name="connsiteX81" fmla="*/ 356428 w 366565"/>
              <a:gd name="connsiteY81" fmla="*/ 318166 h 407890"/>
              <a:gd name="connsiteX82" fmla="*/ 362143 w 366565"/>
              <a:gd name="connsiteY82" fmla="*/ 329596 h 407890"/>
              <a:gd name="connsiteX83" fmla="*/ 356428 w 366565"/>
              <a:gd name="connsiteY83" fmla="*/ 333406 h 407890"/>
              <a:gd name="connsiteX84" fmla="*/ 259273 w 366565"/>
              <a:gd name="connsiteY84" fmla="*/ 333406 h 407890"/>
              <a:gd name="connsiteX85" fmla="*/ 230698 w 366565"/>
              <a:gd name="connsiteY85" fmla="*/ 335311 h 407890"/>
              <a:gd name="connsiteX86" fmla="*/ 234508 w 366565"/>
              <a:gd name="connsiteY86" fmla="*/ 361981 h 407890"/>
              <a:gd name="connsiteX87" fmla="*/ 238318 w 366565"/>
              <a:gd name="connsiteY87" fmla="*/ 373411 h 407890"/>
              <a:gd name="connsiteX88" fmla="*/ 240223 w 366565"/>
              <a:gd name="connsiteY88" fmla="*/ 379126 h 407890"/>
              <a:gd name="connsiteX89" fmla="*/ 238318 w 366565"/>
              <a:gd name="connsiteY89" fmla="*/ 384841 h 407890"/>
              <a:gd name="connsiteX90" fmla="*/ 230698 w 366565"/>
              <a:gd name="connsiteY90" fmla="*/ 400081 h 407890"/>
              <a:gd name="connsiteX91" fmla="*/ 213553 w 366565"/>
              <a:gd name="connsiteY91" fmla="*/ 403891 h 407890"/>
              <a:gd name="connsiteX92" fmla="*/ 205933 w 366565"/>
              <a:gd name="connsiteY92" fmla="*/ 405796 h 407890"/>
              <a:gd name="connsiteX93" fmla="*/ 162118 w 366565"/>
              <a:gd name="connsiteY93" fmla="*/ 403891 h 407890"/>
              <a:gd name="connsiteX94" fmla="*/ 165928 w 366565"/>
              <a:gd name="connsiteY94" fmla="*/ 379126 h 407890"/>
              <a:gd name="connsiteX95" fmla="*/ 167833 w 366565"/>
              <a:gd name="connsiteY95" fmla="*/ 373411 h 407890"/>
              <a:gd name="connsiteX96" fmla="*/ 173548 w 366565"/>
              <a:gd name="connsiteY96" fmla="*/ 369601 h 407890"/>
              <a:gd name="connsiteX97" fmla="*/ 175453 w 366565"/>
              <a:gd name="connsiteY97" fmla="*/ 363886 h 407890"/>
              <a:gd name="connsiteX98" fmla="*/ 181168 w 366565"/>
              <a:gd name="connsiteY98" fmla="*/ 361981 h 407890"/>
              <a:gd name="connsiteX99" fmla="*/ 188788 w 366565"/>
              <a:gd name="connsiteY99" fmla="*/ 356266 h 407890"/>
              <a:gd name="connsiteX100" fmla="*/ 200218 w 366565"/>
              <a:gd name="connsiteY100" fmla="*/ 348646 h 407890"/>
              <a:gd name="connsiteX101" fmla="*/ 205933 w 366565"/>
              <a:gd name="connsiteY101" fmla="*/ 344836 h 407890"/>
              <a:gd name="connsiteX102" fmla="*/ 211648 w 366565"/>
              <a:gd name="connsiteY102" fmla="*/ 342931 h 407890"/>
              <a:gd name="connsiteX103" fmla="*/ 209743 w 366565"/>
              <a:gd name="connsiteY103" fmla="*/ 329596 h 407890"/>
              <a:gd name="connsiteX104" fmla="*/ 198313 w 366565"/>
              <a:gd name="connsiteY104" fmla="*/ 321976 h 407890"/>
              <a:gd name="connsiteX105" fmla="*/ 181168 w 366565"/>
              <a:gd name="connsiteY105" fmla="*/ 310546 h 407890"/>
              <a:gd name="connsiteX106" fmla="*/ 175453 w 366565"/>
              <a:gd name="connsiteY106" fmla="*/ 306736 h 407890"/>
              <a:gd name="connsiteX107" fmla="*/ 158308 w 366565"/>
              <a:gd name="connsiteY107" fmla="*/ 301021 h 407890"/>
              <a:gd name="connsiteX108" fmla="*/ 150688 w 366565"/>
              <a:gd name="connsiteY108" fmla="*/ 299116 h 407890"/>
              <a:gd name="connsiteX109" fmla="*/ 118303 w 366565"/>
              <a:gd name="connsiteY109" fmla="*/ 301021 h 407890"/>
              <a:gd name="connsiteX110" fmla="*/ 110683 w 366565"/>
              <a:gd name="connsiteY110" fmla="*/ 299116 h 407890"/>
              <a:gd name="connsiteX111" fmla="*/ 108778 w 366565"/>
              <a:gd name="connsiteY111" fmla="*/ 293401 h 407890"/>
              <a:gd name="connsiteX112" fmla="*/ 116398 w 366565"/>
              <a:gd name="connsiteY112" fmla="*/ 278161 h 407890"/>
              <a:gd name="connsiteX113" fmla="*/ 129733 w 366565"/>
              <a:gd name="connsiteY113" fmla="*/ 270541 h 407890"/>
              <a:gd name="connsiteX114" fmla="*/ 135448 w 366565"/>
              <a:gd name="connsiteY114" fmla="*/ 264826 h 407890"/>
              <a:gd name="connsiteX115" fmla="*/ 164023 w 366565"/>
              <a:gd name="connsiteY115" fmla="*/ 261016 h 407890"/>
              <a:gd name="connsiteX116" fmla="*/ 171643 w 366565"/>
              <a:gd name="connsiteY116" fmla="*/ 259111 h 407890"/>
              <a:gd name="connsiteX117" fmla="*/ 177358 w 366565"/>
              <a:gd name="connsiteY117" fmla="*/ 255301 h 407890"/>
              <a:gd name="connsiteX118" fmla="*/ 183073 w 366565"/>
              <a:gd name="connsiteY118" fmla="*/ 253396 h 407890"/>
              <a:gd name="connsiteX119" fmla="*/ 190693 w 366565"/>
              <a:gd name="connsiteY119" fmla="*/ 247681 h 407890"/>
              <a:gd name="connsiteX120" fmla="*/ 198313 w 366565"/>
              <a:gd name="connsiteY120" fmla="*/ 234346 h 407890"/>
              <a:gd name="connsiteX121" fmla="*/ 202123 w 366565"/>
              <a:gd name="connsiteY121" fmla="*/ 219106 h 407890"/>
              <a:gd name="connsiteX122" fmla="*/ 204028 w 366565"/>
              <a:gd name="connsiteY122" fmla="*/ 182911 h 407890"/>
              <a:gd name="connsiteX123" fmla="*/ 205933 w 366565"/>
              <a:gd name="connsiteY123" fmla="*/ 161956 h 407890"/>
              <a:gd name="connsiteX124" fmla="*/ 200218 w 366565"/>
              <a:gd name="connsiteY124" fmla="*/ 160051 h 407890"/>
              <a:gd name="connsiteX125" fmla="*/ 188788 w 366565"/>
              <a:gd name="connsiteY125" fmla="*/ 165766 h 407890"/>
              <a:gd name="connsiteX126" fmla="*/ 183073 w 366565"/>
              <a:gd name="connsiteY126" fmla="*/ 167671 h 407890"/>
              <a:gd name="connsiteX127" fmla="*/ 177358 w 366565"/>
              <a:gd name="connsiteY127" fmla="*/ 171481 h 407890"/>
              <a:gd name="connsiteX128" fmla="*/ 165928 w 366565"/>
              <a:gd name="connsiteY128" fmla="*/ 177196 h 407890"/>
              <a:gd name="connsiteX129" fmla="*/ 160213 w 366565"/>
              <a:gd name="connsiteY129" fmla="*/ 181006 h 407890"/>
              <a:gd name="connsiteX130" fmla="*/ 152593 w 366565"/>
              <a:gd name="connsiteY130" fmla="*/ 182911 h 407890"/>
              <a:gd name="connsiteX131" fmla="*/ 139258 w 366565"/>
              <a:gd name="connsiteY131" fmla="*/ 188626 h 407890"/>
              <a:gd name="connsiteX132" fmla="*/ 112588 w 366565"/>
              <a:gd name="connsiteY132" fmla="*/ 213391 h 40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366565" h="407890">
                <a:moveTo>
                  <a:pt x="112588" y="213391"/>
                </a:moveTo>
                <a:cubicBezTo>
                  <a:pt x="110048" y="217201"/>
                  <a:pt x="120247" y="212324"/>
                  <a:pt x="124018" y="211486"/>
                </a:cubicBezTo>
                <a:cubicBezTo>
                  <a:pt x="130204" y="210111"/>
                  <a:pt x="131081" y="208459"/>
                  <a:pt x="137353" y="205771"/>
                </a:cubicBezTo>
                <a:cubicBezTo>
                  <a:pt x="156974" y="197362"/>
                  <a:pt x="125416" y="212692"/>
                  <a:pt x="150688" y="200056"/>
                </a:cubicBezTo>
                <a:cubicBezTo>
                  <a:pt x="151958" y="198151"/>
                  <a:pt x="154245" y="196617"/>
                  <a:pt x="154498" y="194341"/>
                </a:cubicBezTo>
                <a:cubicBezTo>
                  <a:pt x="154991" y="189902"/>
                  <a:pt x="153091" y="180642"/>
                  <a:pt x="148783" y="177196"/>
                </a:cubicBezTo>
                <a:cubicBezTo>
                  <a:pt x="147215" y="175942"/>
                  <a:pt x="144973" y="175926"/>
                  <a:pt x="143068" y="175291"/>
                </a:cubicBezTo>
                <a:cubicBezTo>
                  <a:pt x="139359" y="164165"/>
                  <a:pt x="144065" y="174383"/>
                  <a:pt x="135448" y="165766"/>
                </a:cubicBezTo>
                <a:cubicBezTo>
                  <a:pt x="133829" y="164147"/>
                  <a:pt x="133426" y="161481"/>
                  <a:pt x="131638" y="160051"/>
                </a:cubicBezTo>
                <a:cubicBezTo>
                  <a:pt x="130070" y="158797"/>
                  <a:pt x="127678" y="159121"/>
                  <a:pt x="125923" y="158146"/>
                </a:cubicBezTo>
                <a:cubicBezTo>
                  <a:pt x="121920" y="155922"/>
                  <a:pt x="114493" y="150526"/>
                  <a:pt x="114493" y="150526"/>
                </a:cubicBezTo>
                <a:cubicBezTo>
                  <a:pt x="113223" y="148621"/>
                  <a:pt x="112471" y="146241"/>
                  <a:pt x="110683" y="144811"/>
                </a:cubicBezTo>
                <a:cubicBezTo>
                  <a:pt x="109115" y="143557"/>
                  <a:pt x="105603" y="144811"/>
                  <a:pt x="104968" y="142906"/>
                </a:cubicBezTo>
                <a:cubicBezTo>
                  <a:pt x="104202" y="140607"/>
                  <a:pt x="107750" y="130750"/>
                  <a:pt x="108778" y="127666"/>
                </a:cubicBezTo>
                <a:cubicBezTo>
                  <a:pt x="108143" y="125761"/>
                  <a:pt x="106873" y="123959"/>
                  <a:pt x="106873" y="121951"/>
                </a:cubicBezTo>
                <a:cubicBezTo>
                  <a:pt x="106873" y="119333"/>
                  <a:pt x="108059" y="116848"/>
                  <a:pt x="108778" y="114331"/>
                </a:cubicBezTo>
                <a:cubicBezTo>
                  <a:pt x="109330" y="112400"/>
                  <a:pt x="109785" y="110412"/>
                  <a:pt x="110683" y="108616"/>
                </a:cubicBezTo>
                <a:cubicBezTo>
                  <a:pt x="112076" y="105830"/>
                  <a:pt x="118914" y="97007"/>
                  <a:pt x="120208" y="95281"/>
                </a:cubicBezTo>
                <a:cubicBezTo>
                  <a:pt x="119573" y="90201"/>
                  <a:pt x="119219" y="85078"/>
                  <a:pt x="118303" y="80041"/>
                </a:cubicBezTo>
                <a:cubicBezTo>
                  <a:pt x="117944" y="78065"/>
                  <a:pt x="116398" y="76334"/>
                  <a:pt x="116398" y="74326"/>
                </a:cubicBezTo>
                <a:cubicBezTo>
                  <a:pt x="116398" y="72318"/>
                  <a:pt x="117668" y="70516"/>
                  <a:pt x="118303" y="68611"/>
                </a:cubicBezTo>
                <a:cubicBezTo>
                  <a:pt x="116045" y="61838"/>
                  <a:pt x="118021" y="62684"/>
                  <a:pt x="110683" y="60991"/>
                </a:cubicBezTo>
                <a:cubicBezTo>
                  <a:pt x="104373" y="59535"/>
                  <a:pt x="91633" y="57181"/>
                  <a:pt x="91633" y="57181"/>
                </a:cubicBezTo>
                <a:cubicBezTo>
                  <a:pt x="79264" y="58727"/>
                  <a:pt x="78563" y="58194"/>
                  <a:pt x="68773" y="60991"/>
                </a:cubicBezTo>
                <a:cubicBezTo>
                  <a:pt x="55527" y="64775"/>
                  <a:pt x="71694" y="60610"/>
                  <a:pt x="55438" y="66706"/>
                </a:cubicBezTo>
                <a:cubicBezTo>
                  <a:pt x="52987" y="67625"/>
                  <a:pt x="50358" y="67976"/>
                  <a:pt x="47818" y="68611"/>
                </a:cubicBezTo>
                <a:cubicBezTo>
                  <a:pt x="32578" y="67976"/>
                  <a:pt x="16302" y="72264"/>
                  <a:pt x="2098" y="66706"/>
                </a:cubicBezTo>
                <a:cubicBezTo>
                  <a:pt x="-2670" y="64840"/>
                  <a:pt x="1885" y="56127"/>
                  <a:pt x="4003" y="51466"/>
                </a:cubicBezTo>
                <a:cubicBezTo>
                  <a:pt x="5317" y="48576"/>
                  <a:pt x="9039" y="47596"/>
                  <a:pt x="11623" y="45751"/>
                </a:cubicBezTo>
                <a:cubicBezTo>
                  <a:pt x="20662" y="39295"/>
                  <a:pt x="17479" y="41906"/>
                  <a:pt x="32578" y="38131"/>
                </a:cubicBezTo>
                <a:cubicBezTo>
                  <a:pt x="35753" y="36226"/>
                  <a:pt x="38623" y="33681"/>
                  <a:pt x="42103" y="32416"/>
                </a:cubicBezTo>
                <a:cubicBezTo>
                  <a:pt x="54660" y="27850"/>
                  <a:pt x="87257" y="32197"/>
                  <a:pt x="91633" y="32416"/>
                </a:cubicBezTo>
                <a:cubicBezTo>
                  <a:pt x="111318" y="31781"/>
                  <a:pt x="131025" y="31635"/>
                  <a:pt x="150688" y="30511"/>
                </a:cubicBezTo>
                <a:cubicBezTo>
                  <a:pt x="158380" y="30071"/>
                  <a:pt x="158877" y="27440"/>
                  <a:pt x="165928" y="24796"/>
                </a:cubicBezTo>
                <a:cubicBezTo>
                  <a:pt x="168379" y="23877"/>
                  <a:pt x="171040" y="23643"/>
                  <a:pt x="173548" y="22891"/>
                </a:cubicBezTo>
                <a:cubicBezTo>
                  <a:pt x="190896" y="17687"/>
                  <a:pt x="179395" y="20927"/>
                  <a:pt x="196408" y="13366"/>
                </a:cubicBezTo>
                <a:cubicBezTo>
                  <a:pt x="208239" y="8108"/>
                  <a:pt x="195956" y="15572"/>
                  <a:pt x="207838" y="7651"/>
                </a:cubicBezTo>
                <a:cubicBezTo>
                  <a:pt x="208473" y="5746"/>
                  <a:pt x="208323" y="3356"/>
                  <a:pt x="209743" y="1936"/>
                </a:cubicBezTo>
                <a:cubicBezTo>
                  <a:pt x="213569" y="-1890"/>
                  <a:pt x="219211" y="969"/>
                  <a:pt x="223078" y="1936"/>
                </a:cubicBezTo>
                <a:cubicBezTo>
                  <a:pt x="242895" y="21753"/>
                  <a:pt x="215943" y="-4452"/>
                  <a:pt x="234508" y="11461"/>
                </a:cubicBezTo>
                <a:cubicBezTo>
                  <a:pt x="250676" y="25319"/>
                  <a:pt x="234723" y="14144"/>
                  <a:pt x="247843" y="22891"/>
                </a:cubicBezTo>
                <a:cubicBezTo>
                  <a:pt x="249113" y="25431"/>
                  <a:pt x="250244" y="28045"/>
                  <a:pt x="251653" y="30511"/>
                </a:cubicBezTo>
                <a:cubicBezTo>
                  <a:pt x="255111" y="36562"/>
                  <a:pt x="256025" y="35224"/>
                  <a:pt x="257368" y="41941"/>
                </a:cubicBezTo>
                <a:cubicBezTo>
                  <a:pt x="258883" y="49516"/>
                  <a:pt x="258309" y="57628"/>
                  <a:pt x="261178" y="64801"/>
                </a:cubicBezTo>
                <a:cubicBezTo>
                  <a:pt x="262357" y="67749"/>
                  <a:pt x="265958" y="69096"/>
                  <a:pt x="268798" y="70516"/>
                </a:cubicBezTo>
                <a:cubicBezTo>
                  <a:pt x="271140" y="71687"/>
                  <a:pt x="273862" y="71853"/>
                  <a:pt x="276418" y="72421"/>
                </a:cubicBezTo>
                <a:cubicBezTo>
                  <a:pt x="298184" y="77258"/>
                  <a:pt x="274979" y="71585"/>
                  <a:pt x="293563" y="76231"/>
                </a:cubicBezTo>
                <a:cubicBezTo>
                  <a:pt x="284626" y="82934"/>
                  <a:pt x="278912" y="84577"/>
                  <a:pt x="274513" y="93376"/>
                </a:cubicBezTo>
                <a:cubicBezTo>
                  <a:pt x="273615" y="95172"/>
                  <a:pt x="273243" y="97186"/>
                  <a:pt x="272608" y="99091"/>
                </a:cubicBezTo>
                <a:cubicBezTo>
                  <a:pt x="273243" y="102901"/>
                  <a:pt x="272944" y="106991"/>
                  <a:pt x="274513" y="110521"/>
                </a:cubicBezTo>
                <a:cubicBezTo>
                  <a:pt x="276172" y="114254"/>
                  <a:pt x="285499" y="119602"/>
                  <a:pt x="287848" y="121951"/>
                </a:cubicBezTo>
                <a:cubicBezTo>
                  <a:pt x="290093" y="124196"/>
                  <a:pt x="291658" y="127031"/>
                  <a:pt x="293563" y="129571"/>
                </a:cubicBezTo>
                <a:cubicBezTo>
                  <a:pt x="282580" y="136893"/>
                  <a:pt x="293175" y="130554"/>
                  <a:pt x="282133" y="135286"/>
                </a:cubicBezTo>
                <a:cubicBezTo>
                  <a:pt x="279523" y="136405"/>
                  <a:pt x="277123" y="137977"/>
                  <a:pt x="274513" y="139096"/>
                </a:cubicBezTo>
                <a:cubicBezTo>
                  <a:pt x="272667" y="139887"/>
                  <a:pt x="270735" y="140473"/>
                  <a:pt x="268798" y="141001"/>
                </a:cubicBezTo>
                <a:cubicBezTo>
                  <a:pt x="251700" y="145664"/>
                  <a:pt x="255715" y="144541"/>
                  <a:pt x="238318" y="146716"/>
                </a:cubicBezTo>
                <a:cubicBezTo>
                  <a:pt x="236413" y="147351"/>
                  <a:pt x="234023" y="147201"/>
                  <a:pt x="232603" y="148621"/>
                </a:cubicBezTo>
                <a:cubicBezTo>
                  <a:pt x="230063" y="151161"/>
                  <a:pt x="230063" y="157511"/>
                  <a:pt x="232603" y="160051"/>
                </a:cubicBezTo>
                <a:cubicBezTo>
                  <a:pt x="234023" y="161471"/>
                  <a:pt x="236413" y="161321"/>
                  <a:pt x="238318" y="161956"/>
                </a:cubicBezTo>
                <a:cubicBezTo>
                  <a:pt x="245611" y="167426"/>
                  <a:pt x="245423" y="167994"/>
                  <a:pt x="253558" y="171481"/>
                </a:cubicBezTo>
                <a:cubicBezTo>
                  <a:pt x="255404" y="172272"/>
                  <a:pt x="257336" y="172858"/>
                  <a:pt x="259273" y="173386"/>
                </a:cubicBezTo>
                <a:cubicBezTo>
                  <a:pt x="280972" y="179304"/>
                  <a:pt x="275930" y="177571"/>
                  <a:pt x="304993" y="179101"/>
                </a:cubicBezTo>
                <a:lnTo>
                  <a:pt x="346903" y="181006"/>
                </a:lnTo>
                <a:cubicBezTo>
                  <a:pt x="348808" y="182276"/>
                  <a:pt x="351188" y="183028"/>
                  <a:pt x="352618" y="184816"/>
                </a:cubicBezTo>
                <a:cubicBezTo>
                  <a:pt x="356318" y="189441"/>
                  <a:pt x="354054" y="196047"/>
                  <a:pt x="350713" y="200056"/>
                </a:cubicBezTo>
                <a:cubicBezTo>
                  <a:pt x="349427" y="201599"/>
                  <a:pt x="346903" y="201326"/>
                  <a:pt x="344998" y="201961"/>
                </a:cubicBezTo>
                <a:cubicBezTo>
                  <a:pt x="303674" y="232954"/>
                  <a:pt x="355763" y="196219"/>
                  <a:pt x="215458" y="209581"/>
                </a:cubicBezTo>
                <a:cubicBezTo>
                  <a:pt x="212235" y="209888"/>
                  <a:pt x="215757" y="216295"/>
                  <a:pt x="217363" y="219106"/>
                </a:cubicBezTo>
                <a:cubicBezTo>
                  <a:pt x="218331" y="220799"/>
                  <a:pt x="229849" y="226471"/>
                  <a:pt x="230698" y="226726"/>
                </a:cubicBezTo>
                <a:cubicBezTo>
                  <a:pt x="234398" y="227836"/>
                  <a:pt x="238357" y="227793"/>
                  <a:pt x="242128" y="228631"/>
                </a:cubicBezTo>
                <a:cubicBezTo>
                  <a:pt x="255458" y="231593"/>
                  <a:pt x="238549" y="230089"/>
                  <a:pt x="257368" y="232441"/>
                </a:cubicBezTo>
                <a:cubicBezTo>
                  <a:pt x="264328" y="233311"/>
                  <a:pt x="271338" y="233711"/>
                  <a:pt x="278323" y="234346"/>
                </a:cubicBezTo>
                <a:cubicBezTo>
                  <a:pt x="286155" y="246094"/>
                  <a:pt x="277265" y="234346"/>
                  <a:pt x="293563" y="247681"/>
                </a:cubicBezTo>
                <a:cubicBezTo>
                  <a:pt x="301735" y="254367"/>
                  <a:pt x="302113" y="255743"/>
                  <a:pt x="306898" y="262921"/>
                </a:cubicBezTo>
                <a:cubicBezTo>
                  <a:pt x="303088" y="264191"/>
                  <a:pt x="299364" y="265757"/>
                  <a:pt x="295468" y="266731"/>
                </a:cubicBezTo>
                <a:cubicBezTo>
                  <a:pt x="285900" y="269123"/>
                  <a:pt x="290332" y="267808"/>
                  <a:pt x="282133" y="270541"/>
                </a:cubicBezTo>
                <a:cubicBezTo>
                  <a:pt x="282768" y="273081"/>
                  <a:pt x="282081" y="276422"/>
                  <a:pt x="284038" y="278161"/>
                </a:cubicBezTo>
                <a:cubicBezTo>
                  <a:pt x="286992" y="280787"/>
                  <a:pt x="300511" y="287246"/>
                  <a:pt x="306898" y="287686"/>
                </a:cubicBezTo>
                <a:cubicBezTo>
                  <a:pt x="322748" y="288779"/>
                  <a:pt x="338648" y="288956"/>
                  <a:pt x="354523" y="289591"/>
                </a:cubicBezTo>
                <a:cubicBezTo>
                  <a:pt x="356521" y="290257"/>
                  <a:pt x="365282" y="292620"/>
                  <a:pt x="365953" y="295306"/>
                </a:cubicBezTo>
                <a:cubicBezTo>
                  <a:pt x="368301" y="304698"/>
                  <a:pt x="363504" y="307280"/>
                  <a:pt x="358333" y="312451"/>
                </a:cubicBezTo>
                <a:cubicBezTo>
                  <a:pt x="357698" y="314356"/>
                  <a:pt x="356428" y="316158"/>
                  <a:pt x="356428" y="318166"/>
                </a:cubicBezTo>
                <a:cubicBezTo>
                  <a:pt x="356428" y="322110"/>
                  <a:pt x="360217" y="326707"/>
                  <a:pt x="362143" y="329596"/>
                </a:cubicBezTo>
                <a:cubicBezTo>
                  <a:pt x="360238" y="330866"/>
                  <a:pt x="358686" y="333030"/>
                  <a:pt x="356428" y="333406"/>
                </a:cubicBezTo>
                <a:cubicBezTo>
                  <a:pt x="331466" y="337566"/>
                  <a:pt x="274078" y="333817"/>
                  <a:pt x="259273" y="333406"/>
                </a:cubicBezTo>
                <a:cubicBezTo>
                  <a:pt x="249748" y="334041"/>
                  <a:pt x="238204" y="329413"/>
                  <a:pt x="230698" y="335311"/>
                </a:cubicBezTo>
                <a:cubicBezTo>
                  <a:pt x="228555" y="336995"/>
                  <a:pt x="232823" y="356363"/>
                  <a:pt x="234508" y="361981"/>
                </a:cubicBezTo>
                <a:cubicBezTo>
                  <a:pt x="235662" y="365828"/>
                  <a:pt x="237048" y="369601"/>
                  <a:pt x="238318" y="373411"/>
                </a:cubicBezTo>
                <a:lnTo>
                  <a:pt x="240223" y="379126"/>
                </a:lnTo>
                <a:cubicBezTo>
                  <a:pt x="239588" y="381031"/>
                  <a:pt x="239149" y="383013"/>
                  <a:pt x="238318" y="384841"/>
                </a:cubicBezTo>
                <a:cubicBezTo>
                  <a:pt x="235968" y="390012"/>
                  <a:pt x="236208" y="398703"/>
                  <a:pt x="230698" y="400081"/>
                </a:cubicBezTo>
                <a:cubicBezTo>
                  <a:pt x="212114" y="404727"/>
                  <a:pt x="235319" y="399054"/>
                  <a:pt x="213553" y="403891"/>
                </a:cubicBezTo>
                <a:cubicBezTo>
                  <a:pt x="210997" y="404459"/>
                  <a:pt x="208473" y="405161"/>
                  <a:pt x="205933" y="405796"/>
                </a:cubicBezTo>
                <a:cubicBezTo>
                  <a:pt x="191328" y="405161"/>
                  <a:pt x="174282" y="412000"/>
                  <a:pt x="162118" y="403891"/>
                </a:cubicBezTo>
                <a:cubicBezTo>
                  <a:pt x="155169" y="399258"/>
                  <a:pt x="164389" y="387335"/>
                  <a:pt x="165928" y="379126"/>
                </a:cubicBezTo>
                <a:cubicBezTo>
                  <a:pt x="166298" y="377152"/>
                  <a:pt x="166579" y="374979"/>
                  <a:pt x="167833" y="373411"/>
                </a:cubicBezTo>
                <a:cubicBezTo>
                  <a:pt x="169263" y="371623"/>
                  <a:pt x="171643" y="370871"/>
                  <a:pt x="173548" y="369601"/>
                </a:cubicBezTo>
                <a:cubicBezTo>
                  <a:pt x="174183" y="367696"/>
                  <a:pt x="174033" y="365306"/>
                  <a:pt x="175453" y="363886"/>
                </a:cubicBezTo>
                <a:cubicBezTo>
                  <a:pt x="176873" y="362466"/>
                  <a:pt x="179425" y="362977"/>
                  <a:pt x="181168" y="361981"/>
                </a:cubicBezTo>
                <a:cubicBezTo>
                  <a:pt x="183925" y="360406"/>
                  <a:pt x="186187" y="358087"/>
                  <a:pt x="188788" y="356266"/>
                </a:cubicBezTo>
                <a:cubicBezTo>
                  <a:pt x="192539" y="353640"/>
                  <a:pt x="196408" y="351186"/>
                  <a:pt x="200218" y="348646"/>
                </a:cubicBezTo>
                <a:cubicBezTo>
                  <a:pt x="202123" y="347376"/>
                  <a:pt x="203761" y="345560"/>
                  <a:pt x="205933" y="344836"/>
                </a:cubicBezTo>
                <a:lnTo>
                  <a:pt x="211648" y="342931"/>
                </a:lnTo>
                <a:cubicBezTo>
                  <a:pt x="211013" y="338486"/>
                  <a:pt x="212154" y="333384"/>
                  <a:pt x="209743" y="329596"/>
                </a:cubicBezTo>
                <a:cubicBezTo>
                  <a:pt x="207285" y="325733"/>
                  <a:pt x="202123" y="324516"/>
                  <a:pt x="198313" y="321976"/>
                </a:cubicBezTo>
                <a:lnTo>
                  <a:pt x="181168" y="310546"/>
                </a:lnTo>
                <a:cubicBezTo>
                  <a:pt x="179263" y="309276"/>
                  <a:pt x="177674" y="307291"/>
                  <a:pt x="175453" y="306736"/>
                </a:cubicBezTo>
                <a:cubicBezTo>
                  <a:pt x="157192" y="302171"/>
                  <a:pt x="179829" y="308195"/>
                  <a:pt x="158308" y="301021"/>
                </a:cubicBezTo>
                <a:cubicBezTo>
                  <a:pt x="155824" y="300193"/>
                  <a:pt x="153228" y="299751"/>
                  <a:pt x="150688" y="299116"/>
                </a:cubicBezTo>
                <a:cubicBezTo>
                  <a:pt x="139893" y="299751"/>
                  <a:pt x="129117" y="301021"/>
                  <a:pt x="118303" y="301021"/>
                </a:cubicBezTo>
                <a:cubicBezTo>
                  <a:pt x="115685" y="301021"/>
                  <a:pt x="112727" y="300752"/>
                  <a:pt x="110683" y="299116"/>
                </a:cubicBezTo>
                <a:cubicBezTo>
                  <a:pt x="109115" y="297862"/>
                  <a:pt x="109413" y="295306"/>
                  <a:pt x="108778" y="293401"/>
                </a:cubicBezTo>
                <a:cubicBezTo>
                  <a:pt x="110597" y="288853"/>
                  <a:pt x="112593" y="281966"/>
                  <a:pt x="116398" y="278161"/>
                </a:cubicBezTo>
                <a:cubicBezTo>
                  <a:pt x="120898" y="273661"/>
                  <a:pt x="124504" y="274276"/>
                  <a:pt x="129733" y="270541"/>
                </a:cubicBezTo>
                <a:cubicBezTo>
                  <a:pt x="131925" y="268975"/>
                  <a:pt x="132852" y="265547"/>
                  <a:pt x="135448" y="264826"/>
                </a:cubicBezTo>
                <a:cubicBezTo>
                  <a:pt x="144707" y="262254"/>
                  <a:pt x="154531" y="262515"/>
                  <a:pt x="164023" y="261016"/>
                </a:cubicBezTo>
                <a:cubicBezTo>
                  <a:pt x="166609" y="260608"/>
                  <a:pt x="169103" y="259746"/>
                  <a:pt x="171643" y="259111"/>
                </a:cubicBezTo>
                <a:cubicBezTo>
                  <a:pt x="173548" y="257841"/>
                  <a:pt x="175310" y="256325"/>
                  <a:pt x="177358" y="255301"/>
                </a:cubicBezTo>
                <a:cubicBezTo>
                  <a:pt x="179154" y="254403"/>
                  <a:pt x="181330" y="254392"/>
                  <a:pt x="183073" y="253396"/>
                </a:cubicBezTo>
                <a:cubicBezTo>
                  <a:pt x="185830" y="251821"/>
                  <a:pt x="188153" y="249586"/>
                  <a:pt x="190693" y="247681"/>
                </a:cubicBezTo>
                <a:cubicBezTo>
                  <a:pt x="193233" y="243236"/>
                  <a:pt x="196023" y="238925"/>
                  <a:pt x="198313" y="234346"/>
                </a:cubicBezTo>
                <a:cubicBezTo>
                  <a:pt x="200266" y="230441"/>
                  <a:pt x="201398" y="222729"/>
                  <a:pt x="202123" y="219106"/>
                </a:cubicBezTo>
                <a:cubicBezTo>
                  <a:pt x="202758" y="207041"/>
                  <a:pt x="203224" y="194966"/>
                  <a:pt x="204028" y="182911"/>
                </a:cubicBezTo>
                <a:cubicBezTo>
                  <a:pt x="204495" y="175913"/>
                  <a:pt x="207086" y="168874"/>
                  <a:pt x="205933" y="161956"/>
                </a:cubicBezTo>
                <a:cubicBezTo>
                  <a:pt x="205603" y="159975"/>
                  <a:pt x="202123" y="160686"/>
                  <a:pt x="200218" y="160051"/>
                </a:cubicBezTo>
                <a:cubicBezTo>
                  <a:pt x="185853" y="164839"/>
                  <a:pt x="203560" y="158380"/>
                  <a:pt x="188788" y="165766"/>
                </a:cubicBezTo>
                <a:cubicBezTo>
                  <a:pt x="186992" y="166664"/>
                  <a:pt x="184869" y="166773"/>
                  <a:pt x="183073" y="167671"/>
                </a:cubicBezTo>
                <a:cubicBezTo>
                  <a:pt x="181025" y="168695"/>
                  <a:pt x="179359" y="170369"/>
                  <a:pt x="177358" y="171481"/>
                </a:cubicBezTo>
                <a:cubicBezTo>
                  <a:pt x="173634" y="173550"/>
                  <a:pt x="169652" y="175127"/>
                  <a:pt x="165928" y="177196"/>
                </a:cubicBezTo>
                <a:cubicBezTo>
                  <a:pt x="163927" y="178308"/>
                  <a:pt x="162317" y="180104"/>
                  <a:pt x="160213" y="181006"/>
                </a:cubicBezTo>
                <a:cubicBezTo>
                  <a:pt x="157807" y="182037"/>
                  <a:pt x="155110" y="182192"/>
                  <a:pt x="152593" y="182911"/>
                </a:cubicBezTo>
                <a:cubicBezTo>
                  <a:pt x="147577" y="184344"/>
                  <a:pt x="143876" y="185855"/>
                  <a:pt x="139258" y="188626"/>
                </a:cubicBezTo>
                <a:cubicBezTo>
                  <a:pt x="135331" y="190982"/>
                  <a:pt x="115128" y="209581"/>
                  <a:pt x="112588" y="213391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8456908" y="5874281"/>
            <a:ext cx="81209" cy="228165"/>
          </a:xfrm>
          <a:custGeom>
            <a:avLst/>
            <a:gdLst>
              <a:gd name="connsiteX0" fmla="*/ 81924 w 220989"/>
              <a:gd name="connsiteY0" fmla="*/ 360045 h 361581"/>
              <a:gd name="connsiteX1" fmla="*/ 78114 w 220989"/>
              <a:gd name="connsiteY1" fmla="*/ 350520 h 361581"/>
              <a:gd name="connsiteX2" fmla="*/ 83829 w 220989"/>
              <a:gd name="connsiteY2" fmla="*/ 329565 h 361581"/>
              <a:gd name="connsiteX3" fmla="*/ 78114 w 220989"/>
              <a:gd name="connsiteY3" fmla="*/ 325755 h 361581"/>
              <a:gd name="connsiteX4" fmla="*/ 62874 w 220989"/>
              <a:gd name="connsiteY4" fmla="*/ 321945 h 361581"/>
              <a:gd name="connsiteX5" fmla="*/ 57159 w 220989"/>
              <a:gd name="connsiteY5" fmla="*/ 320040 h 361581"/>
              <a:gd name="connsiteX6" fmla="*/ 55254 w 220989"/>
              <a:gd name="connsiteY6" fmla="*/ 312420 h 361581"/>
              <a:gd name="connsiteX7" fmla="*/ 59064 w 220989"/>
              <a:gd name="connsiteY7" fmla="*/ 287655 h 361581"/>
              <a:gd name="connsiteX8" fmla="*/ 45729 w 220989"/>
              <a:gd name="connsiteY8" fmla="*/ 274320 h 361581"/>
              <a:gd name="connsiteX9" fmla="*/ 47634 w 220989"/>
              <a:gd name="connsiteY9" fmla="*/ 268605 h 361581"/>
              <a:gd name="connsiteX10" fmla="*/ 60969 w 220989"/>
              <a:gd name="connsiteY10" fmla="*/ 264795 h 361581"/>
              <a:gd name="connsiteX11" fmla="*/ 66684 w 220989"/>
              <a:gd name="connsiteY11" fmla="*/ 260985 h 361581"/>
              <a:gd name="connsiteX12" fmla="*/ 78114 w 220989"/>
              <a:gd name="connsiteY12" fmla="*/ 259080 h 361581"/>
              <a:gd name="connsiteX13" fmla="*/ 139074 w 220989"/>
              <a:gd name="connsiteY13" fmla="*/ 260985 h 361581"/>
              <a:gd name="connsiteX14" fmla="*/ 144789 w 220989"/>
              <a:gd name="connsiteY14" fmla="*/ 262890 h 361581"/>
              <a:gd name="connsiteX15" fmla="*/ 156219 w 220989"/>
              <a:gd name="connsiteY15" fmla="*/ 270510 h 361581"/>
              <a:gd name="connsiteX16" fmla="*/ 167649 w 220989"/>
              <a:gd name="connsiteY16" fmla="*/ 274320 h 361581"/>
              <a:gd name="connsiteX17" fmla="*/ 173364 w 220989"/>
              <a:gd name="connsiteY17" fmla="*/ 276225 h 361581"/>
              <a:gd name="connsiteX18" fmla="*/ 179079 w 220989"/>
              <a:gd name="connsiteY18" fmla="*/ 278130 h 361581"/>
              <a:gd name="connsiteX19" fmla="*/ 196224 w 220989"/>
              <a:gd name="connsiteY19" fmla="*/ 272415 h 361581"/>
              <a:gd name="connsiteX20" fmla="*/ 194319 w 220989"/>
              <a:gd name="connsiteY20" fmla="*/ 257175 h 361581"/>
              <a:gd name="connsiteX21" fmla="*/ 175269 w 220989"/>
              <a:gd name="connsiteY21" fmla="*/ 241935 h 361581"/>
              <a:gd name="connsiteX22" fmla="*/ 163839 w 220989"/>
              <a:gd name="connsiteY22" fmla="*/ 238125 h 361581"/>
              <a:gd name="connsiteX23" fmla="*/ 161934 w 220989"/>
              <a:gd name="connsiteY23" fmla="*/ 220980 h 361581"/>
              <a:gd name="connsiteX24" fmla="*/ 160029 w 220989"/>
              <a:gd name="connsiteY24" fmla="*/ 213360 h 361581"/>
              <a:gd name="connsiteX25" fmla="*/ 154314 w 220989"/>
              <a:gd name="connsiteY25" fmla="*/ 211455 h 361581"/>
              <a:gd name="connsiteX26" fmla="*/ 139074 w 220989"/>
              <a:gd name="connsiteY26" fmla="*/ 213360 h 361581"/>
              <a:gd name="connsiteX27" fmla="*/ 129549 w 220989"/>
              <a:gd name="connsiteY27" fmla="*/ 217170 h 361581"/>
              <a:gd name="connsiteX28" fmla="*/ 108594 w 220989"/>
              <a:gd name="connsiteY28" fmla="*/ 226695 h 361581"/>
              <a:gd name="connsiteX29" fmla="*/ 104784 w 220989"/>
              <a:gd name="connsiteY29" fmla="*/ 232410 h 361581"/>
              <a:gd name="connsiteX30" fmla="*/ 87639 w 220989"/>
              <a:gd name="connsiteY30" fmla="*/ 245745 h 361581"/>
              <a:gd name="connsiteX31" fmla="*/ 76209 w 220989"/>
              <a:gd name="connsiteY31" fmla="*/ 249555 h 361581"/>
              <a:gd name="connsiteX32" fmla="*/ 62874 w 220989"/>
              <a:gd name="connsiteY32" fmla="*/ 257175 h 361581"/>
              <a:gd name="connsiteX33" fmla="*/ 53349 w 220989"/>
              <a:gd name="connsiteY33" fmla="*/ 259080 h 361581"/>
              <a:gd name="connsiteX34" fmla="*/ 36204 w 220989"/>
              <a:gd name="connsiteY34" fmla="*/ 257175 h 361581"/>
              <a:gd name="connsiteX35" fmla="*/ 43824 w 220989"/>
              <a:gd name="connsiteY35" fmla="*/ 224790 h 361581"/>
              <a:gd name="connsiteX36" fmla="*/ 49539 w 220989"/>
              <a:gd name="connsiteY36" fmla="*/ 209550 h 361581"/>
              <a:gd name="connsiteX37" fmla="*/ 53349 w 220989"/>
              <a:gd name="connsiteY37" fmla="*/ 203835 h 361581"/>
              <a:gd name="connsiteX38" fmla="*/ 64779 w 220989"/>
              <a:gd name="connsiteY38" fmla="*/ 196215 h 361581"/>
              <a:gd name="connsiteX39" fmla="*/ 70494 w 220989"/>
              <a:gd name="connsiteY39" fmla="*/ 192405 h 361581"/>
              <a:gd name="connsiteX40" fmla="*/ 81924 w 220989"/>
              <a:gd name="connsiteY40" fmla="*/ 188595 h 361581"/>
              <a:gd name="connsiteX41" fmla="*/ 125739 w 220989"/>
              <a:gd name="connsiteY41" fmla="*/ 194310 h 361581"/>
              <a:gd name="connsiteX42" fmla="*/ 131454 w 220989"/>
              <a:gd name="connsiteY42" fmla="*/ 198120 h 361581"/>
              <a:gd name="connsiteX43" fmla="*/ 142884 w 220989"/>
              <a:gd name="connsiteY43" fmla="*/ 201930 h 361581"/>
              <a:gd name="connsiteX44" fmla="*/ 171459 w 220989"/>
              <a:gd name="connsiteY44" fmla="*/ 198120 h 361581"/>
              <a:gd name="connsiteX45" fmla="*/ 177174 w 220989"/>
              <a:gd name="connsiteY45" fmla="*/ 194310 h 361581"/>
              <a:gd name="connsiteX46" fmla="*/ 182889 w 220989"/>
              <a:gd name="connsiteY46" fmla="*/ 177165 h 361581"/>
              <a:gd name="connsiteX47" fmla="*/ 184794 w 220989"/>
              <a:gd name="connsiteY47" fmla="*/ 171450 h 361581"/>
              <a:gd name="connsiteX48" fmla="*/ 188604 w 220989"/>
              <a:gd name="connsiteY48" fmla="*/ 154305 h 361581"/>
              <a:gd name="connsiteX49" fmla="*/ 196224 w 220989"/>
              <a:gd name="connsiteY49" fmla="*/ 142875 h 361581"/>
              <a:gd name="connsiteX50" fmla="*/ 200034 w 220989"/>
              <a:gd name="connsiteY50" fmla="*/ 135255 h 361581"/>
              <a:gd name="connsiteX51" fmla="*/ 203844 w 220989"/>
              <a:gd name="connsiteY51" fmla="*/ 125730 h 361581"/>
              <a:gd name="connsiteX52" fmla="*/ 209559 w 220989"/>
              <a:gd name="connsiteY52" fmla="*/ 116205 h 361581"/>
              <a:gd name="connsiteX53" fmla="*/ 213369 w 220989"/>
              <a:gd name="connsiteY53" fmla="*/ 110490 h 361581"/>
              <a:gd name="connsiteX54" fmla="*/ 217179 w 220989"/>
              <a:gd name="connsiteY54" fmla="*/ 100965 h 361581"/>
              <a:gd name="connsiteX55" fmla="*/ 220989 w 220989"/>
              <a:gd name="connsiteY55" fmla="*/ 89535 h 361581"/>
              <a:gd name="connsiteX56" fmla="*/ 219084 w 220989"/>
              <a:gd name="connsiteY56" fmla="*/ 62865 h 361581"/>
              <a:gd name="connsiteX57" fmla="*/ 213369 w 220989"/>
              <a:gd name="connsiteY57" fmla="*/ 49530 h 361581"/>
              <a:gd name="connsiteX58" fmla="*/ 209559 w 220989"/>
              <a:gd name="connsiteY58" fmla="*/ 43815 h 361581"/>
              <a:gd name="connsiteX59" fmla="*/ 198129 w 220989"/>
              <a:gd name="connsiteY59" fmla="*/ 20955 h 361581"/>
              <a:gd name="connsiteX60" fmla="*/ 190509 w 220989"/>
              <a:gd name="connsiteY60" fmla="*/ 9525 h 361581"/>
              <a:gd name="connsiteX61" fmla="*/ 184794 w 220989"/>
              <a:gd name="connsiteY61" fmla="*/ 7620 h 361581"/>
              <a:gd name="connsiteX62" fmla="*/ 175269 w 220989"/>
              <a:gd name="connsiteY62" fmla="*/ 3810 h 361581"/>
              <a:gd name="connsiteX63" fmla="*/ 169554 w 220989"/>
              <a:gd name="connsiteY63" fmla="*/ 1905 h 361581"/>
              <a:gd name="connsiteX64" fmla="*/ 127644 w 220989"/>
              <a:gd name="connsiteY64" fmla="*/ 0 h 361581"/>
              <a:gd name="connsiteX65" fmla="*/ 78114 w 220989"/>
              <a:gd name="connsiteY65" fmla="*/ 1905 h 361581"/>
              <a:gd name="connsiteX66" fmla="*/ 70494 w 220989"/>
              <a:gd name="connsiteY66" fmla="*/ 7620 h 361581"/>
              <a:gd name="connsiteX67" fmla="*/ 64779 w 220989"/>
              <a:gd name="connsiteY67" fmla="*/ 9525 h 361581"/>
              <a:gd name="connsiteX68" fmla="*/ 57159 w 220989"/>
              <a:gd name="connsiteY68" fmla="*/ 26670 h 361581"/>
              <a:gd name="connsiteX69" fmla="*/ 51444 w 220989"/>
              <a:gd name="connsiteY69" fmla="*/ 32385 h 361581"/>
              <a:gd name="connsiteX70" fmla="*/ 53349 w 220989"/>
              <a:gd name="connsiteY70" fmla="*/ 45720 h 361581"/>
              <a:gd name="connsiteX71" fmla="*/ 60969 w 220989"/>
              <a:gd name="connsiteY71" fmla="*/ 57150 h 361581"/>
              <a:gd name="connsiteX72" fmla="*/ 43824 w 220989"/>
              <a:gd name="connsiteY72" fmla="*/ 62865 h 361581"/>
              <a:gd name="connsiteX73" fmla="*/ 38109 w 220989"/>
              <a:gd name="connsiteY73" fmla="*/ 64770 h 361581"/>
              <a:gd name="connsiteX74" fmla="*/ 32394 w 220989"/>
              <a:gd name="connsiteY74" fmla="*/ 66675 h 361581"/>
              <a:gd name="connsiteX75" fmla="*/ 24774 w 220989"/>
              <a:gd name="connsiteY75" fmla="*/ 68580 h 361581"/>
              <a:gd name="connsiteX76" fmla="*/ 7629 w 220989"/>
              <a:gd name="connsiteY76" fmla="*/ 72390 h 361581"/>
              <a:gd name="connsiteX77" fmla="*/ 1914 w 220989"/>
              <a:gd name="connsiteY77" fmla="*/ 76200 h 361581"/>
              <a:gd name="connsiteX78" fmla="*/ 1914 w 220989"/>
              <a:gd name="connsiteY78" fmla="*/ 91440 h 361581"/>
              <a:gd name="connsiteX79" fmla="*/ 5724 w 220989"/>
              <a:gd name="connsiteY79" fmla="*/ 97155 h 361581"/>
              <a:gd name="connsiteX80" fmla="*/ 7629 w 220989"/>
              <a:gd name="connsiteY80" fmla="*/ 102870 h 361581"/>
              <a:gd name="connsiteX81" fmla="*/ 11439 w 220989"/>
              <a:gd name="connsiteY81" fmla="*/ 108585 h 361581"/>
              <a:gd name="connsiteX82" fmla="*/ 15249 w 220989"/>
              <a:gd name="connsiteY82" fmla="*/ 120015 h 361581"/>
              <a:gd name="connsiteX83" fmla="*/ 9534 w 220989"/>
              <a:gd name="connsiteY83" fmla="*/ 144780 h 361581"/>
              <a:gd name="connsiteX84" fmla="*/ 7629 w 220989"/>
              <a:gd name="connsiteY84" fmla="*/ 150495 h 361581"/>
              <a:gd name="connsiteX85" fmla="*/ 15249 w 220989"/>
              <a:gd name="connsiteY85" fmla="*/ 161925 h 361581"/>
              <a:gd name="connsiteX86" fmla="*/ 24774 w 220989"/>
              <a:gd name="connsiteY86" fmla="*/ 171450 h 361581"/>
              <a:gd name="connsiteX87" fmla="*/ 36204 w 220989"/>
              <a:gd name="connsiteY87" fmla="*/ 175260 h 361581"/>
              <a:gd name="connsiteX88" fmla="*/ 41919 w 220989"/>
              <a:gd name="connsiteY88" fmla="*/ 177165 h 361581"/>
              <a:gd name="connsiteX89" fmla="*/ 53349 w 220989"/>
              <a:gd name="connsiteY89" fmla="*/ 196215 h 361581"/>
              <a:gd name="connsiteX90" fmla="*/ 51444 w 220989"/>
              <a:gd name="connsiteY90" fmla="*/ 215265 h 361581"/>
              <a:gd name="connsiteX91" fmla="*/ 49539 w 220989"/>
              <a:gd name="connsiteY91" fmla="*/ 220980 h 361581"/>
              <a:gd name="connsiteX92" fmla="*/ 51444 w 220989"/>
              <a:gd name="connsiteY92" fmla="*/ 228600 h 361581"/>
              <a:gd name="connsiteX93" fmla="*/ 53349 w 220989"/>
              <a:gd name="connsiteY93" fmla="*/ 240030 h 361581"/>
              <a:gd name="connsiteX94" fmla="*/ 57159 w 220989"/>
              <a:gd name="connsiteY94" fmla="*/ 251460 h 361581"/>
              <a:gd name="connsiteX95" fmla="*/ 59064 w 220989"/>
              <a:gd name="connsiteY95" fmla="*/ 259080 h 361581"/>
              <a:gd name="connsiteX96" fmla="*/ 62874 w 220989"/>
              <a:gd name="connsiteY96" fmla="*/ 266700 h 361581"/>
              <a:gd name="connsiteX97" fmla="*/ 64779 w 220989"/>
              <a:gd name="connsiteY97" fmla="*/ 272415 h 361581"/>
              <a:gd name="connsiteX98" fmla="*/ 60969 w 220989"/>
              <a:gd name="connsiteY98" fmla="*/ 291465 h 361581"/>
              <a:gd name="connsiteX99" fmla="*/ 55254 w 220989"/>
              <a:gd name="connsiteY99" fmla="*/ 297180 h 361581"/>
              <a:gd name="connsiteX100" fmla="*/ 53349 w 220989"/>
              <a:gd name="connsiteY100" fmla="*/ 316230 h 361581"/>
              <a:gd name="connsiteX101" fmla="*/ 81924 w 220989"/>
              <a:gd name="connsiteY101" fmla="*/ 360045 h 36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0989" h="361581">
                <a:moveTo>
                  <a:pt x="81924" y="360045"/>
                </a:moveTo>
                <a:cubicBezTo>
                  <a:pt x="86051" y="365760"/>
                  <a:pt x="78114" y="353940"/>
                  <a:pt x="78114" y="350520"/>
                </a:cubicBezTo>
                <a:cubicBezTo>
                  <a:pt x="78114" y="346223"/>
                  <a:pt x="81916" y="335304"/>
                  <a:pt x="83829" y="329565"/>
                </a:cubicBezTo>
                <a:cubicBezTo>
                  <a:pt x="81924" y="328295"/>
                  <a:pt x="80162" y="326779"/>
                  <a:pt x="78114" y="325755"/>
                </a:cubicBezTo>
                <a:cubicBezTo>
                  <a:pt x="73759" y="323578"/>
                  <a:pt x="67221" y="323032"/>
                  <a:pt x="62874" y="321945"/>
                </a:cubicBezTo>
                <a:cubicBezTo>
                  <a:pt x="60926" y="321458"/>
                  <a:pt x="59064" y="320675"/>
                  <a:pt x="57159" y="320040"/>
                </a:cubicBezTo>
                <a:cubicBezTo>
                  <a:pt x="56524" y="317500"/>
                  <a:pt x="55254" y="315038"/>
                  <a:pt x="55254" y="312420"/>
                </a:cubicBezTo>
                <a:cubicBezTo>
                  <a:pt x="55254" y="297686"/>
                  <a:pt x="55803" y="297437"/>
                  <a:pt x="59064" y="287655"/>
                </a:cubicBezTo>
                <a:cubicBezTo>
                  <a:pt x="45963" y="278921"/>
                  <a:pt x="49082" y="284379"/>
                  <a:pt x="45729" y="274320"/>
                </a:cubicBezTo>
                <a:cubicBezTo>
                  <a:pt x="46364" y="272415"/>
                  <a:pt x="46214" y="270025"/>
                  <a:pt x="47634" y="268605"/>
                </a:cubicBezTo>
                <a:cubicBezTo>
                  <a:pt x="48545" y="267694"/>
                  <a:pt x="60903" y="264811"/>
                  <a:pt x="60969" y="264795"/>
                </a:cubicBezTo>
                <a:cubicBezTo>
                  <a:pt x="62874" y="263525"/>
                  <a:pt x="64512" y="261709"/>
                  <a:pt x="66684" y="260985"/>
                </a:cubicBezTo>
                <a:cubicBezTo>
                  <a:pt x="70348" y="259764"/>
                  <a:pt x="74251" y="259080"/>
                  <a:pt x="78114" y="259080"/>
                </a:cubicBezTo>
                <a:cubicBezTo>
                  <a:pt x="98444" y="259080"/>
                  <a:pt x="118754" y="260350"/>
                  <a:pt x="139074" y="260985"/>
                </a:cubicBezTo>
                <a:cubicBezTo>
                  <a:pt x="140979" y="261620"/>
                  <a:pt x="143034" y="261915"/>
                  <a:pt x="144789" y="262890"/>
                </a:cubicBezTo>
                <a:cubicBezTo>
                  <a:pt x="148792" y="265114"/>
                  <a:pt x="151875" y="269062"/>
                  <a:pt x="156219" y="270510"/>
                </a:cubicBezTo>
                <a:lnTo>
                  <a:pt x="167649" y="274320"/>
                </a:lnTo>
                <a:lnTo>
                  <a:pt x="173364" y="276225"/>
                </a:lnTo>
                <a:lnTo>
                  <a:pt x="179079" y="278130"/>
                </a:lnTo>
                <a:cubicBezTo>
                  <a:pt x="180547" y="277836"/>
                  <a:pt x="195217" y="275771"/>
                  <a:pt x="196224" y="272415"/>
                </a:cubicBezTo>
                <a:cubicBezTo>
                  <a:pt x="197695" y="267511"/>
                  <a:pt x="196288" y="261901"/>
                  <a:pt x="194319" y="257175"/>
                </a:cubicBezTo>
                <a:cubicBezTo>
                  <a:pt x="192641" y="253147"/>
                  <a:pt x="177986" y="242841"/>
                  <a:pt x="175269" y="241935"/>
                </a:cubicBezTo>
                <a:lnTo>
                  <a:pt x="163839" y="238125"/>
                </a:lnTo>
                <a:cubicBezTo>
                  <a:pt x="159394" y="224790"/>
                  <a:pt x="158759" y="230505"/>
                  <a:pt x="161934" y="220980"/>
                </a:cubicBezTo>
                <a:cubicBezTo>
                  <a:pt x="161299" y="218440"/>
                  <a:pt x="161665" y="215404"/>
                  <a:pt x="160029" y="213360"/>
                </a:cubicBezTo>
                <a:cubicBezTo>
                  <a:pt x="158775" y="211792"/>
                  <a:pt x="156322" y="211455"/>
                  <a:pt x="154314" y="211455"/>
                </a:cubicBezTo>
                <a:cubicBezTo>
                  <a:pt x="149194" y="211455"/>
                  <a:pt x="144154" y="212725"/>
                  <a:pt x="139074" y="213360"/>
                </a:cubicBezTo>
                <a:cubicBezTo>
                  <a:pt x="135899" y="214630"/>
                  <a:pt x="132654" y="215737"/>
                  <a:pt x="129549" y="217170"/>
                </a:cubicBezTo>
                <a:cubicBezTo>
                  <a:pt x="107402" y="227392"/>
                  <a:pt x="121504" y="222392"/>
                  <a:pt x="108594" y="226695"/>
                </a:cubicBezTo>
                <a:cubicBezTo>
                  <a:pt x="107324" y="228600"/>
                  <a:pt x="106250" y="230651"/>
                  <a:pt x="104784" y="232410"/>
                </a:cubicBezTo>
                <a:cubicBezTo>
                  <a:pt x="100991" y="236962"/>
                  <a:pt x="92541" y="244111"/>
                  <a:pt x="87639" y="245745"/>
                </a:cubicBezTo>
                <a:cubicBezTo>
                  <a:pt x="83829" y="247015"/>
                  <a:pt x="79551" y="247327"/>
                  <a:pt x="76209" y="249555"/>
                </a:cubicBezTo>
                <a:cubicBezTo>
                  <a:pt x="72028" y="252342"/>
                  <a:pt x="67708" y="255564"/>
                  <a:pt x="62874" y="257175"/>
                </a:cubicBezTo>
                <a:cubicBezTo>
                  <a:pt x="59802" y="258199"/>
                  <a:pt x="56524" y="258445"/>
                  <a:pt x="53349" y="259080"/>
                </a:cubicBezTo>
                <a:cubicBezTo>
                  <a:pt x="47634" y="258445"/>
                  <a:pt x="39057" y="262168"/>
                  <a:pt x="36204" y="257175"/>
                </a:cubicBezTo>
                <a:cubicBezTo>
                  <a:pt x="28074" y="242948"/>
                  <a:pt x="37083" y="233778"/>
                  <a:pt x="43824" y="224790"/>
                </a:cubicBezTo>
                <a:cubicBezTo>
                  <a:pt x="45908" y="216456"/>
                  <a:pt x="45112" y="217298"/>
                  <a:pt x="49539" y="209550"/>
                </a:cubicBezTo>
                <a:cubicBezTo>
                  <a:pt x="50675" y="207562"/>
                  <a:pt x="51626" y="205343"/>
                  <a:pt x="53349" y="203835"/>
                </a:cubicBezTo>
                <a:cubicBezTo>
                  <a:pt x="56795" y="200820"/>
                  <a:pt x="60969" y="198755"/>
                  <a:pt x="64779" y="196215"/>
                </a:cubicBezTo>
                <a:cubicBezTo>
                  <a:pt x="66684" y="194945"/>
                  <a:pt x="68322" y="193129"/>
                  <a:pt x="70494" y="192405"/>
                </a:cubicBezTo>
                <a:lnTo>
                  <a:pt x="81924" y="188595"/>
                </a:lnTo>
                <a:cubicBezTo>
                  <a:pt x="86293" y="188852"/>
                  <a:pt x="115944" y="187780"/>
                  <a:pt x="125739" y="194310"/>
                </a:cubicBezTo>
                <a:cubicBezTo>
                  <a:pt x="127644" y="195580"/>
                  <a:pt x="129362" y="197190"/>
                  <a:pt x="131454" y="198120"/>
                </a:cubicBezTo>
                <a:cubicBezTo>
                  <a:pt x="135124" y="199751"/>
                  <a:pt x="142884" y="201930"/>
                  <a:pt x="142884" y="201930"/>
                </a:cubicBezTo>
                <a:cubicBezTo>
                  <a:pt x="147991" y="201504"/>
                  <a:pt x="163678" y="202011"/>
                  <a:pt x="171459" y="198120"/>
                </a:cubicBezTo>
                <a:cubicBezTo>
                  <a:pt x="173507" y="197096"/>
                  <a:pt x="175269" y="195580"/>
                  <a:pt x="177174" y="194310"/>
                </a:cubicBezTo>
                <a:lnTo>
                  <a:pt x="182889" y="177165"/>
                </a:lnTo>
                <a:cubicBezTo>
                  <a:pt x="183524" y="175260"/>
                  <a:pt x="184464" y="173431"/>
                  <a:pt x="184794" y="171450"/>
                </a:cubicBezTo>
                <a:cubicBezTo>
                  <a:pt x="185311" y="168349"/>
                  <a:pt x="186371" y="158325"/>
                  <a:pt x="188604" y="154305"/>
                </a:cubicBezTo>
                <a:cubicBezTo>
                  <a:pt x="190828" y="150302"/>
                  <a:pt x="194176" y="146971"/>
                  <a:pt x="196224" y="142875"/>
                </a:cubicBezTo>
                <a:cubicBezTo>
                  <a:pt x="197494" y="140335"/>
                  <a:pt x="198881" y="137850"/>
                  <a:pt x="200034" y="135255"/>
                </a:cubicBezTo>
                <a:cubicBezTo>
                  <a:pt x="201423" y="132130"/>
                  <a:pt x="202315" y="128789"/>
                  <a:pt x="203844" y="125730"/>
                </a:cubicBezTo>
                <a:cubicBezTo>
                  <a:pt x="205500" y="122418"/>
                  <a:pt x="207597" y="119345"/>
                  <a:pt x="209559" y="116205"/>
                </a:cubicBezTo>
                <a:cubicBezTo>
                  <a:pt x="210772" y="114263"/>
                  <a:pt x="212345" y="112538"/>
                  <a:pt x="213369" y="110490"/>
                </a:cubicBezTo>
                <a:cubicBezTo>
                  <a:pt x="214898" y="107431"/>
                  <a:pt x="216010" y="104179"/>
                  <a:pt x="217179" y="100965"/>
                </a:cubicBezTo>
                <a:cubicBezTo>
                  <a:pt x="218551" y="97191"/>
                  <a:pt x="220989" y="89535"/>
                  <a:pt x="220989" y="89535"/>
                </a:cubicBezTo>
                <a:cubicBezTo>
                  <a:pt x="220354" y="80645"/>
                  <a:pt x="220125" y="71717"/>
                  <a:pt x="219084" y="62865"/>
                </a:cubicBezTo>
                <a:cubicBezTo>
                  <a:pt x="218688" y="59501"/>
                  <a:pt x="214673" y="51811"/>
                  <a:pt x="213369" y="49530"/>
                </a:cubicBezTo>
                <a:cubicBezTo>
                  <a:pt x="212233" y="47542"/>
                  <a:pt x="210583" y="45863"/>
                  <a:pt x="209559" y="43815"/>
                </a:cubicBezTo>
                <a:cubicBezTo>
                  <a:pt x="199187" y="23071"/>
                  <a:pt x="208781" y="37694"/>
                  <a:pt x="198129" y="20955"/>
                </a:cubicBezTo>
                <a:cubicBezTo>
                  <a:pt x="195671" y="17092"/>
                  <a:pt x="193747" y="12763"/>
                  <a:pt x="190509" y="9525"/>
                </a:cubicBezTo>
                <a:cubicBezTo>
                  <a:pt x="189089" y="8105"/>
                  <a:pt x="186674" y="8325"/>
                  <a:pt x="184794" y="7620"/>
                </a:cubicBezTo>
                <a:cubicBezTo>
                  <a:pt x="181592" y="6419"/>
                  <a:pt x="178471" y="5011"/>
                  <a:pt x="175269" y="3810"/>
                </a:cubicBezTo>
                <a:cubicBezTo>
                  <a:pt x="173389" y="3105"/>
                  <a:pt x="171556" y="2065"/>
                  <a:pt x="169554" y="1905"/>
                </a:cubicBezTo>
                <a:cubicBezTo>
                  <a:pt x="155614" y="790"/>
                  <a:pt x="141614" y="635"/>
                  <a:pt x="127644" y="0"/>
                </a:cubicBezTo>
                <a:cubicBezTo>
                  <a:pt x="111134" y="635"/>
                  <a:pt x="94491" y="-279"/>
                  <a:pt x="78114" y="1905"/>
                </a:cubicBezTo>
                <a:cubicBezTo>
                  <a:pt x="74967" y="2325"/>
                  <a:pt x="73251" y="6045"/>
                  <a:pt x="70494" y="7620"/>
                </a:cubicBezTo>
                <a:cubicBezTo>
                  <a:pt x="68751" y="8616"/>
                  <a:pt x="66684" y="8890"/>
                  <a:pt x="64779" y="9525"/>
                </a:cubicBezTo>
                <a:cubicBezTo>
                  <a:pt x="62010" y="17832"/>
                  <a:pt x="62190" y="20632"/>
                  <a:pt x="57159" y="26670"/>
                </a:cubicBezTo>
                <a:cubicBezTo>
                  <a:pt x="55434" y="28740"/>
                  <a:pt x="53349" y="30480"/>
                  <a:pt x="51444" y="32385"/>
                </a:cubicBezTo>
                <a:cubicBezTo>
                  <a:pt x="48879" y="40081"/>
                  <a:pt x="48305" y="37313"/>
                  <a:pt x="53349" y="45720"/>
                </a:cubicBezTo>
                <a:cubicBezTo>
                  <a:pt x="55705" y="49647"/>
                  <a:pt x="60969" y="57150"/>
                  <a:pt x="60969" y="57150"/>
                </a:cubicBezTo>
                <a:lnTo>
                  <a:pt x="43824" y="62865"/>
                </a:lnTo>
                <a:lnTo>
                  <a:pt x="38109" y="64770"/>
                </a:lnTo>
                <a:cubicBezTo>
                  <a:pt x="36204" y="65405"/>
                  <a:pt x="34342" y="66188"/>
                  <a:pt x="32394" y="66675"/>
                </a:cubicBezTo>
                <a:cubicBezTo>
                  <a:pt x="29854" y="67310"/>
                  <a:pt x="27330" y="68012"/>
                  <a:pt x="24774" y="68580"/>
                </a:cubicBezTo>
                <a:cubicBezTo>
                  <a:pt x="3008" y="73417"/>
                  <a:pt x="26213" y="67744"/>
                  <a:pt x="7629" y="72390"/>
                </a:cubicBezTo>
                <a:cubicBezTo>
                  <a:pt x="5724" y="73660"/>
                  <a:pt x="3344" y="74412"/>
                  <a:pt x="1914" y="76200"/>
                </a:cubicBezTo>
                <a:cubicBezTo>
                  <a:pt x="-1474" y="80435"/>
                  <a:pt x="356" y="87285"/>
                  <a:pt x="1914" y="91440"/>
                </a:cubicBezTo>
                <a:cubicBezTo>
                  <a:pt x="2718" y="93584"/>
                  <a:pt x="4700" y="95107"/>
                  <a:pt x="5724" y="97155"/>
                </a:cubicBezTo>
                <a:cubicBezTo>
                  <a:pt x="6622" y="98951"/>
                  <a:pt x="6731" y="101074"/>
                  <a:pt x="7629" y="102870"/>
                </a:cubicBezTo>
                <a:cubicBezTo>
                  <a:pt x="8653" y="104918"/>
                  <a:pt x="10509" y="106493"/>
                  <a:pt x="11439" y="108585"/>
                </a:cubicBezTo>
                <a:cubicBezTo>
                  <a:pt x="13070" y="112255"/>
                  <a:pt x="15249" y="120015"/>
                  <a:pt x="15249" y="120015"/>
                </a:cubicBezTo>
                <a:cubicBezTo>
                  <a:pt x="12776" y="137326"/>
                  <a:pt x="14764" y="129090"/>
                  <a:pt x="9534" y="144780"/>
                </a:cubicBezTo>
                <a:lnTo>
                  <a:pt x="7629" y="150495"/>
                </a:lnTo>
                <a:cubicBezTo>
                  <a:pt x="11092" y="164348"/>
                  <a:pt x="6478" y="153154"/>
                  <a:pt x="15249" y="161925"/>
                </a:cubicBezTo>
                <a:cubicBezTo>
                  <a:pt x="21853" y="168529"/>
                  <a:pt x="15630" y="167386"/>
                  <a:pt x="24774" y="171450"/>
                </a:cubicBezTo>
                <a:cubicBezTo>
                  <a:pt x="28444" y="173081"/>
                  <a:pt x="32394" y="173990"/>
                  <a:pt x="36204" y="175260"/>
                </a:cubicBezTo>
                <a:lnTo>
                  <a:pt x="41919" y="177165"/>
                </a:lnTo>
                <a:cubicBezTo>
                  <a:pt x="51114" y="190958"/>
                  <a:pt x="47491" y="184499"/>
                  <a:pt x="53349" y="196215"/>
                </a:cubicBezTo>
                <a:cubicBezTo>
                  <a:pt x="52714" y="202565"/>
                  <a:pt x="52414" y="208958"/>
                  <a:pt x="51444" y="215265"/>
                </a:cubicBezTo>
                <a:cubicBezTo>
                  <a:pt x="51139" y="217250"/>
                  <a:pt x="49539" y="218972"/>
                  <a:pt x="49539" y="220980"/>
                </a:cubicBezTo>
                <a:cubicBezTo>
                  <a:pt x="49539" y="223598"/>
                  <a:pt x="50931" y="226033"/>
                  <a:pt x="51444" y="228600"/>
                </a:cubicBezTo>
                <a:cubicBezTo>
                  <a:pt x="52202" y="232388"/>
                  <a:pt x="52412" y="236283"/>
                  <a:pt x="53349" y="240030"/>
                </a:cubicBezTo>
                <a:cubicBezTo>
                  <a:pt x="54323" y="243926"/>
                  <a:pt x="56185" y="247564"/>
                  <a:pt x="57159" y="251460"/>
                </a:cubicBezTo>
                <a:cubicBezTo>
                  <a:pt x="57794" y="254000"/>
                  <a:pt x="58145" y="256629"/>
                  <a:pt x="59064" y="259080"/>
                </a:cubicBezTo>
                <a:cubicBezTo>
                  <a:pt x="60061" y="261739"/>
                  <a:pt x="61755" y="264090"/>
                  <a:pt x="62874" y="266700"/>
                </a:cubicBezTo>
                <a:cubicBezTo>
                  <a:pt x="63665" y="268546"/>
                  <a:pt x="64144" y="270510"/>
                  <a:pt x="64779" y="272415"/>
                </a:cubicBezTo>
                <a:cubicBezTo>
                  <a:pt x="64618" y="273544"/>
                  <a:pt x="63387" y="287838"/>
                  <a:pt x="60969" y="291465"/>
                </a:cubicBezTo>
                <a:cubicBezTo>
                  <a:pt x="59475" y="293707"/>
                  <a:pt x="57159" y="295275"/>
                  <a:pt x="55254" y="297180"/>
                </a:cubicBezTo>
                <a:cubicBezTo>
                  <a:pt x="54619" y="303530"/>
                  <a:pt x="54525" y="309958"/>
                  <a:pt x="53349" y="316230"/>
                </a:cubicBezTo>
                <a:cubicBezTo>
                  <a:pt x="48133" y="344047"/>
                  <a:pt x="77797" y="354330"/>
                  <a:pt x="81924" y="360045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8372204" y="5794943"/>
            <a:ext cx="112693" cy="184022"/>
          </a:xfrm>
          <a:custGeom>
            <a:avLst/>
            <a:gdLst>
              <a:gd name="connsiteX0" fmla="*/ 304800 w 306664"/>
              <a:gd name="connsiteY0" fmla="*/ 120015 h 291626"/>
              <a:gd name="connsiteX1" fmla="*/ 299085 w 306664"/>
              <a:gd name="connsiteY1" fmla="*/ 110490 h 291626"/>
              <a:gd name="connsiteX2" fmla="*/ 291465 w 306664"/>
              <a:gd name="connsiteY2" fmla="*/ 100965 h 291626"/>
              <a:gd name="connsiteX3" fmla="*/ 295275 w 306664"/>
              <a:gd name="connsiteY3" fmla="*/ 89535 h 291626"/>
              <a:gd name="connsiteX4" fmla="*/ 302895 w 306664"/>
              <a:gd name="connsiteY4" fmla="*/ 78105 h 291626"/>
              <a:gd name="connsiteX5" fmla="*/ 291465 w 306664"/>
              <a:gd name="connsiteY5" fmla="*/ 70485 h 291626"/>
              <a:gd name="connsiteX6" fmla="*/ 276225 w 306664"/>
              <a:gd name="connsiteY6" fmla="*/ 66675 h 291626"/>
              <a:gd name="connsiteX7" fmla="*/ 268605 w 306664"/>
              <a:gd name="connsiteY7" fmla="*/ 64770 h 291626"/>
              <a:gd name="connsiteX8" fmla="*/ 249555 w 306664"/>
              <a:gd name="connsiteY8" fmla="*/ 60960 h 291626"/>
              <a:gd name="connsiteX9" fmla="*/ 245745 w 306664"/>
              <a:gd name="connsiteY9" fmla="*/ 55245 h 291626"/>
              <a:gd name="connsiteX10" fmla="*/ 247650 w 306664"/>
              <a:gd name="connsiteY10" fmla="*/ 49530 h 291626"/>
              <a:gd name="connsiteX11" fmla="*/ 249555 w 306664"/>
              <a:gd name="connsiteY11" fmla="*/ 41910 h 291626"/>
              <a:gd name="connsiteX12" fmla="*/ 247650 w 306664"/>
              <a:gd name="connsiteY12" fmla="*/ 32385 h 291626"/>
              <a:gd name="connsiteX13" fmla="*/ 236220 w 306664"/>
              <a:gd name="connsiteY13" fmla="*/ 24765 h 291626"/>
              <a:gd name="connsiteX14" fmla="*/ 207645 w 306664"/>
              <a:gd name="connsiteY14" fmla="*/ 26670 h 291626"/>
              <a:gd name="connsiteX15" fmla="*/ 194310 w 306664"/>
              <a:gd name="connsiteY15" fmla="*/ 34290 h 291626"/>
              <a:gd name="connsiteX16" fmla="*/ 179070 w 306664"/>
              <a:gd name="connsiteY16" fmla="*/ 36195 h 291626"/>
              <a:gd name="connsiteX17" fmla="*/ 173355 w 306664"/>
              <a:gd name="connsiteY17" fmla="*/ 38100 h 291626"/>
              <a:gd name="connsiteX18" fmla="*/ 161925 w 306664"/>
              <a:gd name="connsiteY18" fmla="*/ 36195 h 291626"/>
              <a:gd name="connsiteX19" fmla="*/ 140970 w 306664"/>
              <a:gd name="connsiteY19" fmla="*/ 22860 h 291626"/>
              <a:gd name="connsiteX20" fmla="*/ 133350 w 306664"/>
              <a:gd name="connsiteY20" fmla="*/ 19050 h 291626"/>
              <a:gd name="connsiteX21" fmla="*/ 129540 w 306664"/>
              <a:gd name="connsiteY21" fmla="*/ 13335 h 291626"/>
              <a:gd name="connsiteX22" fmla="*/ 121920 w 306664"/>
              <a:gd name="connsiteY22" fmla="*/ 11430 h 291626"/>
              <a:gd name="connsiteX23" fmla="*/ 106680 w 306664"/>
              <a:gd name="connsiteY23" fmla="*/ 9525 h 291626"/>
              <a:gd name="connsiteX24" fmla="*/ 89535 w 306664"/>
              <a:gd name="connsiteY24" fmla="*/ 5715 h 291626"/>
              <a:gd name="connsiteX25" fmla="*/ 83820 w 306664"/>
              <a:gd name="connsiteY25" fmla="*/ 3810 h 291626"/>
              <a:gd name="connsiteX26" fmla="*/ 74295 w 306664"/>
              <a:gd name="connsiteY26" fmla="*/ 1905 h 291626"/>
              <a:gd name="connsiteX27" fmla="*/ 66675 w 306664"/>
              <a:gd name="connsiteY27" fmla="*/ 0 h 291626"/>
              <a:gd name="connsiteX28" fmla="*/ 53340 w 306664"/>
              <a:gd name="connsiteY28" fmla="*/ 1905 h 291626"/>
              <a:gd name="connsiteX29" fmla="*/ 40005 w 306664"/>
              <a:gd name="connsiteY29" fmla="*/ 7620 h 291626"/>
              <a:gd name="connsiteX30" fmla="*/ 30480 w 306664"/>
              <a:gd name="connsiteY30" fmla="*/ 11430 h 291626"/>
              <a:gd name="connsiteX31" fmla="*/ 24765 w 306664"/>
              <a:gd name="connsiteY31" fmla="*/ 15240 h 291626"/>
              <a:gd name="connsiteX32" fmla="*/ 17145 w 306664"/>
              <a:gd name="connsiteY32" fmla="*/ 19050 h 291626"/>
              <a:gd name="connsiteX33" fmla="*/ 11430 w 306664"/>
              <a:gd name="connsiteY33" fmla="*/ 22860 h 291626"/>
              <a:gd name="connsiteX34" fmla="*/ 0 w 306664"/>
              <a:gd name="connsiteY34" fmla="*/ 34290 h 291626"/>
              <a:gd name="connsiteX35" fmla="*/ 5715 w 306664"/>
              <a:gd name="connsiteY35" fmla="*/ 60960 h 291626"/>
              <a:gd name="connsiteX36" fmla="*/ 13335 w 306664"/>
              <a:gd name="connsiteY36" fmla="*/ 72390 h 291626"/>
              <a:gd name="connsiteX37" fmla="*/ 20955 w 306664"/>
              <a:gd name="connsiteY37" fmla="*/ 81915 h 291626"/>
              <a:gd name="connsiteX38" fmla="*/ 24765 w 306664"/>
              <a:gd name="connsiteY38" fmla="*/ 95250 h 291626"/>
              <a:gd name="connsiteX39" fmla="*/ 26670 w 306664"/>
              <a:gd name="connsiteY39" fmla="*/ 108585 h 291626"/>
              <a:gd name="connsiteX40" fmla="*/ 30480 w 306664"/>
              <a:gd name="connsiteY40" fmla="*/ 120015 h 291626"/>
              <a:gd name="connsiteX41" fmla="*/ 32385 w 306664"/>
              <a:gd name="connsiteY41" fmla="*/ 125730 h 291626"/>
              <a:gd name="connsiteX42" fmla="*/ 41910 w 306664"/>
              <a:gd name="connsiteY42" fmla="*/ 133350 h 291626"/>
              <a:gd name="connsiteX43" fmla="*/ 53340 w 306664"/>
              <a:gd name="connsiteY43" fmla="*/ 140970 h 291626"/>
              <a:gd name="connsiteX44" fmla="*/ 70485 w 306664"/>
              <a:gd name="connsiteY44" fmla="*/ 131445 h 291626"/>
              <a:gd name="connsiteX45" fmla="*/ 95250 w 306664"/>
              <a:gd name="connsiteY45" fmla="*/ 129540 h 291626"/>
              <a:gd name="connsiteX46" fmla="*/ 102870 w 306664"/>
              <a:gd name="connsiteY46" fmla="*/ 131445 h 291626"/>
              <a:gd name="connsiteX47" fmla="*/ 99060 w 306664"/>
              <a:gd name="connsiteY47" fmla="*/ 144780 h 291626"/>
              <a:gd name="connsiteX48" fmla="*/ 100965 w 306664"/>
              <a:gd name="connsiteY48" fmla="*/ 150495 h 291626"/>
              <a:gd name="connsiteX49" fmla="*/ 120015 w 306664"/>
              <a:gd name="connsiteY49" fmla="*/ 152400 h 291626"/>
              <a:gd name="connsiteX50" fmla="*/ 125730 w 306664"/>
              <a:gd name="connsiteY50" fmla="*/ 140970 h 291626"/>
              <a:gd name="connsiteX51" fmla="*/ 131445 w 306664"/>
              <a:gd name="connsiteY51" fmla="*/ 139065 h 291626"/>
              <a:gd name="connsiteX52" fmla="*/ 163830 w 306664"/>
              <a:gd name="connsiteY52" fmla="*/ 140970 h 291626"/>
              <a:gd name="connsiteX53" fmla="*/ 169545 w 306664"/>
              <a:gd name="connsiteY53" fmla="*/ 142875 h 291626"/>
              <a:gd name="connsiteX54" fmla="*/ 175260 w 306664"/>
              <a:gd name="connsiteY54" fmla="*/ 154305 h 291626"/>
              <a:gd name="connsiteX55" fmla="*/ 180975 w 306664"/>
              <a:gd name="connsiteY55" fmla="*/ 190500 h 291626"/>
              <a:gd name="connsiteX56" fmla="*/ 186690 w 306664"/>
              <a:gd name="connsiteY56" fmla="*/ 194310 h 291626"/>
              <a:gd name="connsiteX57" fmla="*/ 188595 w 306664"/>
              <a:gd name="connsiteY57" fmla="*/ 201930 h 291626"/>
              <a:gd name="connsiteX58" fmla="*/ 192405 w 306664"/>
              <a:gd name="connsiteY58" fmla="*/ 213360 h 291626"/>
              <a:gd name="connsiteX59" fmla="*/ 188595 w 306664"/>
              <a:gd name="connsiteY59" fmla="*/ 219075 h 291626"/>
              <a:gd name="connsiteX60" fmla="*/ 186690 w 306664"/>
              <a:gd name="connsiteY60" fmla="*/ 224790 h 291626"/>
              <a:gd name="connsiteX61" fmla="*/ 179070 w 306664"/>
              <a:gd name="connsiteY61" fmla="*/ 236220 h 291626"/>
              <a:gd name="connsiteX62" fmla="*/ 175260 w 306664"/>
              <a:gd name="connsiteY62" fmla="*/ 241935 h 291626"/>
              <a:gd name="connsiteX63" fmla="*/ 180975 w 306664"/>
              <a:gd name="connsiteY63" fmla="*/ 255270 h 291626"/>
              <a:gd name="connsiteX64" fmla="*/ 186690 w 306664"/>
              <a:gd name="connsiteY64" fmla="*/ 257175 h 291626"/>
              <a:gd name="connsiteX65" fmla="*/ 188595 w 306664"/>
              <a:gd name="connsiteY65" fmla="*/ 251460 h 291626"/>
              <a:gd name="connsiteX66" fmla="*/ 200025 w 306664"/>
              <a:gd name="connsiteY66" fmla="*/ 251460 h 291626"/>
              <a:gd name="connsiteX67" fmla="*/ 207645 w 306664"/>
              <a:gd name="connsiteY67" fmla="*/ 266700 h 291626"/>
              <a:gd name="connsiteX68" fmla="*/ 211455 w 306664"/>
              <a:gd name="connsiteY68" fmla="*/ 278130 h 291626"/>
              <a:gd name="connsiteX69" fmla="*/ 217170 w 306664"/>
              <a:gd name="connsiteY69" fmla="*/ 283845 h 291626"/>
              <a:gd name="connsiteX70" fmla="*/ 230505 w 306664"/>
              <a:gd name="connsiteY70" fmla="*/ 291465 h 291626"/>
              <a:gd name="connsiteX71" fmla="*/ 243840 w 306664"/>
              <a:gd name="connsiteY71" fmla="*/ 289560 h 291626"/>
              <a:gd name="connsiteX72" fmla="*/ 241935 w 306664"/>
              <a:gd name="connsiteY72" fmla="*/ 276225 h 291626"/>
              <a:gd name="connsiteX73" fmla="*/ 243840 w 306664"/>
              <a:gd name="connsiteY73" fmla="*/ 217170 h 291626"/>
              <a:gd name="connsiteX74" fmla="*/ 247650 w 306664"/>
              <a:gd name="connsiteY74" fmla="*/ 205740 h 291626"/>
              <a:gd name="connsiteX75" fmla="*/ 251460 w 306664"/>
              <a:gd name="connsiteY75" fmla="*/ 200025 h 291626"/>
              <a:gd name="connsiteX76" fmla="*/ 255270 w 306664"/>
              <a:gd name="connsiteY76" fmla="*/ 184785 h 291626"/>
              <a:gd name="connsiteX77" fmla="*/ 257175 w 306664"/>
              <a:gd name="connsiteY77" fmla="*/ 179070 h 291626"/>
              <a:gd name="connsiteX78" fmla="*/ 262890 w 306664"/>
              <a:gd name="connsiteY78" fmla="*/ 177165 h 291626"/>
              <a:gd name="connsiteX79" fmla="*/ 264795 w 306664"/>
              <a:gd name="connsiteY79" fmla="*/ 133350 h 291626"/>
              <a:gd name="connsiteX80" fmla="*/ 304800 w 306664"/>
              <a:gd name="connsiteY80" fmla="*/ 120015 h 2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06664" h="291626">
                <a:moveTo>
                  <a:pt x="304800" y="120015"/>
                </a:moveTo>
                <a:cubicBezTo>
                  <a:pt x="310515" y="116205"/>
                  <a:pt x="301495" y="113301"/>
                  <a:pt x="299085" y="110490"/>
                </a:cubicBezTo>
                <a:cubicBezTo>
                  <a:pt x="289685" y="99523"/>
                  <a:pt x="295861" y="114152"/>
                  <a:pt x="291465" y="100965"/>
                </a:cubicBezTo>
                <a:cubicBezTo>
                  <a:pt x="292735" y="97155"/>
                  <a:pt x="293479" y="93127"/>
                  <a:pt x="295275" y="89535"/>
                </a:cubicBezTo>
                <a:cubicBezTo>
                  <a:pt x="297323" y="85439"/>
                  <a:pt x="302895" y="78105"/>
                  <a:pt x="302895" y="78105"/>
                </a:cubicBezTo>
                <a:cubicBezTo>
                  <a:pt x="299085" y="75565"/>
                  <a:pt x="295907" y="71596"/>
                  <a:pt x="291465" y="70485"/>
                </a:cubicBezTo>
                <a:lnTo>
                  <a:pt x="276225" y="66675"/>
                </a:lnTo>
                <a:cubicBezTo>
                  <a:pt x="273685" y="66040"/>
                  <a:pt x="271172" y="65283"/>
                  <a:pt x="268605" y="64770"/>
                </a:cubicBezTo>
                <a:lnTo>
                  <a:pt x="249555" y="60960"/>
                </a:lnTo>
                <a:cubicBezTo>
                  <a:pt x="248285" y="59055"/>
                  <a:pt x="246121" y="57503"/>
                  <a:pt x="245745" y="55245"/>
                </a:cubicBezTo>
                <a:cubicBezTo>
                  <a:pt x="245415" y="53264"/>
                  <a:pt x="247098" y="51461"/>
                  <a:pt x="247650" y="49530"/>
                </a:cubicBezTo>
                <a:cubicBezTo>
                  <a:pt x="248369" y="47013"/>
                  <a:pt x="248920" y="44450"/>
                  <a:pt x="249555" y="41910"/>
                </a:cubicBezTo>
                <a:cubicBezTo>
                  <a:pt x="248920" y="38735"/>
                  <a:pt x="249098" y="35281"/>
                  <a:pt x="247650" y="32385"/>
                </a:cubicBezTo>
                <a:cubicBezTo>
                  <a:pt x="244796" y="26677"/>
                  <a:pt x="241300" y="26458"/>
                  <a:pt x="236220" y="24765"/>
                </a:cubicBezTo>
                <a:cubicBezTo>
                  <a:pt x="226695" y="25400"/>
                  <a:pt x="217074" y="25181"/>
                  <a:pt x="207645" y="26670"/>
                </a:cubicBezTo>
                <a:cubicBezTo>
                  <a:pt x="192407" y="29076"/>
                  <a:pt x="206878" y="30862"/>
                  <a:pt x="194310" y="34290"/>
                </a:cubicBezTo>
                <a:cubicBezTo>
                  <a:pt x="189371" y="35637"/>
                  <a:pt x="184150" y="35560"/>
                  <a:pt x="179070" y="36195"/>
                </a:cubicBezTo>
                <a:cubicBezTo>
                  <a:pt x="177165" y="36830"/>
                  <a:pt x="175363" y="38100"/>
                  <a:pt x="173355" y="38100"/>
                </a:cubicBezTo>
                <a:cubicBezTo>
                  <a:pt x="169492" y="38100"/>
                  <a:pt x="165555" y="37515"/>
                  <a:pt x="161925" y="36195"/>
                </a:cubicBezTo>
                <a:cubicBezTo>
                  <a:pt x="158616" y="34992"/>
                  <a:pt x="142938" y="24041"/>
                  <a:pt x="140970" y="22860"/>
                </a:cubicBezTo>
                <a:cubicBezTo>
                  <a:pt x="138535" y="21399"/>
                  <a:pt x="135890" y="20320"/>
                  <a:pt x="133350" y="19050"/>
                </a:cubicBezTo>
                <a:cubicBezTo>
                  <a:pt x="132080" y="17145"/>
                  <a:pt x="131445" y="14605"/>
                  <a:pt x="129540" y="13335"/>
                </a:cubicBezTo>
                <a:cubicBezTo>
                  <a:pt x="127362" y="11883"/>
                  <a:pt x="124503" y="11860"/>
                  <a:pt x="121920" y="11430"/>
                </a:cubicBezTo>
                <a:cubicBezTo>
                  <a:pt x="116870" y="10588"/>
                  <a:pt x="111722" y="10415"/>
                  <a:pt x="106680" y="9525"/>
                </a:cubicBezTo>
                <a:cubicBezTo>
                  <a:pt x="100915" y="8508"/>
                  <a:pt x="95215" y="7135"/>
                  <a:pt x="89535" y="5715"/>
                </a:cubicBezTo>
                <a:cubicBezTo>
                  <a:pt x="87587" y="5228"/>
                  <a:pt x="85768" y="4297"/>
                  <a:pt x="83820" y="3810"/>
                </a:cubicBezTo>
                <a:cubicBezTo>
                  <a:pt x="80679" y="3025"/>
                  <a:pt x="77456" y="2607"/>
                  <a:pt x="74295" y="1905"/>
                </a:cubicBezTo>
                <a:cubicBezTo>
                  <a:pt x="71739" y="1337"/>
                  <a:pt x="69215" y="635"/>
                  <a:pt x="66675" y="0"/>
                </a:cubicBezTo>
                <a:cubicBezTo>
                  <a:pt x="62230" y="635"/>
                  <a:pt x="57743" y="1024"/>
                  <a:pt x="53340" y="1905"/>
                </a:cubicBezTo>
                <a:cubicBezTo>
                  <a:pt x="48004" y="2972"/>
                  <a:pt x="45074" y="5367"/>
                  <a:pt x="40005" y="7620"/>
                </a:cubicBezTo>
                <a:cubicBezTo>
                  <a:pt x="36880" y="9009"/>
                  <a:pt x="33539" y="9901"/>
                  <a:pt x="30480" y="11430"/>
                </a:cubicBezTo>
                <a:cubicBezTo>
                  <a:pt x="28432" y="12454"/>
                  <a:pt x="26753" y="14104"/>
                  <a:pt x="24765" y="15240"/>
                </a:cubicBezTo>
                <a:cubicBezTo>
                  <a:pt x="22299" y="16649"/>
                  <a:pt x="19611" y="17641"/>
                  <a:pt x="17145" y="19050"/>
                </a:cubicBezTo>
                <a:cubicBezTo>
                  <a:pt x="15157" y="20186"/>
                  <a:pt x="13141" y="21339"/>
                  <a:pt x="11430" y="22860"/>
                </a:cubicBezTo>
                <a:cubicBezTo>
                  <a:pt x="7403" y="26440"/>
                  <a:pt x="0" y="34290"/>
                  <a:pt x="0" y="34290"/>
                </a:cubicBezTo>
                <a:cubicBezTo>
                  <a:pt x="806" y="40739"/>
                  <a:pt x="1539" y="54696"/>
                  <a:pt x="5715" y="60960"/>
                </a:cubicBezTo>
                <a:cubicBezTo>
                  <a:pt x="8255" y="64770"/>
                  <a:pt x="11887" y="68046"/>
                  <a:pt x="13335" y="72390"/>
                </a:cubicBezTo>
                <a:cubicBezTo>
                  <a:pt x="15964" y="80277"/>
                  <a:pt x="13569" y="76991"/>
                  <a:pt x="20955" y="81915"/>
                </a:cubicBezTo>
                <a:cubicBezTo>
                  <a:pt x="22587" y="86812"/>
                  <a:pt x="23808" y="89988"/>
                  <a:pt x="24765" y="95250"/>
                </a:cubicBezTo>
                <a:cubicBezTo>
                  <a:pt x="25568" y="99668"/>
                  <a:pt x="25660" y="104210"/>
                  <a:pt x="26670" y="108585"/>
                </a:cubicBezTo>
                <a:cubicBezTo>
                  <a:pt x="27573" y="112498"/>
                  <a:pt x="29210" y="116205"/>
                  <a:pt x="30480" y="120015"/>
                </a:cubicBezTo>
                <a:cubicBezTo>
                  <a:pt x="31115" y="121920"/>
                  <a:pt x="31271" y="124059"/>
                  <a:pt x="32385" y="125730"/>
                </a:cubicBezTo>
                <a:cubicBezTo>
                  <a:pt x="39425" y="136290"/>
                  <a:pt x="32167" y="127937"/>
                  <a:pt x="41910" y="133350"/>
                </a:cubicBezTo>
                <a:cubicBezTo>
                  <a:pt x="45913" y="135574"/>
                  <a:pt x="53340" y="140970"/>
                  <a:pt x="53340" y="140970"/>
                </a:cubicBezTo>
                <a:cubicBezTo>
                  <a:pt x="57618" y="138118"/>
                  <a:pt x="64295" y="132219"/>
                  <a:pt x="70485" y="131445"/>
                </a:cubicBezTo>
                <a:cubicBezTo>
                  <a:pt x="78700" y="130418"/>
                  <a:pt x="86995" y="130175"/>
                  <a:pt x="95250" y="129540"/>
                </a:cubicBezTo>
                <a:cubicBezTo>
                  <a:pt x="97790" y="130175"/>
                  <a:pt x="101523" y="129200"/>
                  <a:pt x="102870" y="131445"/>
                </a:cubicBezTo>
                <a:cubicBezTo>
                  <a:pt x="103383" y="132299"/>
                  <a:pt x="99565" y="143264"/>
                  <a:pt x="99060" y="144780"/>
                </a:cubicBezTo>
                <a:cubicBezTo>
                  <a:pt x="99695" y="146685"/>
                  <a:pt x="99711" y="148927"/>
                  <a:pt x="100965" y="150495"/>
                </a:cubicBezTo>
                <a:cubicBezTo>
                  <a:pt x="106458" y="157361"/>
                  <a:pt x="112176" y="153520"/>
                  <a:pt x="120015" y="152400"/>
                </a:cubicBezTo>
                <a:cubicBezTo>
                  <a:pt x="121270" y="148635"/>
                  <a:pt x="122373" y="143656"/>
                  <a:pt x="125730" y="140970"/>
                </a:cubicBezTo>
                <a:cubicBezTo>
                  <a:pt x="127298" y="139716"/>
                  <a:pt x="129540" y="139700"/>
                  <a:pt x="131445" y="139065"/>
                </a:cubicBezTo>
                <a:cubicBezTo>
                  <a:pt x="142240" y="139700"/>
                  <a:pt x="153070" y="139894"/>
                  <a:pt x="163830" y="140970"/>
                </a:cubicBezTo>
                <a:cubicBezTo>
                  <a:pt x="165828" y="141170"/>
                  <a:pt x="167977" y="141621"/>
                  <a:pt x="169545" y="142875"/>
                </a:cubicBezTo>
                <a:cubicBezTo>
                  <a:pt x="172902" y="145561"/>
                  <a:pt x="174005" y="150540"/>
                  <a:pt x="175260" y="154305"/>
                </a:cubicBezTo>
                <a:cubicBezTo>
                  <a:pt x="175906" y="164645"/>
                  <a:pt x="171833" y="181358"/>
                  <a:pt x="180975" y="190500"/>
                </a:cubicBezTo>
                <a:cubicBezTo>
                  <a:pt x="182594" y="192119"/>
                  <a:pt x="184785" y="193040"/>
                  <a:pt x="186690" y="194310"/>
                </a:cubicBezTo>
                <a:cubicBezTo>
                  <a:pt x="187325" y="196850"/>
                  <a:pt x="187843" y="199422"/>
                  <a:pt x="188595" y="201930"/>
                </a:cubicBezTo>
                <a:cubicBezTo>
                  <a:pt x="189749" y="205777"/>
                  <a:pt x="192405" y="213360"/>
                  <a:pt x="192405" y="213360"/>
                </a:cubicBezTo>
                <a:cubicBezTo>
                  <a:pt x="191135" y="215265"/>
                  <a:pt x="189619" y="217027"/>
                  <a:pt x="188595" y="219075"/>
                </a:cubicBezTo>
                <a:cubicBezTo>
                  <a:pt x="187697" y="220871"/>
                  <a:pt x="187665" y="223035"/>
                  <a:pt x="186690" y="224790"/>
                </a:cubicBezTo>
                <a:cubicBezTo>
                  <a:pt x="184466" y="228793"/>
                  <a:pt x="181610" y="232410"/>
                  <a:pt x="179070" y="236220"/>
                </a:cubicBezTo>
                <a:lnTo>
                  <a:pt x="175260" y="241935"/>
                </a:lnTo>
                <a:cubicBezTo>
                  <a:pt x="176404" y="246511"/>
                  <a:pt x="176864" y="251981"/>
                  <a:pt x="180975" y="255270"/>
                </a:cubicBezTo>
                <a:cubicBezTo>
                  <a:pt x="182543" y="256524"/>
                  <a:pt x="184785" y="256540"/>
                  <a:pt x="186690" y="257175"/>
                </a:cubicBezTo>
                <a:cubicBezTo>
                  <a:pt x="187325" y="255270"/>
                  <a:pt x="187175" y="252880"/>
                  <a:pt x="188595" y="251460"/>
                </a:cubicBezTo>
                <a:cubicBezTo>
                  <a:pt x="192405" y="247650"/>
                  <a:pt x="196215" y="250190"/>
                  <a:pt x="200025" y="251460"/>
                </a:cubicBezTo>
                <a:cubicBezTo>
                  <a:pt x="202565" y="256540"/>
                  <a:pt x="205849" y="261312"/>
                  <a:pt x="207645" y="266700"/>
                </a:cubicBezTo>
                <a:cubicBezTo>
                  <a:pt x="208915" y="270510"/>
                  <a:pt x="208615" y="275290"/>
                  <a:pt x="211455" y="278130"/>
                </a:cubicBezTo>
                <a:cubicBezTo>
                  <a:pt x="213360" y="280035"/>
                  <a:pt x="215100" y="282120"/>
                  <a:pt x="217170" y="283845"/>
                </a:cubicBezTo>
                <a:cubicBezTo>
                  <a:pt x="221209" y="287211"/>
                  <a:pt x="225847" y="289136"/>
                  <a:pt x="230505" y="291465"/>
                </a:cubicBezTo>
                <a:cubicBezTo>
                  <a:pt x="234950" y="290830"/>
                  <a:pt x="241146" y="293152"/>
                  <a:pt x="243840" y="289560"/>
                </a:cubicBezTo>
                <a:cubicBezTo>
                  <a:pt x="246534" y="285968"/>
                  <a:pt x="241935" y="280715"/>
                  <a:pt x="241935" y="276225"/>
                </a:cubicBezTo>
                <a:cubicBezTo>
                  <a:pt x="241935" y="256530"/>
                  <a:pt x="242248" y="236801"/>
                  <a:pt x="243840" y="217170"/>
                </a:cubicBezTo>
                <a:cubicBezTo>
                  <a:pt x="244165" y="213167"/>
                  <a:pt x="245422" y="209082"/>
                  <a:pt x="247650" y="205740"/>
                </a:cubicBezTo>
                <a:cubicBezTo>
                  <a:pt x="248920" y="203835"/>
                  <a:pt x="250436" y="202073"/>
                  <a:pt x="251460" y="200025"/>
                </a:cubicBezTo>
                <a:cubicBezTo>
                  <a:pt x="253637" y="195670"/>
                  <a:pt x="254183" y="189132"/>
                  <a:pt x="255270" y="184785"/>
                </a:cubicBezTo>
                <a:cubicBezTo>
                  <a:pt x="255757" y="182837"/>
                  <a:pt x="255755" y="180490"/>
                  <a:pt x="257175" y="179070"/>
                </a:cubicBezTo>
                <a:cubicBezTo>
                  <a:pt x="258595" y="177650"/>
                  <a:pt x="260985" y="177800"/>
                  <a:pt x="262890" y="177165"/>
                </a:cubicBezTo>
                <a:cubicBezTo>
                  <a:pt x="263525" y="162560"/>
                  <a:pt x="263674" y="147926"/>
                  <a:pt x="264795" y="133350"/>
                </a:cubicBezTo>
                <a:cubicBezTo>
                  <a:pt x="265160" y="128607"/>
                  <a:pt x="299085" y="123825"/>
                  <a:pt x="304800" y="120015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1894" y="6180094"/>
            <a:ext cx="467029" cy="669325"/>
          </a:xfrm>
          <a:custGeom>
            <a:avLst/>
            <a:gdLst>
              <a:gd name="connsiteX0" fmla="*/ 386715 w 624840"/>
              <a:gd name="connsiteY0" fmla="*/ 872490 h 883920"/>
              <a:gd name="connsiteX1" fmla="*/ 392430 w 624840"/>
              <a:gd name="connsiteY1" fmla="*/ 842010 h 883920"/>
              <a:gd name="connsiteX2" fmla="*/ 394335 w 624840"/>
              <a:gd name="connsiteY2" fmla="*/ 790575 h 883920"/>
              <a:gd name="connsiteX3" fmla="*/ 396240 w 624840"/>
              <a:gd name="connsiteY3" fmla="*/ 767715 h 883920"/>
              <a:gd name="connsiteX4" fmla="*/ 398145 w 624840"/>
              <a:gd name="connsiteY4" fmla="*/ 741045 h 883920"/>
              <a:gd name="connsiteX5" fmla="*/ 400050 w 624840"/>
              <a:gd name="connsiteY5" fmla="*/ 636270 h 883920"/>
              <a:gd name="connsiteX6" fmla="*/ 390525 w 624840"/>
              <a:gd name="connsiteY6" fmla="*/ 615315 h 883920"/>
              <a:gd name="connsiteX7" fmla="*/ 384810 w 624840"/>
              <a:gd name="connsiteY7" fmla="*/ 611505 h 883920"/>
              <a:gd name="connsiteX8" fmla="*/ 375285 w 624840"/>
              <a:gd name="connsiteY8" fmla="*/ 601980 h 883920"/>
              <a:gd name="connsiteX9" fmla="*/ 365760 w 624840"/>
              <a:gd name="connsiteY9" fmla="*/ 592455 h 883920"/>
              <a:gd name="connsiteX10" fmla="*/ 358140 w 624840"/>
              <a:gd name="connsiteY10" fmla="*/ 581025 h 883920"/>
              <a:gd name="connsiteX11" fmla="*/ 354330 w 624840"/>
              <a:gd name="connsiteY11" fmla="*/ 575310 h 883920"/>
              <a:gd name="connsiteX12" fmla="*/ 348615 w 624840"/>
              <a:gd name="connsiteY12" fmla="*/ 573405 h 883920"/>
              <a:gd name="connsiteX13" fmla="*/ 335280 w 624840"/>
              <a:gd name="connsiteY13" fmla="*/ 560070 h 883920"/>
              <a:gd name="connsiteX14" fmla="*/ 329565 w 624840"/>
              <a:gd name="connsiteY14" fmla="*/ 556260 h 883920"/>
              <a:gd name="connsiteX15" fmla="*/ 323850 w 624840"/>
              <a:gd name="connsiteY15" fmla="*/ 552450 h 883920"/>
              <a:gd name="connsiteX16" fmla="*/ 316230 w 624840"/>
              <a:gd name="connsiteY16" fmla="*/ 542925 h 883920"/>
              <a:gd name="connsiteX17" fmla="*/ 308610 w 624840"/>
              <a:gd name="connsiteY17" fmla="*/ 533400 h 883920"/>
              <a:gd name="connsiteX18" fmla="*/ 293370 w 624840"/>
              <a:gd name="connsiteY18" fmla="*/ 520065 h 883920"/>
              <a:gd name="connsiteX19" fmla="*/ 287655 w 624840"/>
              <a:gd name="connsiteY19" fmla="*/ 514350 h 883920"/>
              <a:gd name="connsiteX20" fmla="*/ 281940 w 624840"/>
              <a:gd name="connsiteY20" fmla="*/ 512445 h 883920"/>
              <a:gd name="connsiteX21" fmla="*/ 270510 w 624840"/>
              <a:gd name="connsiteY21" fmla="*/ 504825 h 883920"/>
              <a:gd name="connsiteX22" fmla="*/ 241935 w 624840"/>
              <a:gd name="connsiteY22" fmla="*/ 485775 h 883920"/>
              <a:gd name="connsiteX23" fmla="*/ 236220 w 624840"/>
              <a:gd name="connsiteY23" fmla="*/ 481965 h 883920"/>
              <a:gd name="connsiteX24" fmla="*/ 230505 w 624840"/>
              <a:gd name="connsiteY24" fmla="*/ 478155 h 883920"/>
              <a:gd name="connsiteX25" fmla="*/ 224790 w 624840"/>
              <a:gd name="connsiteY25" fmla="*/ 476250 h 883920"/>
              <a:gd name="connsiteX26" fmla="*/ 220980 w 624840"/>
              <a:gd name="connsiteY26" fmla="*/ 470535 h 883920"/>
              <a:gd name="connsiteX27" fmla="*/ 215265 w 624840"/>
              <a:gd name="connsiteY27" fmla="*/ 468630 h 883920"/>
              <a:gd name="connsiteX28" fmla="*/ 203835 w 624840"/>
              <a:gd name="connsiteY28" fmla="*/ 462915 h 883920"/>
              <a:gd name="connsiteX29" fmla="*/ 194310 w 624840"/>
              <a:gd name="connsiteY29" fmla="*/ 455295 h 883920"/>
              <a:gd name="connsiteX30" fmla="*/ 188595 w 624840"/>
              <a:gd name="connsiteY30" fmla="*/ 451485 h 883920"/>
              <a:gd name="connsiteX31" fmla="*/ 177165 w 624840"/>
              <a:gd name="connsiteY31" fmla="*/ 441960 h 883920"/>
              <a:gd name="connsiteX32" fmla="*/ 163830 w 624840"/>
              <a:gd name="connsiteY32" fmla="*/ 426720 h 883920"/>
              <a:gd name="connsiteX33" fmla="*/ 160020 w 624840"/>
              <a:gd name="connsiteY33" fmla="*/ 421005 h 883920"/>
              <a:gd name="connsiteX34" fmla="*/ 148590 w 624840"/>
              <a:gd name="connsiteY34" fmla="*/ 415290 h 883920"/>
              <a:gd name="connsiteX35" fmla="*/ 144780 w 624840"/>
              <a:gd name="connsiteY35" fmla="*/ 409575 h 883920"/>
              <a:gd name="connsiteX36" fmla="*/ 135255 w 624840"/>
              <a:gd name="connsiteY36" fmla="*/ 407670 h 883920"/>
              <a:gd name="connsiteX37" fmla="*/ 123825 w 624840"/>
              <a:gd name="connsiteY37" fmla="*/ 403860 h 883920"/>
              <a:gd name="connsiteX38" fmla="*/ 112395 w 624840"/>
              <a:gd name="connsiteY38" fmla="*/ 401955 h 883920"/>
              <a:gd name="connsiteX39" fmla="*/ 95250 w 624840"/>
              <a:gd name="connsiteY39" fmla="*/ 394335 h 883920"/>
              <a:gd name="connsiteX40" fmla="*/ 78105 w 624840"/>
              <a:gd name="connsiteY40" fmla="*/ 381000 h 883920"/>
              <a:gd name="connsiteX41" fmla="*/ 64770 w 624840"/>
              <a:gd name="connsiteY41" fmla="*/ 377190 h 883920"/>
              <a:gd name="connsiteX42" fmla="*/ 51435 w 624840"/>
              <a:gd name="connsiteY42" fmla="*/ 373380 h 883920"/>
              <a:gd name="connsiteX43" fmla="*/ 26670 w 624840"/>
              <a:gd name="connsiteY43" fmla="*/ 375285 h 883920"/>
              <a:gd name="connsiteX44" fmla="*/ 34290 w 624840"/>
              <a:gd name="connsiteY44" fmla="*/ 377190 h 883920"/>
              <a:gd name="connsiteX45" fmla="*/ 62865 w 624840"/>
              <a:gd name="connsiteY45" fmla="*/ 379095 h 883920"/>
              <a:gd name="connsiteX46" fmla="*/ 74295 w 624840"/>
              <a:gd name="connsiteY46" fmla="*/ 381000 h 883920"/>
              <a:gd name="connsiteX47" fmla="*/ 93345 w 624840"/>
              <a:gd name="connsiteY47" fmla="*/ 386715 h 883920"/>
              <a:gd name="connsiteX48" fmla="*/ 99060 w 624840"/>
              <a:gd name="connsiteY48" fmla="*/ 388620 h 883920"/>
              <a:gd name="connsiteX49" fmla="*/ 121920 w 624840"/>
              <a:gd name="connsiteY49" fmla="*/ 403860 h 883920"/>
              <a:gd name="connsiteX50" fmla="*/ 127635 w 624840"/>
              <a:gd name="connsiteY50" fmla="*/ 407670 h 883920"/>
              <a:gd name="connsiteX51" fmla="*/ 133350 w 624840"/>
              <a:gd name="connsiteY51" fmla="*/ 411480 h 883920"/>
              <a:gd name="connsiteX52" fmla="*/ 140970 w 624840"/>
              <a:gd name="connsiteY52" fmla="*/ 413385 h 883920"/>
              <a:gd name="connsiteX53" fmla="*/ 156210 w 624840"/>
              <a:gd name="connsiteY53" fmla="*/ 422910 h 883920"/>
              <a:gd name="connsiteX54" fmla="*/ 167640 w 624840"/>
              <a:gd name="connsiteY54" fmla="*/ 430530 h 883920"/>
              <a:gd name="connsiteX55" fmla="*/ 179070 w 624840"/>
              <a:gd name="connsiteY55" fmla="*/ 436245 h 883920"/>
              <a:gd name="connsiteX56" fmla="*/ 182880 w 624840"/>
              <a:gd name="connsiteY56" fmla="*/ 430530 h 883920"/>
              <a:gd name="connsiteX57" fmla="*/ 177165 w 624840"/>
              <a:gd name="connsiteY57" fmla="*/ 403860 h 883920"/>
              <a:gd name="connsiteX58" fmla="*/ 173355 w 624840"/>
              <a:gd name="connsiteY58" fmla="*/ 392430 h 883920"/>
              <a:gd name="connsiteX59" fmla="*/ 171450 w 624840"/>
              <a:gd name="connsiteY59" fmla="*/ 386715 h 883920"/>
              <a:gd name="connsiteX60" fmla="*/ 163830 w 624840"/>
              <a:gd name="connsiteY60" fmla="*/ 375285 h 883920"/>
              <a:gd name="connsiteX61" fmla="*/ 160020 w 624840"/>
              <a:gd name="connsiteY61" fmla="*/ 369570 h 883920"/>
              <a:gd name="connsiteX62" fmla="*/ 148590 w 624840"/>
              <a:gd name="connsiteY62" fmla="*/ 363855 h 883920"/>
              <a:gd name="connsiteX63" fmla="*/ 133350 w 624840"/>
              <a:gd name="connsiteY63" fmla="*/ 356235 h 883920"/>
              <a:gd name="connsiteX64" fmla="*/ 127635 w 624840"/>
              <a:gd name="connsiteY64" fmla="*/ 352425 h 883920"/>
              <a:gd name="connsiteX65" fmla="*/ 102870 w 624840"/>
              <a:gd name="connsiteY65" fmla="*/ 346710 h 883920"/>
              <a:gd name="connsiteX66" fmla="*/ 106680 w 624840"/>
              <a:gd name="connsiteY66" fmla="*/ 352425 h 883920"/>
              <a:gd name="connsiteX67" fmla="*/ 118110 w 624840"/>
              <a:gd name="connsiteY67" fmla="*/ 356235 h 883920"/>
              <a:gd name="connsiteX68" fmla="*/ 129540 w 624840"/>
              <a:gd name="connsiteY68" fmla="*/ 360045 h 883920"/>
              <a:gd name="connsiteX69" fmla="*/ 140970 w 624840"/>
              <a:gd name="connsiteY69" fmla="*/ 365760 h 883920"/>
              <a:gd name="connsiteX70" fmla="*/ 152400 w 624840"/>
              <a:gd name="connsiteY70" fmla="*/ 369570 h 883920"/>
              <a:gd name="connsiteX71" fmla="*/ 158115 w 624840"/>
              <a:gd name="connsiteY71" fmla="*/ 371475 h 883920"/>
              <a:gd name="connsiteX72" fmla="*/ 169545 w 624840"/>
              <a:gd name="connsiteY72" fmla="*/ 377190 h 883920"/>
              <a:gd name="connsiteX73" fmla="*/ 175260 w 624840"/>
              <a:gd name="connsiteY73" fmla="*/ 381000 h 883920"/>
              <a:gd name="connsiteX74" fmla="*/ 179070 w 624840"/>
              <a:gd name="connsiteY74" fmla="*/ 386715 h 883920"/>
              <a:gd name="connsiteX75" fmla="*/ 184785 w 624840"/>
              <a:gd name="connsiteY75" fmla="*/ 388620 h 883920"/>
              <a:gd name="connsiteX76" fmla="*/ 186690 w 624840"/>
              <a:gd name="connsiteY76" fmla="*/ 394335 h 883920"/>
              <a:gd name="connsiteX77" fmla="*/ 190500 w 624840"/>
              <a:gd name="connsiteY77" fmla="*/ 400050 h 883920"/>
              <a:gd name="connsiteX78" fmla="*/ 198120 w 624840"/>
              <a:gd name="connsiteY78" fmla="*/ 426720 h 883920"/>
              <a:gd name="connsiteX79" fmla="*/ 200025 w 624840"/>
              <a:gd name="connsiteY79" fmla="*/ 434340 h 883920"/>
              <a:gd name="connsiteX80" fmla="*/ 201930 w 624840"/>
              <a:gd name="connsiteY80" fmla="*/ 441960 h 883920"/>
              <a:gd name="connsiteX81" fmla="*/ 205740 w 624840"/>
              <a:gd name="connsiteY81" fmla="*/ 447675 h 883920"/>
              <a:gd name="connsiteX82" fmla="*/ 213360 w 624840"/>
              <a:gd name="connsiteY82" fmla="*/ 457200 h 883920"/>
              <a:gd name="connsiteX83" fmla="*/ 222885 w 624840"/>
              <a:gd name="connsiteY83" fmla="*/ 466725 h 883920"/>
              <a:gd name="connsiteX84" fmla="*/ 228600 w 624840"/>
              <a:gd name="connsiteY84" fmla="*/ 472440 h 883920"/>
              <a:gd name="connsiteX85" fmla="*/ 234315 w 624840"/>
              <a:gd name="connsiteY85" fmla="*/ 474345 h 883920"/>
              <a:gd name="connsiteX86" fmla="*/ 240030 w 624840"/>
              <a:gd name="connsiteY86" fmla="*/ 478155 h 883920"/>
              <a:gd name="connsiteX87" fmla="*/ 251460 w 624840"/>
              <a:gd name="connsiteY87" fmla="*/ 481965 h 883920"/>
              <a:gd name="connsiteX88" fmla="*/ 262890 w 624840"/>
              <a:gd name="connsiteY88" fmla="*/ 487680 h 883920"/>
              <a:gd name="connsiteX89" fmla="*/ 264795 w 624840"/>
              <a:gd name="connsiteY89" fmla="*/ 470535 h 883920"/>
              <a:gd name="connsiteX90" fmla="*/ 268605 w 624840"/>
              <a:gd name="connsiteY90" fmla="*/ 459105 h 883920"/>
              <a:gd name="connsiteX91" fmla="*/ 272415 w 624840"/>
              <a:gd name="connsiteY91" fmla="*/ 480060 h 883920"/>
              <a:gd name="connsiteX92" fmla="*/ 283845 w 624840"/>
              <a:gd name="connsiteY92" fmla="*/ 502920 h 883920"/>
              <a:gd name="connsiteX93" fmla="*/ 287655 w 624840"/>
              <a:gd name="connsiteY93" fmla="*/ 508635 h 883920"/>
              <a:gd name="connsiteX94" fmla="*/ 291465 w 624840"/>
              <a:gd name="connsiteY94" fmla="*/ 514350 h 883920"/>
              <a:gd name="connsiteX95" fmla="*/ 297180 w 624840"/>
              <a:gd name="connsiteY95" fmla="*/ 518160 h 883920"/>
              <a:gd name="connsiteX96" fmla="*/ 299085 w 624840"/>
              <a:gd name="connsiteY96" fmla="*/ 523875 h 883920"/>
              <a:gd name="connsiteX97" fmla="*/ 312420 w 624840"/>
              <a:gd name="connsiteY97" fmla="*/ 531495 h 883920"/>
              <a:gd name="connsiteX98" fmla="*/ 323850 w 624840"/>
              <a:gd name="connsiteY98" fmla="*/ 539115 h 883920"/>
              <a:gd name="connsiteX99" fmla="*/ 329565 w 624840"/>
              <a:gd name="connsiteY99" fmla="*/ 541020 h 883920"/>
              <a:gd name="connsiteX100" fmla="*/ 335280 w 624840"/>
              <a:gd name="connsiteY100" fmla="*/ 544830 h 883920"/>
              <a:gd name="connsiteX101" fmla="*/ 346710 w 624840"/>
              <a:gd name="connsiteY101" fmla="*/ 548640 h 883920"/>
              <a:gd name="connsiteX102" fmla="*/ 358140 w 624840"/>
              <a:gd name="connsiteY102" fmla="*/ 554355 h 883920"/>
              <a:gd name="connsiteX103" fmla="*/ 373380 w 624840"/>
              <a:gd name="connsiteY103" fmla="*/ 567690 h 883920"/>
              <a:gd name="connsiteX104" fmla="*/ 379095 w 624840"/>
              <a:gd name="connsiteY104" fmla="*/ 571500 h 883920"/>
              <a:gd name="connsiteX105" fmla="*/ 390525 w 624840"/>
              <a:gd name="connsiteY105" fmla="*/ 575310 h 883920"/>
              <a:gd name="connsiteX106" fmla="*/ 394335 w 624840"/>
              <a:gd name="connsiteY106" fmla="*/ 569595 h 883920"/>
              <a:gd name="connsiteX107" fmla="*/ 390525 w 624840"/>
              <a:gd name="connsiteY107" fmla="*/ 544830 h 883920"/>
              <a:gd name="connsiteX108" fmla="*/ 384810 w 624840"/>
              <a:gd name="connsiteY108" fmla="*/ 521970 h 883920"/>
              <a:gd name="connsiteX109" fmla="*/ 382905 w 624840"/>
              <a:gd name="connsiteY109" fmla="*/ 516255 h 883920"/>
              <a:gd name="connsiteX110" fmla="*/ 381000 w 624840"/>
              <a:gd name="connsiteY110" fmla="*/ 510540 h 883920"/>
              <a:gd name="connsiteX111" fmla="*/ 365760 w 624840"/>
              <a:gd name="connsiteY111" fmla="*/ 487680 h 883920"/>
              <a:gd name="connsiteX112" fmla="*/ 361950 w 624840"/>
              <a:gd name="connsiteY112" fmla="*/ 481965 h 883920"/>
              <a:gd name="connsiteX113" fmla="*/ 360045 w 624840"/>
              <a:gd name="connsiteY113" fmla="*/ 476250 h 883920"/>
              <a:gd name="connsiteX114" fmla="*/ 354330 w 624840"/>
              <a:gd name="connsiteY114" fmla="*/ 472440 h 883920"/>
              <a:gd name="connsiteX115" fmla="*/ 348615 w 624840"/>
              <a:gd name="connsiteY115" fmla="*/ 461010 h 883920"/>
              <a:gd name="connsiteX116" fmla="*/ 337185 w 624840"/>
              <a:gd name="connsiteY116" fmla="*/ 449580 h 883920"/>
              <a:gd name="connsiteX117" fmla="*/ 333375 w 624840"/>
              <a:gd name="connsiteY117" fmla="*/ 443865 h 883920"/>
              <a:gd name="connsiteX118" fmla="*/ 327660 w 624840"/>
              <a:gd name="connsiteY118" fmla="*/ 440055 h 883920"/>
              <a:gd name="connsiteX119" fmla="*/ 320040 w 624840"/>
              <a:gd name="connsiteY119" fmla="*/ 434340 h 883920"/>
              <a:gd name="connsiteX120" fmla="*/ 308610 w 624840"/>
              <a:gd name="connsiteY120" fmla="*/ 424815 h 883920"/>
              <a:gd name="connsiteX121" fmla="*/ 304800 w 624840"/>
              <a:gd name="connsiteY121" fmla="*/ 419100 h 883920"/>
              <a:gd name="connsiteX122" fmla="*/ 287655 w 624840"/>
              <a:gd name="connsiteY122" fmla="*/ 407670 h 883920"/>
              <a:gd name="connsiteX123" fmla="*/ 268605 w 624840"/>
              <a:gd name="connsiteY123" fmla="*/ 394335 h 883920"/>
              <a:gd name="connsiteX124" fmla="*/ 262890 w 624840"/>
              <a:gd name="connsiteY124" fmla="*/ 392430 h 883920"/>
              <a:gd name="connsiteX125" fmla="*/ 257175 w 624840"/>
              <a:gd name="connsiteY125" fmla="*/ 386715 h 883920"/>
              <a:gd name="connsiteX126" fmla="*/ 251460 w 624840"/>
              <a:gd name="connsiteY126" fmla="*/ 384810 h 883920"/>
              <a:gd name="connsiteX127" fmla="*/ 240030 w 624840"/>
              <a:gd name="connsiteY127" fmla="*/ 377190 h 883920"/>
              <a:gd name="connsiteX128" fmla="*/ 232410 w 624840"/>
              <a:gd name="connsiteY128" fmla="*/ 371475 h 883920"/>
              <a:gd name="connsiteX129" fmla="*/ 226695 w 624840"/>
              <a:gd name="connsiteY129" fmla="*/ 365760 h 883920"/>
              <a:gd name="connsiteX130" fmla="*/ 220980 w 624840"/>
              <a:gd name="connsiteY130" fmla="*/ 363855 h 883920"/>
              <a:gd name="connsiteX131" fmla="*/ 213360 w 624840"/>
              <a:gd name="connsiteY131" fmla="*/ 358140 h 883920"/>
              <a:gd name="connsiteX132" fmla="*/ 209550 w 624840"/>
              <a:gd name="connsiteY132" fmla="*/ 352425 h 883920"/>
              <a:gd name="connsiteX133" fmla="*/ 198120 w 624840"/>
              <a:gd name="connsiteY133" fmla="*/ 344805 h 883920"/>
              <a:gd name="connsiteX134" fmla="*/ 196215 w 624840"/>
              <a:gd name="connsiteY134" fmla="*/ 339090 h 883920"/>
              <a:gd name="connsiteX135" fmla="*/ 190500 w 624840"/>
              <a:gd name="connsiteY135" fmla="*/ 335280 h 883920"/>
              <a:gd name="connsiteX136" fmla="*/ 184785 w 624840"/>
              <a:gd name="connsiteY136" fmla="*/ 329565 h 883920"/>
              <a:gd name="connsiteX137" fmla="*/ 175260 w 624840"/>
              <a:gd name="connsiteY137" fmla="*/ 320040 h 883920"/>
              <a:gd name="connsiteX138" fmla="*/ 165735 w 624840"/>
              <a:gd name="connsiteY138" fmla="*/ 302895 h 883920"/>
              <a:gd name="connsiteX139" fmla="*/ 160020 w 624840"/>
              <a:gd name="connsiteY139" fmla="*/ 299085 h 883920"/>
              <a:gd name="connsiteX140" fmla="*/ 154305 w 624840"/>
              <a:gd name="connsiteY140" fmla="*/ 293370 h 883920"/>
              <a:gd name="connsiteX141" fmla="*/ 142875 w 624840"/>
              <a:gd name="connsiteY141" fmla="*/ 285750 h 883920"/>
              <a:gd name="connsiteX142" fmla="*/ 131445 w 624840"/>
              <a:gd name="connsiteY142" fmla="*/ 278130 h 883920"/>
              <a:gd name="connsiteX143" fmla="*/ 125730 w 624840"/>
              <a:gd name="connsiteY143" fmla="*/ 274320 h 883920"/>
              <a:gd name="connsiteX144" fmla="*/ 118110 w 624840"/>
              <a:gd name="connsiteY144" fmla="*/ 268605 h 883920"/>
              <a:gd name="connsiteX145" fmla="*/ 102870 w 624840"/>
              <a:gd name="connsiteY145" fmla="*/ 255270 h 883920"/>
              <a:gd name="connsiteX146" fmla="*/ 91440 w 624840"/>
              <a:gd name="connsiteY146" fmla="*/ 249555 h 883920"/>
              <a:gd name="connsiteX147" fmla="*/ 85725 w 624840"/>
              <a:gd name="connsiteY147" fmla="*/ 247650 h 883920"/>
              <a:gd name="connsiteX148" fmla="*/ 80010 w 624840"/>
              <a:gd name="connsiteY148" fmla="*/ 243840 h 883920"/>
              <a:gd name="connsiteX149" fmla="*/ 74295 w 624840"/>
              <a:gd name="connsiteY149" fmla="*/ 241935 h 883920"/>
              <a:gd name="connsiteX150" fmla="*/ 68580 w 624840"/>
              <a:gd name="connsiteY150" fmla="*/ 238125 h 883920"/>
              <a:gd name="connsiteX151" fmla="*/ 62865 w 624840"/>
              <a:gd name="connsiteY151" fmla="*/ 236220 h 883920"/>
              <a:gd name="connsiteX152" fmla="*/ 57150 w 624840"/>
              <a:gd name="connsiteY152" fmla="*/ 232410 h 883920"/>
              <a:gd name="connsiteX153" fmla="*/ 43815 w 624840"/>
              <a:gd name="connsiteY153" fmla="*/ 226695 h 883920"/>
              <a:gd name="connsiteX154" fmla="*/ 34290 w 624840"/>
              <a:gd name="connsiteY154" fmla="*/ 224790 h 883920"/>
              <a:gd name="connsiteX155" fmla="*/ 26670 w 624840"/>
              <a:gd name="connsiteY155" fmla="*/ 222885 h 883920"/>
              <a:gd name="connsiteX156" fmla="*/ 11430 w 624840"/>
              <a:gd name="connsiteY156" fmla="*/ 220980 h 883920"/>
              <a:gd name="connsiteX157" fmla="*/ 0 w 624840"/>
              <a:gd name="connsiteY157" fmla="*/ 219075 h 883920"/>
              <a:gd name="connsiteX158" fmla="*/ 5715 w 624840"/>
              <a:gd name="connsiteY158" fmla="*/ 222885 h 883920"/>
              <a:gd name="connsiteX159" fmla="*/ 11430 w 624840"/>
              <a:gd name="connsiteY159" fmla="*/ 224790 h 883920"/>
              <a:gd name="connsiteX160" fmla="*/ 15240 w 624840"/>
              <a:gd name="connsiteY160" fmla="*/ 230505 h 883920"/>
              <a:gd name="connsiteX161" fmla="*/ 22860 w 624840"/>
              <a:gd name="connsiteY161" fmla="*/ 232410 h 883920"/>
              <a:gd name="connsiteX162" fmla="*/ 49530 w 624840"/>
              <a:gd name="connsiteY162" fmla="*/ 238125 h 883920"/>
              <a:gd name="connsiteX163" fmla="*/ 55245 w 624840"/>
              <a:gd name="connsiteY163" fmla="*/ 240030 h 883920"/>
              <a:gd name="connsiteX164" fmla="*/ 64770 w 624840"/>
              <a:gd name="connsiteY164" fmla="*/ 241935 h 883920"/>
              <a:gd name="connsiteX165" fmla="*/ 70485 w 624840"/>
              <a:gd name="connsiteY165" fmla="*/ 245745 h 883920"/>
              <a:gd name="connsiteX166" fmla="*/ 76200 w 624840"/>
              <a:gd name="connsiteY166" fmla="*/ 247650 h 883920"/>
              <a:gd name="connsiteX167" fmla="*/ 81915 w 624840"/>
              <a:gd name="connsiteY167" fmla="*/ 251460 h 883920"/>
              <a:gd name="connsiteX168" fmla="*/ 93345 w 624840"/>
              <a:gd name="connsiteY168" fmla="*/ 255270 h 883920"/>
              <a:gd name="connsiteX169" fmla="*/ 99060 w 624840"/>
              <a:gd name="connsiteY169" fmla="*/ 257175 h 883920"/>
              <a:gd name="connsiteX170" fmla="*/ 110490 w 624840"/>
              <a:gd name="connsiteY170" fmla="*/ 264795 h 883920"/>
              <a:gd name="connsiteX171" fmla="*/ 89535 w 624840"/>
              <a:gd name="connsiteY171" fmla="*/ 268605 h 883920"/>
              <a:gd name="connsiteX172" fmla="*/ 81915 w 624840"/>
              <a:gd name="connsiteY172" fmla="*/ 270510 h 883920"/>
              <a:gd name="connsiteX173" fmla="*/ 72390 w 624840"/>
              <a:gd name="connsiteY173" fmla="*/ 272415 h 883920"/>
              <a:gd name="connsiteX174" fmla="*/ 17145 w 624840"/>
              <a:gd name="connsiteY174" fmla="*/ 270510 h 883920"/>
              <a:gd name="connsiteX175" fmla="*/ 24765 w 624840"/>
              <a:gd name="connsiteY175" fmla="*/ 272415 h 883920"/>
              <a:gd name="connsiteX176" fmla="*/ 36195 w 624840"/>
              <a:gd name="connsiteY176" fmla="*/ 276225 h 883920"/>
              <a:gd name="connsiteX177" fmla="*/ 68580 w 624840"/>
              <a:gd name="connsiteY177" fmla="*/ 274320 h 883920"/>
              <a:gd name="connsiteX178" fmla="*/ 80010 w 624840"/>
              <a:gd name="connsiteY178" fmla="*/ 272415 h 883920"/>
              <a:gd name="connsiteX179" fmla="*/ 91440 w 624840"/>
              <a:gd name="connsiteY179" fmla="*/ 268605 h 883920"/>
              <a:gd name="connsiteX180" fmla="*/ 121920 w 624840"/>
              <a:gd name="connsiteY180" fmla="*/ 270510 h 883920"/>
              <a:gd name="connsiteX181" fmla="*/ 139065 w 624840"/>
              <a:gd name="connsiteY181" fmla="*/ 280035 h 883920"/>
              <a:gd name="connsiteX182" fmla="*/ 146685 w 624840"/>
              <a:gd name="connsiteY182" fmla="*/ 283845 h 883920"/>
              <a:gd name="connsiteX183" fmla="*/ 163830 w 624840"/>
              <a:gd name="connsiteY183" fmla="*/ 293370 h 883920"/>
              <a:gd name="connsiteX184" fmla="*/ 169545 w 624840"/>
              <a:gd name="connsiteY184" fmla="*/ 291465 h 883920"/>
              <a:gd name="connsiteX185" fmla="*/ 167640 w 624840"/>
              <a:gd name="connsiteY185" fmla="*/ 283845 h 883920"/>
              <a:gd name="connsiteX186" fmla="*/ 161925 w 624840"/>
              <a:gd name="connsiteY186" fmla="*/ 266700 h 883920"/>
              <a:gd name="connsiteX187" fmla="*/ 158115 w 624840"/>
              <a:gd name="connsiteY187" fmla="*/ 253365 h 883920"/>
              <a:gd name="connsiteX188" fmla="*/ 154305 w 624840"/>
              <a:gd name="connsiteY188" fmla="*/ 241935 h 883920"/>
              <a:gd name="connsiteX189" fmla="*/ 150495 w 624840"/>
              <a:gd name="connsiteY189" fmla="*/ 236220 h 883920"/>
              <a:gd name="connsiteX190" fmla="*/ 144780 w 624840"/>
              <a:gd name="connsiteY190" fmla="*/ 222885 h 883920"/>
              <a:gd name="connsiteX191" fmla="*/ 131445 w 624840"/>
              <a:gd name="connsiteY191" fmla="*/ 203835 h 883920"/>
              <a:gd name="connsiteX192" fmla="*/ 121920 w 624840"/>
              <a:gd name="connsiteY192" fmla="*/ 186690 h 883920"/>
              <a:gd name="connsiteX193" fmla="*/ 116205 w 624840"/>
              <a:gd name="connsiteY193" fmla="*/ 182880 h 883920"/>
              <a:gd name="connsiteX194" fmla="*/ 110490 w 624840"/>
              <a:gd name="connsiteY194" fmla="*/ 171450 h 883920"/>
              <a:gd name="connsiteX195" fmla="*/ 99060 w 624840"/>
              <a:gd name="connsiteY195" fmla="*/ 163830 h 883920"/>
              <a:gd name="connsiteX196" fmla="*/ 83820 w 624840"/>
              <a:gd name="connsiteY196" fmla="*/ 152400 h 883920"/>
              <a:gd name="connsiteX197" fmla="*/ 76200 w 624840"/>
              <a:gd name="connsiteY197" fmla="*/ 148590 h 883920"/>
              <a:gd name="connsiteX198" fmla="*/ 64770 w 624840"/>
              <a:gd name="connsiteY198" fmla="*/ 140970 h 883920"/>
              <a:gd name="connsiteX199" fmla="*/ 53340 w 624840"/>
              <a:gd name="connsiteY199" fmla="*/ 135255 h 883920"/>
              <a:gd name="connsiteX200" fmla="*/ 45720 w 624840"/>
              <a:gd name="connsiteY200" fmla="*/ 131445 h 883920"/>
              <a:gd name="connsiteX201" fmla="*/ 40005 w 624840"/>
              <a:gd name="connsiteY201" fmla="*/ 125730 h 883920"/>
              <a:gd name="connsiteX202" fmla="*/ 34290 w 624840"/>
              <a:gd name="connsiteY202" fmla="*/ 121920 h 883920"/>
              <a:gd name="connsiteX203" fmla="*/ 41910 w 624840"/>
              <a:gd name="connsiteY203" fmla="*/ 123825 h 883920"/>
              <a:gd name="connsiteX204" fmla="*/ 47625 w 624840"/>
              <a:gd name="connsiteY204" fmla="*/ 127635 h 883920"/>
              <a:gd name="connsiteX205" fmla="*/ 51435 w 624840"/>
              <a:gd name="connsiteY205" fmla="*/ 133350 h 883920"/>
              <a:gd name="connsiteX206" fmla="*/ 62865 w 624840"/>
              <a:gd name="connsiteY206" fmla="*/ 137160 h 883920"/>
              <a:gd name="connsiteX207" fmla="*/ 66675 w 624840"/>
              <a:gd name="connsiteY207" fmla="*/ 142875 h 883920"/>
              <a:gd name="connsiteX208" fmla="*/ 78105 w 624840"/>
              <a:gd name="connsiteY208" fmla="*/ 146685 h 883920"/>
              <a:gd name="connsiteX209" fmla="*/ 89535 w 624840"/>
              <a:gd name="connsiteY209" fmla="*/ 152400 h 883920"/>
              <a:gd name="connsiteX210" fmla="*/ 102870 w 624840"/>
              <a:gd name="connsiteY210" fmla="*/ 165735 h 883920"/>
              <a:gd name="connsiteX211" fmla="*/ 110490 w 624840"/>
              <a:gd name="connsiteY211" fmla="*/ 175260 h 883920"/>
              <a:gd name="connsiteX212" fmla="*/ 112395 w 624840"/>
              <a:gd name="connsiteY212" fmla="*/ 180975 h 883920"/>
              <a:gd name="connsiteX213" fmla="*/ 123825 w 624840"/>
              <a:gd name="connsiteY213" fmla="*/ 192405 h 883920"/>
              <a:gd name="connsiteX214" fmla="*/ 129540 w 624840"/>
              <a:gd name="connsiteY214" fmla="*/ 203835 h 883920"/>
              <a:gd name="connsiteX215" fmla="*/ 135255 w 624840"/>
              <a:gd name="connsiteY215" fmla="*/ 209550 h 883920"/>
              <a:gd name="connsiteX216" fmla="*/ 142875 w 624840"/>
              <a:gd name="connsiteY216" fmla="*/ 220980 h 883920"/>
              <a:gd name="connsiteX217" fmla="*/ 148590 w 624840"/>
              <a:gd name="connsiteY217" fmla="*/ 230505 h 883920"/>
              <a:gd name="connsiteX218" fmla="*/ 152400 w 624840"/>
              <a:gd name="connsiteY218" fmla="*/ 236220 h 883920"/>
              <a:gd name="connsiteX219" fmla="*/ 156210 w 624840"/>
              <a:gd name="connsiteY219" fmla="*/ 243840 h 883920"/>
              <a:gd name="connsiteX220" fmla="*/ 158115 w 624840"/>
              <a:gd name="connsiteY220" fmla="*/ 249555 h 883920"/>
              <a:gd name="connsiteX221" fmla="*/ 165735 w 624840"/>
              <a:gd name="connsiteY221" fmla="*/ 260985 h 883920"/>
              <a:gd name="connsiteX222" fmla="*/ 169545 w 624840"/>
              <a:gd name="connsiteY222" fmla="*/ 266700 h 883920"/>
              <a:gd name="connsiteX223" fmla="*/ 175260 w 624840"/>
              <a:gd name="connsiteY223" fmla="*/ 280035 h 883920"/>
              <a:gd name="connsiteX224" fmla="*/ 180975 w 624840"/>
              <a:gd name="connsiteY224" fmla="*/ 299085 h 883920"/>
              <a:gd name="connsiteX225" fmla="*/ 184785 w 624840"/>
              <a:gd name="connsiteY225" fmla="*/ 310515 h 883920"/>
              <a:gd name="connsiteX226" fmla="*/ 186690 w 624840"/>
              <a:gd name="connsiteY226" fmla="*/ 316230 h 883920"/>
              <a:gd name="connsiteX227" fmla="*/ 190500 w 624840"/>
              <a:gd name="connsiteY227" fmla="*/ 321945 h 883920"/>
              <a:gd name="connsiteX228" fmla="*/ 200025 w 624840"/>
              <a:gd name="connsiteY228" fmla="*/ 337185 h 883920"/>
              <a:gd name="connsiteX229" fmla="*/ 209550 w 624840"/>
              <a:gd name="connsiteY229" fmla="*/ 354330 h 883920"/>
              <a:gd name="connsiteX230" fmla="*/ 213360 w 624840"/>
              <a:gd name="connsiteY230" fmla="*/ 360045 h 883920"/>
              <a:gd name="connsiteX231" fmla="*/ 230505 w 624840"/>
              <a:gd name="connsiteY231" fmla="*/ 367665 h 883920"/>
              <a:gd name="connsiteX232" fmla="*/ 236220 w 624840"/>
              <a:gd name="connsiteY232" fmla="*/ 369570 h 883920"/>
              <a:gd name="connsiteX233" fmla="*/ 245745 w 624840"/>
              <a:gd name="connsiteY233" fmla="*/ 373380 h 883920"/>
              <a:gd name="connsiteX234" fmla="*/ 251460 w 624840"/>
              <a:gd name="connsiteY234" fmla="*/ 375285 h 883920"/>
              <a:gd name="connsiteX235" fmla="*/ 270510 w 624840"/>
              <a:gd name="connsiteY235" fmla="*/ 384810 h 883920"/>
              <a:gd name="connsiteX236" fmla="*/ 276225 w 624840"/>
              <a:gd name="connsiteY236" fmla="*/ 388620 h 883920"/>
              <a:gd name="connsiteX237" fmla="*/ 287655 w 624840"/>
              <a:gd name="connsiteY237" fmla="*/ 392430 h 883920"/>
              <a:gd name="connsiteX238" fmla="*/ 291465 w 624840"/>
              <a:gd name="connsiteY238" fmla="*/ 398145 h 883920"/>
              <a:gd name="connsiteX239" fmla="*/ 297180 w 624840"/>
              <a:gd name="connsiteY239" fmla="*/ 400050 h 883920"/>
              <a:gd name="connsiteX240" fmla="*/ 304800 w 624840"/>
              <a:gd name="connsiteY240" fmla="*/ 403860 h 883920"/>
              <a:gd name="connsiteX241" fmla="*/ 321945 w 624840"/>
              <a:gd name="connsiteY241" fmla="*/ 413385 h 883920"/>
              <a:gd name="connsiteX242" fmla="*/ 329565 w 624840"/>
              <a:gd name="connsiteY242" fmla="*/ 422910 h 883920"/>
              <a:gd name="connsiteX243" fmla="*/ 337185 w 624840"/>
              <a:gd name="connsiteY243" fmla="*/ 434340 h 883920"/>
              <a:gd name="connsiteX244" fmla="*/ 340995 w 624840"/>
              <a:gd name="connsiteY244" fmla="*/ 440055 h 883920"/>
              <a:gd name="connsiteX245" fmla="*/ 346710 w 624840"/>
              <a:gd name="connsiteY245" fmla="*/ 443865 h 883920"/>
              <a:gd name="connsiteX246" fmla="*/ 348615 w 624840"/>
              <a:gd name="connsiteY246" fmla="*/ 449580 h 883920"/>
              <a:gd name="connsiteX247" fmla="*/ 360045 w 624840"/>
              <a:gd name="connsiteY247" fmla="*/ 455295 h 883920"/>
              <a:gd name="connsiteX248" fmla="*/ 365760 w 624840"/>
              <a:gd name="connsiteY248" fmla="*/ 459105 h 883920"/>
              <a:gd name="connsiteX249" fmla="*/ 377190 w 624840"/>
              <a:gd name="connsiteY249" fmla="*/ 462915 h 883920"/>
              <a:gd name="connsiteX250" fmla="*/ 377190 w 624840"/>
              <a:gd name="connsiteY250" fmla="*/ 451485 h 883920"/>
              <a:gd name="connsiteX251" fmla="*/ 369570 w 624840"/>
              <a:gd name="connsiteY251" fmla="*/ 449580 h 883920"/>
              <a:gd name="connsiteX252" fmla="*/ 371475 w 624840"/>
              <a:gd name="connsiteY252" fmla="*/ 441960 h 883920"/>
              <a:gd name="connsiteX253" fmla="*/ 375285 w 624840"/>
              <a:gd name="connsiteY253" fmla="*/ 430530 h 883920"/>
              <a:gd name="connsiteX254" fmla="*/ 373380 w 624840"/>
              <a:gd name="connsiteY254" fmla="*/ 405765 h 883920"/>
              <a:gd name="connsiteX255" fmla="*/ 365760 w 624840"/>
              <a:gd name="connsiteY255" fmla="*/ 388620 h 883920"/>
              <a:gd name="connsiteX256" fmla="*/ 363855 w 624840"/>
              <a:gd name="connsiteY256" fmla="*/ 382905 h 883920"/>
              <a:gd name="connsiteX257" fmla="*/ 360045 w 624840"/>
              <a:gd name="connsiteY257" fmla="*/ 377190 h 883920"/>
              <a:gd name="connsiteX258" fmla="*/ 358140 w 624840"/>
              <a:gd name="connsiteY258" fmla="*/ 371475 h 883920"/>
              <a:gd name="connsiteX259" fmla="*/ 354330 w 624840"/>
              <a:gd name="connsiteY259" fmla="*/ 365760 h 883920"/>
              <a:gd name="connsiteX260" fmla="*/ 350520 w 624840"/>
              <a:gd name="connsiteY260" fmla="*/ 354330 h 883920"/>
              <a:gd name="connsiteX261" fmla="*/ 348615 w 624840"/>
              <a:gd name="connsiteY261" fmla="*/ 348615 h 883920"/>
              <a:gd name="connsiteX262" fmla="*/ 340995 w 624840"/>
              <a:gd name="connsiteY262" fmla="*/ 337185 h 883920"/>
              <a:gd name="connsiteX263" fmla="*/ 335280 w 624840"/>
              <a:gd name="connsiteY263" fmla="*/ 323850 h 883920"/>
              <a:gd name="connsiteX264" fmla="*/ 329565 w 624840"/>
              <a:gd name="connsiteY264" fmla="*/ 320040 h 883920"/>
              <a:gd name="connsiteX265" fmla="*/ 320040 w 624840"/>
              <a:gd name="connsiteY265" fmla="*/ 302895 h 883920"/>
              <a:gd name="connsiteX266" fmla="*/ 316230 w 624840"/>
              <a:gd name="connsiteY266" fmla="*/ 297180 h 883920"/>
              <a:gd name="connsiteX267" fmla="*/ 314325 w 624840"/>
              <a:gd name="connsiteY267" fmla="*/ 291465 h 883920"/>
              <a:gd name="connsiteX268" fmla="*/ 308610 w 624840"/>
              <a:gd name="connsiteY268" fmla="*/ 287655 h 883920"/>
              <a:gd name="connsiteX269" fmla="*/ 300990 w 624840"/>
              <a:gd name="connsiteY269" fmla="*/ 276225 h 883920"/>
              <a:gd name="connsiteX270" fmla="*/ 299085 w 624840"/>
              <a:gd name="connsiteY270" fmla="*/ 270510 h 883920"/>
              <a:gd name="connsiteX271" fmla="*/ 287655 w 624840"/>
              <a:gd name="connsiteY271" fmla="*/ 266700 h 883920"/>
              <a:gd name="connsiteX272" fmla="*/ 281940 w 624840"/>
              <a:gd name="connsiteY272" fmla="*/ 264795 h 883920"/>
              <a:gd name="connsiteX273" fmla="*/ 272415 w 624840"/>
              <a:gd name="connsiteY273" fmla="*/ 262890 h 883920"/>
              <a:gd name="connsiteX274" fmla="*/ 260985 w 624840"/>
              <a:gd name="connsiteY274" fmla="*/ 260985 h 883920"/>
              <a:gd name="connsiteX275" fmla="*/ 255270 w 624840"/>
              <a:gd name="connsiteY275" fmla="*/ 259080 h 883920"/>
              <a:gd name="connsiteX276" fmla="*/ 260985 w 624840"/>
              <a:gd name="connsiteY276" fmla="*/ 262890 h 883920"/>
              <a:gd name="connsiteX277" fmla="*/ 278130 w 624840"/>
              <a:gd name="connsiteY277" fmla="*/ 266700 h 883920"/>
              <a:gd name="connsiteX278" fmla="*/ 283845 w 624840"/>
              <a:gd name="connsiteY278" fmla="*/ 264795 h 883920"/>
              <a:gd name="connsiteX279" fmla="*/ 280035 w 624840"/>
              <a:gd name="connsiteY279" fmla="*/ 259080 h 883920"/>
              <a:gd name="connsiteX280" fmla="*/ 272415 w 624840"/>
              <a:gd name="connsiteY280" fmla="*/ 249555 h 883920"/>
              <a:gd name="connsiteX281" fmla="*/ 264795 w 624840"/>
              <a:gd name="connsiteY281" fmla="*/ 238125 h 883920"/>
              <a:gd name="connsiteX282" fmla="*/ 260985 w 624840"/>
              <a:gd name="connsiteY282" fmla="*/ 232410 h 883920"/>
              <a:gd name="connsiteX283" fmla="*/ 249555 w 624840"/>
              <a:gd name="connsiteY283" fmla="*/ 226695 h 883920"/>
              <a:gd name="connsiteX284" fmla="*/ 243840 w 624840"/>
              <a:gd name="connsiteY284" fmla="*/ 222885 h 883920"/>
              <a:gd name="connsiteX285" fmla="*/ 240030 w 624840"/>
              <a:gd name="connsiteY285" fmla="*/ 217170 h 883920"/>
              <a:gd name="connsiteX286" fmla="*/ 253365 w 624840"/>
              <a:gd name="connsiteY286" fmla="*/ 240030 h 883920"/>
              <a:gd name="connsiteX287" fmla="*/ 259080 w 624840"/>
              <a:gd name="connsiteY287" fmla="*/ 247650 h 883920"/>
              <a:gd name="connsiteX288" fmla="*/ 264795 w 624840"/>
              <a:gd name="connsiteY288" fmla="*/ 251460 h 883920"/>
              <a:gd name="connsiteX289" fmla="*/ 278130 w 624840"/>
              <a:gd name="connsiteY289" fmla="*/ 257175 h 883920"/>
              <a:gd name="connsiteX290" fmla="*/ 291465 w 624840"/>
              <a:gd name="connsiteY290" fmla="*/ 266700 h 883920"/>
              <a:gd name="connsiteX291" fmla="*/ 302895 w 624840"/>
              <a:gd name="connsiteY291" fmla="*/ 272415 h 883920"/>
              <a:gd name="connsiteX292" fmla="*/ 314325 w 624840"/>
              <a:gd name="connsiteY292" fmla="*/ 283845 h 883920"/>
              <a:gd name="connsiteX293" fmla="*/ 320040 w 624840"/>
              <a:gd name="connsiteY293" fmla="*/ 289560 h 883920"/>
              <a:gd name="connsiteX294" fmla="*/ 325755 w 624840"/>
              <a:gd name="connsiteY294" fmla="*/ 300990 h 883920"/>
              <a:gd name="connsiteX295" fmla="*/ 327660 w 624840"/>
              <a:gd name="connsiteY295" fmla="*/ 306705 h 883920"/>
              <a:gd name="connsiteX296" fmla="*/ 331470 w 624840"/>
              <a:gd name="connsiteY296" fmla="*/ 312420 h 883920"/>
              <a:gd name="connsiteX297" fmla="*/ 333375 w 624840"/>
              <a:gd name="connsiteY297" fmla="*/ 318135 h 883920"/>
              <a:gd name="connsiteX298" fmla="*/ 337185 w 624840"/>
              <a:gd name="connsiteY298" fmla="*/ 323850 h 883920"/>
              <a:gd name="connsiteX299" fmla="*/ 339090 w 624840"/>
              <a:gd name="connsiteY299" fmla="*/ 329565 h 883920"/>
              <a:gd name="connsiteX300" fmla="*/ 342900 w 624840"/>
              <a:gd name="connsiteY300" fmla="*/ 337185 h 883920"/>
              <a:gd name="connsiteX301" fmla="*/ 346710 w 624840"/>
              <a:gd name="connsiteY301" fmla="*/ 342900 h 883920"/>
              <a:gd name="connsiteX302" fmla="*/ 350520 w 624840"/>
              <a:gd name="connsiteY302" fmla="*/ 354330 h 883920"/>
              <a:gd name="connsiteX303" fmla="*/ 358140 w 624840"/>
              <a:gd name="connsiteY303" fmla="*/ 365760 h 883920"/>
              <a:gd name="connsiteX304" fmla="*/ 361950 w 624840"/>
              <a:gd name="connsiteY304" fmla="*/ 371475 h 883920"/>
              <a:gd name="connsiteX305" fmla="*/ 363855 w 624840"/>
              <a:gd name="connsiteY305" fmla="*/ 377190 h 883920"/>
              <a:gd name="connsiteX306" fmla="*/ 369570 w 624840"/>
              <a:gd name="connsiteY306" fmla="*/ 388620 h 883920"/>
              <a:gd name="connsiteX307" fmla="*/ 379095 w 624840"/>
              <a:gd name="connsiteY307" fmla="*/ 386715 h 883920"/>
              <a:gd name="connsiteX308" fmla="*/ 382905 w 624840"/>
              <a:gd name="connsiteY308" fmla="*/ 375285 h 883920"/>
              <a:gd name="connsiteX309" fmla="*/ 381000 w 624840"/>
              <a:gd name="connsiteY309" fmla="*/ 308610 h 883920"/>
              <a:gd name="connsiteX310" fmla="*/ 377190 w 624840"/>
              <a:gd name="connsiteY310" fmla="*/ 289560 h 883920"/>
              <a:gd name="connsiteX311" fmla="*/ 375285 w 624840"/>
              <a:gd name="connsiteY311" fmla="*/ 283845 h 883920"/>
              <a:gd name="connsiteX312" fmla="*/ 371475 w 624840"/>
              <a:gd name="connsiteY312" fmla="*/ 278130 h 883920"/>
              <a:gd name="connsiteX313" fmla="*/ 367665 w 624840"/>
              <a:gd name="connsiteY313" fmla="*/ 266700 h 883920"/>
              <a:gd name="connsiteX314" fmla="*/ 365760 w 624840"/>
              <a:gd name="connsiteY314" fmla="*/ 260985 h 883920"/>
              <a:gd name="connsiteX315" fmla="*/ 361950 w 624840"/>
              <a:gd name="connsiteY315" fmla="*/ 243840 h 883920"/>
              <a:gd name="connsiteX316" fmla="*/ 358140 w 624840"/>
              <a:gd name="connsiteY316" fmla="*/ 232410 h 883920"/>
              <a:gd name="connsiteX317" fmla="*/ 354330 w 624840"/>
              <a:gd name="connsiteY317" fmla="*/ 226695 h 883920"/>
              <a:gd name="connsiteX318" fmla="*/ 352425 w 624840"/>
              <a:gd name="connsiteY318" fmla="*/ 220980 h 883920"/>
              <a:gd name="connsiteX319" fmla="*/ 335280 w 624840"/>
              <a:gd name="connsiteY319" fmla="*/ 207645 h 883920"/>
              <a:gd name="connsiteX320" fmla="*/ 327660 w 624840"/>
              <a:gd name="connsiteY320" fmla="*/ 203835 h 883920"/>
              <a:gd name="connsiteX321" fmla="*/ 321945 w 624840"/>
              <a:gd name="connsiteY321" fmla="*/ 198120 h 883920"/>
              <a:gd name="connsiteX322" fmla="*/ 316230 w 624840"/>
              <a:gd name="connsiteY322" fmla="*/ 196215 h 883920"/>
              <a:gd name="connsiteX323" fmla="*/ 299085 w 624840"/>
              <a:gd name="connsiteY323" fmla="*/ 184785 h 883920"/>
              <a:gd name="connsiteX324" fmla="*/ 293370 w 624840"/>
              <a:gd name="connsiteY324" fmla="*/ 180975 h 883920"/>
              <a:gd name="connsiteX325" fmla="*/ 285750 w 624840"/>
              <a:gd name="connsiteY325" fmla="*/ 177165 h 883920"/>
              <a:gd name="connsiteX326" fmla="*/ 280035 w 624840"/>
              <a:gd name="connsiteY326" fmla="*/ 173355 h 883920"/>
              <a:gd name="connsiteX327" fmla="*/ 274320 w 624840"/>
              <a:gd name="connsiteY327" fmla="*/ 171450 h 883920"/>
              <a:gd name="connsiteX328" fmla="*/ 262890 w 624840"/>
              <a:gd name="connsiteY328" fmla="*/ 163830 h 883920"/>
              <a:gd name="connsiteX329" fmla="*/ 257175 w 624840"/>
              <a:gd name="connsiteY329" fmla="*/ 160020 h 883920"/>
              <a:gd name="connsiteX330" fmla="*/ 251460 w 624840"/>
              <a:gd name="connsiteY330" fmla="*/ 154305 h 883920"/>
              <a:gd name="connsiteX331" fmla="*/ 245745 w 624840"/>
              <a:gd name="connsiteY331" fmla="*/ 150495 h 883920"/>
              <a:gd name="connsiteX332" fmla="*/ 240030 w 624840"/>
              <a:gd name="connsiteY332" fmla="*/ 144780 h 883920"/>
              <a:gd name="connsiteX333" fmla="*/ 228600 w 624840"/>
              <a:gd name="connsiteY333" fmla="*/ 139065 h 883920"/>
              <a:gd name="connsiteX334" fmla="*/ 220980 w 624840"/>
              <a:gd name="connsiteY334" fmla="*/ 135255 h 883920"/>
              <a:gd name="connsiteX335" fmla="*/ 209550 w 624840"/>
              <a:gd name="connsiteY335" fmla="*/ 127635 h 883920"/>
              <a:gd name="connsiteX336" fmla="*/ 203835 w 624840"/>
              <a:gd name="connsiteY336" fmla="*/ 123825 h 883920"/>
              <a:gd name="connsiteX337" fmla="*/ 184785 w 624840"/>
              <a:gd name="connsiteY337" fmla="*/ 116205 h 883920"/>
              <a:gd name="connsiteX338" fmla="*/ 179070 w 624840"/>
              <a:gd name="connsiteY338" fmla="*/ 114300 h 883920"/>
              <a:gd name="connsiteX339" fmla="*/ 184785 w 624840"/>
              <a:gd name="connsiteY339" fmla="*/ 118110 h 883920"/>
              <a:gd name="connsiteX340" fmla="*/ 192405 w 624840"/>
              <a:gd name="connsiteY340" fmla="*/ 123825 h 883920"/>
              <a:gd name="connsiteX341" fmla="*/ 213360 w 624840"/>
              <a:gd name="connsiteY341" fmla="*/ 129540 h 883920"/>
              <a:gd name="connsiteX342" fmla="*/ 230505 w 624840"/>
              <a:gd name="connsiteY342" fmla="*/ 137160 h 883920"/>
              <a:gd name="connsiteX343" fmla="*/ 238125 w 624840"/>
              <a:gd name="connsiteY343" fmla="*/ 139065 h 883920"/>
              <a:gd name="connsiteX344" fmla="*/ 253365 w 624840"/>
              <a:gd name="connsiteY344" fmla="*/ 148590 h 883920"/>
              <a:gd name="connsiteX345" fmla="*/ 259080 w 624840"/>
              <a:gd name="connsiteY345" fmla="*/ 150495 h 883920"/>
              <a:gd name="connsiteX346" fmla="*/ 278130 w 624840"/>
              <a:gd name="connsiteY346" fmla="*/ 161925 h 883920"/>
              <a:gd name="connsiteX347" fmla="*/ 285750 w 624840"/>
              <a:gd name="connsiteY347" fmla="*/ 167640 h 883920"/>
              <a:gd name="connsiteX348" fmla="*/ 289560 w 624840"/>
              <a:gd name="connsiteY348" fmla="*/ 173355 h 883920"/>
              <a:gd name="connsiteX349" fmla="*/ 320040 w 624840"/>
              <a:gd name="connsiteY349" fmla="*/ 194310 h 883920"/>
              <a:gd name="connsiteX350" fmla="*/ 335280 w 624840"/>
              <a:gd name="connsiteY350" fmla="*/ 205740 h 883920"/>
              <a:gd name="connsiteX351" fmla="*/ 340995 w 624840"/>
              <a:gd name="connsiteY351" fmla="*/ 209550 h 883920"/>
              <a:gd name="connsiteX352" fmla="*/ 346710 w 624840"/>
              <a:gd name="connsiteY352" fmla="*/ 211455 h 883920"/>
              <a:gd name="connsiteX353" fmla="*/ 361950 w 624840"/>
              <a:gd name="connsiteY353" fmla="*/ 220980 h 883920"/>
              <a:gd name="connsiteX354" fmla="*/ 367665 w 624840"/>
              <a:gd name="connsiteY354" fmla="*/ 222885 h 883920"/>
              <a:gd name="connsiteX355" fmla="*/ 363855 w 624840"/>
              <a:gd name="connsiteY355" fmla="*/ 217170 h 883920"/>
              <a:gd name="connsiteX356" fmla="*/ 358140 w 624840"/>
              <a:gd name="connsiteY356" fmla="*/ 215265 h 883920"/>
              <a:gd name="connsiteX357" fmla="*/ 365760 w 624840"/>
              <a:gd name="connsiteY357" fmla="*/ 203835 h 883920"/>
              <a:gd name="connsiteX358" fmla="*/ 367665 w 624840"/>
              <a:gd name="connsiteY358" fmla="*/ 198120 h 883920"/>
              <a:gd name="connsiteX359" fmla="*/ 369570 w 624840"/>
              <a:gd name="connsiteY359" fmla="*/ 163830 h 883920"/>
              <a:gd name="connsiteX360" fmla="*/ 371475 w 624840"/>
              <a:gd name="connsiteY360" fmla="*/ 156210 h 883920"/>
              <a:gd name="connsiteX361" fmla="*/ 375285 w 624840"/>
              <a:gd name="connsiteY361" fmla="*/ 150495 h 883920"/>
              <a:gd name="connsiteX362" fmla="*/ 371475 w 624840"/>
              <a:gd name="connsiteY362" fmla="*/ 125730 h 883920"/>
              <a:gd name="connsiteX363" fmla="*/ 369570 w 624840"/>
              <a:gd name="connsiteY363" fmla="*/ 120015 h 883920"/>
              <a:gd name="connsiteX364" fmla="*/ 358140 w 624840"/>
              <a:gd name="connsiteY364" fmla="*/ 110490 h 883920"/>
              <a:gd name="connsiteX365" fmla="*/ 346710 w 624840"/>
              <a:gd name="connsiteY365" fmla="*/ 93345 h 883920"/>
              <a:gd name="connsiteX366" fmla="*/ 342900 w 624840"/>
              <a:gd name="connsiteY366" fmla="*/ 87630 h 883920"/>
              <a:gd name="connsiteX367" fmla="*/ 337185 w 624840"/>
              <a:gd name="connsiteY367" fmla="*/ 81915 h 883920"/>
              <a:gd name="connsiteX368" fmla="*/ 327660 w 624840"/>
              <a:gd name="connsiteY368" fmla="*/ 74295 h 883920"/>
              <a:gd name="connsiteX369" fmla="*/ 323850 w 624840"/>
              <a:gd name="connsiteY369" fmla="*/ 68580 h 883920"/>
              <a:gd name="connsiteX370" fmla="*/ 312420 w 624840"/>
              <a:gd name="connsiteY370" fmla="*/ 53340 h 883920"/>
              <a:gd name="connsiteX371" fmla="*/ 299085 w 624840"/>
              <a:gd name="connsiteY371" fmla="*/ 38100 h 883920"/>
              <a:gd name="connsiteX372" fmla="*/ 293370 w 624840"/>
              <a:gd name="connsiteY372" fmla="*/ 32385 h 883920"/>
              <a:gd name="connsiteX373" fmla="*/ 280035 w 624840"/>
              <a:gd name="connsiteY373" fmla="*/ 26670 h 883920"/>
              <a:gd name="connsiteX374" fmla="*/ 274320 w 624840"/>
              <a:gd name="connsiteY374" fmla="*/ 22860 h 883920"/>
              <a:gd name="connsiteX375" fmla="*/ 270510 w 624840"/>
              <a:gd name="connsiteY375" fmla="*/ 17145 h 883920"/>
              <a:gd name="connsiteX376" fmla="*/ 259080 w 624840"/>
              <a:gd name="connsiteY376" fmla="*/ 11430 h 883920"/>
              <a:gd name="connsiteX377" fmla="*/ 253365 w 624840"/>
              <a:gd name="connsiteY377" fmla="*/ 7620 h 883920"/>
              <a:gd name="connsiteX378" fmla="*/ 247650 w 624840"/>
              <a:gd name="connsiteY378" fmla="*/ 1905 h 883920"/>
              <a:gd name="connsiteX379" fmla="*/ 240030 w 624840"/>
              <a:gd name="connsiteY379" fmla="*/ 0 h 883920"/>
              <a:gd name="connsiteX380" fmla="*/ 249555 w 624840"/>
              <a:gd name="connsiteY380" fmla="*/ 1905 h 883920"/>
              <a:gd name="connsiteX381" fmla="*/ 260985 w 624840"/>
              <a:gd name="connsiteY381" fmla="*/ 9525 h 883920"/>
              <a:gd name="connsiteX382" fmla="*/ 266700 w 624840"/>
              <a:gd name="connsiteY382" fmla="*/ 13335 h 883920"/>
              <a:gd name="connsiteX383" fmla="*/ 272415 w 624840"/>
              <a:gd name="connsiteY383" fmla="*/ 19050 h 883920"/>
              <a:gd name="connsiteX384" fmla="*/ 276225 w 624840"/>
              <a:gd name="connsiteY384" fmla="*/ 24765 h 883920"/>
              <a:gd name="connsiteX385" fmla="*/ 281940 w 624840"/>
              <a:gd name="connsiteY385" fmla="*/ 28575 h 883920"/>
              <a:gd name="connsiteX386" fmla="*/ 293370 w 624840"/>
              <a:gd name="connsiteY386" fmla="*/ 40005 h 883920"/>
              <a:gd name="connsiteX387" fmla="*/ 304800 w 624840"/>
              <a:gd name="connsiteY387" fmla="*/ 49530 h 883920"/>
              <a:gd name="connsiteX388" fmla="*/ 314325 w 624840"/>
              <a:gd name="connsiteY388" fmla="*/ 60960 h 883920"/>
              <a:gd name="connsiteX389" fmla="*/ 325755 w 624840"/>
              <a:gd name="connsiteY389" fmla="*/ 68580 h 883920"/>
              <a:gd name="connsiteX390" fmla="*/ 335280 w 624840"/>
              <a:gd name="connsiteY390" fmla="*/ 80010 h 883920"/>
              <a:gd name="connsiteX391" fmla="*/ 346710 w 624840"/>
              <a:gd name="connsiteY391" fmla="*/ 89535 h 883920"/>
              <a:gd name="connsiteX392" fmla="*/ 356235 w 624840"/>
              <a:gd name="connsiteY392" fmla="*/ 106680 h 883920"/>
              <a:gd name="connsiteX393" fmla="*/ 361950 w 624840"/>
              <a:gd name="connsiteY393" fmla="*/ 110490 h 883920"/>
              <a:gd name="connsiteX394" fmla="*/ 373380 w 624840"/>
              <a:gd name="connsiteY394" fmla="*/ 120015 h 883920"/>
              <a:gd name="connsiteX395" fmla="*/ 375285 w 624840"/>
              <a:gd name="connsiteY395" fmla="*/ 99060 h 883920"/>
              <a:gd name="connsiteX396" fmla="*/ 377190 w 624840"/>
              <a:gd name="connsiteY396" fmla="*/ 93345 h 883920"/>
              <a:gd name="connsiteX397" fmla="*/ 379095 w 624840"/>
              <a:gd name="connsiteY397" fmla="*/ 81915 h 883920"/>
              <a:gd name="connsiteX398" fmla="*/ 379095 w 624840"/>
              <a:gd name="connsiteY398" fmla="*/ 169545 h 883920"/>
              <a:gd name="connsiteX399" fmla="*/ 381000 w 624840"/>
              <a:gd name="connsiteY399" fmla="*/ 175260 h 883920"/>
              <a:gd name="connsiteX400" fmla="*/ 384810 w 624840"/>
              <a:gd name="connsiteY400" fmla="*/ 188595 h 883920"/>
              <a:gd name="connsiteX401" fmla="*/ 390525 w 624840"/>
              <a:gd name="connsiteY401" fmla="*/ 192405 h 883920"/>
              <a:gd name="connsiteX402" fmla="*/ 394335 w 624840"/>
              <a:gd name="connsiteY402" fmla="*/ 203835 h 883920"/>
              <a:gd name="connsiteX403" fmla="*/ 401955 w 624840"/>
              <a:gd name="connsiteY403" fmla="*/ 232410 h 883920"/>
              <a:gd name="connsiteX404" fmla="*/ 411480 w 624840"/>
              <a:gd name="connsiteY404" fmla="*/ 220980 h 883920"/>
              <a:gd name="connsiteX405" fmla="*/ 413385 w 624840"/>
              <a:gd name="connsiteY405" fmla="*/ 215265 h 883920"/>
              <a:gd name="connsiteX406" fmla="*/ 417195 w 624840"/>
              <a:gd name="connsiteY406" fmla="*/ 209550 h 883920"/>
              <a:gd name="connsiteX407" fmla="*/ 422910 w 624840"/>
              <a:gd name="connsiteY407" fmla="*/ 200025 h 883920"/>
              <a:gd name="connsiteX408" fmla="*/ 424815 w 624840"/>
              <a:gd name="connsiteY408" fmla="*/ 190500 h 883920"/>
              <a:gd name="connsiteX409" fmla="*/ 428625 w 624840"/>
              <a:gd name="connsiteY409" fmla="*/ 179070 h 883920"/>
              <a:gd name="connsiteX410" fmla="*/ 434340 w 624840"/>
              <a:gd name="connsiteY410" fmla="*/ 161925 h 883920"/>
              <a:gd name="connsiteX411" fmla="*/ 436245 w 624840"/>
              <a:gd name="connsiteY411" fmla="*/ 156210 h 883920"/>
              <a:gd name="connsiteX412" fmla="*/ 438150 w 624840"/>
              <a:gd name="connsiteY412" fmla="*/ 148590 h 883920"/>
              <a:gd name="connsiteX413" fmla="*/ 441960 w 624840"/>
              <a:gd name="connsiteY413" fmla="*/ 142875 h 883920"/>
              <a:gd name="connsiteX414" fmla="*/ 438150 w 624840"/>
              <a:gd name="connsiteY414" fmla="*/ 150495 h 883920"/>
              <a:gd name="connsiteX415" fmla="*/ 434340 w 624840"/>
              <a:gd name="connsiteY415" fmla="*/ 161925 h 883920"/>
              <a:gd name="connsiteX416" fmla="*/ 432435 w 624840"/>
              <a:gd name="connsiteY416" fmla="*/ 169545 h 883920"/>
              <a:gd name="connsiteX417" fmla="*/ 424815 w 624840"/>
              <a:gd name="connsiteY417" fmla="*/ 184785 h 883920"/>
              <a:gd name="connsiteX418" fmla="*/ 422910 w 624840"/>
              <a:gd name="connsiteY418" fmla="*/ 192405 h 883920"/>
              <a:gd name="connsiteX419" fmla="*/ 419100 w 624840"/>
              <a:gd name="connsiteY419" fmla="*/ 219075 h 883920"/>
              <a:gd name="connsiteX420" fmla="*/ 413385 w 624840"/>
              <a:gd name="connsiteY420" fmla="*/ 230505 h 883920"/>
              <a:gd name="connsiteX421" fmla="*/ 409575 w 624840"/>
              <a:gd name="connsiteY421" fmla="*/ 241935 h 883920"/>
              <a:gd name="connsiteX422" fmla="*/ 407670 w 624840"/>
              <a:gd name="connsiteY422" fmla="*/ 247650 h 883920"/>
              <a:gd name="connsiteX423" fmla="*/ 401955 w 624840"/>
              <a:gd name="connsiteY423" fmla="*/ 251460 h 883920"/>
              <a:gd name="connsiteX424" fmla="*/ 401955 w 624840"/>
              <a:gd name="connsiteY424" fmla="*/ 283845 h 883920"/>
              <a:gd name="connsiteX425" fmla="*/ 405765 w 624840"/>
              <a:gd name="connsiteY425" fmla="*/ 295275 h 883920"/>
              <a:gd name="connsiteX426" fmla="*/ 409575 w 624840"/>
              <a:gd name="connsiteY426" fmla="*/ 320040 h 883920"/>
              <a:gd name="connsiteX427" fmla="*/ 411480 w 624840"/>
              <a:gd name="connsiteY427" fmla="*/ 325755 h 883920"/>
              <a:gd name="connsiteX428" fmla="*/ 413385 w 624840"/>
              <a:gd name="connsiteY428" fmla="*/ 339090 h 883920"/>
              <a:gd name="connsiteX429" fmla="*/ 417195 w 624840"/>
              <a:gd name="connsiteY429" fmla="*/ 346710 h 883920"/>
              <a:gd name="connsiteX430" fmla="*/ 419100 w 624840"/>
              <a:gd name="connsiteY430" fmla="*/ 352425 h 883920"/>
              <a:gd name="connsiteX431" fmla="*/ 422910 w 624840"/>
              <a:gd name="connsiteY431" fmla="*/ 373380 h 883920"/>
              <a:gd name="connsiteX432" fmla="*/ 421005 w 624840"/>
              <a:gd name="connsiteY432" fmla="*/ 422910 h 883920"/>
              <a:gd name="connsiteX433" fmla="*/ 419100 w 624840"/>
              <a:gd name="connsiteY433" fmla="*/ 428625 h 883920"/>
              <a:gd name="connsiteX434" fmla="*/ 413385 w 624840"/>
              <a:gd name="connsiteY434" fmla="*/ 436245 h 883920"/>
              <a:gd name="connsiteX435" fmla="*/ 411480 w 624840"/>
              <a:gd name="connsiteY435" fmla="*/ 441960 h 883920"/>
              <a:gd name="connsiteX436" fmla="*/ 421005 w 624840"/>
              <a:gd name="connsiteY436" fmla="*/ 440055 h 883920"/>
              <a:gd name="connsiteX437" fmla="*/ 428625 w 624840"/>
              <a:gd name="connsiteY437" fmla="*/ 434340 h 883920"/>
              <a:gd name="connsiteX438" fmla="*/ 434340 w 624840"/>
              <a:gd name="connsiteY438" fmla="*/ 430530 h 883920"/>
              <a:gd name="connsiteX439" fmla="*/ 445770 w 624840"/>
              <a:gd name="connsiteY439" fmla="*/ 415290 h 883920"/>
              <a:gd name="connsiteX440" fmla="*/ 453390 w 624840"/>
              <a:gd name="connsiteY440" fmla="*/ 403860 h 883920"/>
              <a:gd name="connsiteX441" fmla="*/ 457200 w 624840"/>
              <a:gd name="connsiteY441" fmla="*/ 398145 h 883920"/>
              <a:gd name="connsiteX442" fmla="*/ 461010 w 624840"/>
              <a:gd name="connsiteY442" fmla="*/ 392430 h 883920"/>
              <a:gd name="connsiteX443" fmla="*/ 472440 w 624840"/>
              <a:gd name="connsiteY443" fmla="*/ 381000 h 883920"/>
              <a:gd name="connsiteX444" fmla="*/ 476250 w 624840"/>
              <a:gd name="connsiteY444" fmla="*/ 375285 h 883920"/>
              <a:gd name="connsiteX445" fmla="*/ 478155 w 624840"/>
              <a:gd name="connsiteY445" fmla="*/ 369570 h 883920"/>
              <a:gd name="connsiteX446" fmla="*/ 483870 w 624840"/>
              <a:gd name="connsiteY446" fmla="*/ 365760 h 883920"/>
              <a:gd name="connsiteX447" fmla="*/ 497205 w 624840"/>
              <a:gd name="connsiteY447" fmla="*/ 352425 h 883920"/>
              <a:gd name="connsiteX448" fmla="*/ 499110 w 624840"/>
              <a:gd name="connsiteY448" fmla="*/ 346710 h 883920"/>
              <a:gd name="connsiteX449" fmla="*/ 512445 w 624840"/>
              <a:gd name="connsiteY449" fmla="*/ 337185 h 883920"/>
              <a:gd name="connsiteX450" fmla="*/ 529590 w 624840"/>
              <a:gd name="connsiteY450" fmla="*/ 325755 h 883920"/>
              <a:gd name="connsiteX451" fmla="*/ 533400 w 624840"/>
              <a:gd name="connsiteY451" fmla="*/ 320040 h 883920"/>
              <a:gd name="connsiteX452" fmla="*/ 541020 w 624840"/>
              <a:gd name="connsiteY452" fmla="*/ 318135 h 883920"/>
              <a:gd name="connsiteX453" fmla="*/ 548640 w 624840"/>
              <a:gd name="connsiteY453" fmla="*/ 314325 h 883920"/>
              <a:gd name="connsiteX454" fmla="*/ 560070 w 624840"/>
              <a:gd name="connsiteY454" fmla="*/ 306705 h 883920"/>
              <a:gd name="connsiteX455" fmla="*/ 573405 w 624840"/>
              <a:gd name="connsiteY455" fmla="*/ 300990 h 883920"/>
              <a:gd name="connsiteX456" fmla="*/ 582930 w 624840"/>
              <a:gd name="connsiteY456" fmla="*/ 297180 h 883920"/>
              <a:gd name="connsiteX457" fmla="*/ 592455 w 624840"/>
              <a:gd name="connsiteY457" fmla="*/ 289560 h 883920"/>
              <a:gd name="connsiteX458" fmla="*/ 603885 w 624840"/>
              <a:gd name="connsiteY458" fmla="*/ 281940 h 883920"/>
              <a:gd name="connsiteX459" fmla="*/ 611505 w 624840"/>
              <a:gd name="connsiteY459" fmla="*/ 278130 h 883920"/>
              <a:gd name="connsiteX460" fmla="*/ 624840 w 624840"/>
              <a:gd name="connsiteY460" fmla="*/ 274320 h 883920"/>
              <a:gd name="connsiteX461" fmla="*/ 619125 w 624840"/>
              <a:gd name="connsiteY461" fmla="*/ 272415 h 883920"/>
              <a:gd name="connsiteX462" fmla="*/ 615315 w 624840"/>
              <a:gd name="connsiteY462" fmla="*/ 278130 h 883920"/>
              <a:gd name="connsiteX463" fmla="*/ 609600 w 624840"/>
              <a:gd name="connsiteY463" fmla="*/ 280035 h 883920"/>
              <a:gd name="connsiteX464" fmla="*/ 598170 w 624840"/>
              <a:gd name="connsiteY464" fmla="*/ 287655 h 883920"/>
              <a:gd name="connsiteX465" fmla="*/ 586740 w 624840"/>
              <a:gd name="connsiteY465" fmla="*/ 291465 h 883920"/>
              <a:gd name="connsiteX466" fmla="*/ 567690 w 624840"/>
              <a:gd name="connsiteY466" fmla="*/ 300990 h 883920"/>
              <a:gd name="connsiteX467" fmla="*/ 560070 w 624840"/>
              <a:gd name="connsiteY467" fmla="*/ 302895 h 883920"/>
              <a:gd name="connsiteX468" fmla="*/ 544830 w 624840"/>
              <a:gd name="connsiteY468" fmla="*/ 312420 h 883920"/>
              <a:gd name="connsiteX469" fmla="*/ 539115 w 624840"/>
              <a:gd name="connsiteY469" fmla="*/ 314325 h 883920"/>
              <a:gd name="connsiteX470" fmla="*/ 527685 w 624840"/>
              <a:gd name="connsiteY470" fmla="*/ 321945 h 883920"/>
              <a:gd name="connsiteX471" fmla="*/ 512445 w 624840"/>
              <a:gd name="connsiteY471" fmla="*/ 339090 h 883920"/>
              <a:gd name="connsiteX472" fmla="*/ 504825 w 624840"/>
              <a:gd name="connsiteY472" fmla="*/ 344805 h 883920"/>
              <a:gd name="connsiteX473" fmla="*/ 499110 w 624840"/>
              <a:gd name="connsiteY473" fmla="*/ 346710 h 883920"/>
              <a:gd name="connsiteX474" fmla="*/ 489585 w 624840"/>
              <a:gd name="connsiteY474" fmla="*/ 358140 h 883920"/>
              <a:gd name="connsiteX475" fmla="*/ 485775 w 624840"/>
              <a:gd name="connsiteY475" fmla="*/ 363855 h 883920"/>
              <a:gd name="connsiteX476" fmla="*/ 474345 w 624840"/>
              <a:gd name="connsiteY476" fmla="*/ 373380 h 883920"/>
              <a:gd name="connsiteX477" fmla="*/ 470535 w 624840"/>
              <a:gd name="connsiteY477" fmla="*/ 379095 h 883920"/>
              <a:gd name="connsiteX478" fmla="*/ 464820 w 624840"/>
              <a:gd name="connsiteY478" fmla="*/ 388620 h 883920"/>
              <a:gd name="connsiteX479" fmla="*/ 455295 w 624840"/>
              <a:gd name="connsiteY479" fmla="*/ 396240 h 883920"/>
              <a:gd name="connsiteX480" fmla="*/ 447675 w 624840"/>
              <a:gd name="connsiteY480" fmla="*/ 407670 h 883920"/>
              <a:gd name="connsiteX481" fmla="*/ 436245 w 624840"/>
              <a:gd name="connsiteY481" fmla="*/ 424815 h 883920"/>
              <a:gd name="connsiteX482" fmla="*/ 432435 w 624840"/>
              <a:gd name="connsiteY482" fmla="*/ 430530 h 883920"/>
              <a:gd name="connsiteX483" fmla="*/ 428625 w 624840"/>
              <a:gd name="connsiteY483" fmla="*/ 438150 h 883920"/>
              <a:gd name="connsiteX484" fmla="*/ 426720 w 624840"/>
              <a:gd name="connsiteY484" fmla="*/ 443865 h 883920"/>
              <a:gd name="connsiteX485" fmla="*/ 422910 w 624840"/>
              <a:gd name="connsiteY485" fmla="*/ 453390 h 883920"/>
              <a:gd name="connsiteX486" fmla="*/ 421005 w 624840"/>
              <a:gd name="connsiteY486" fmla="*/ 459105 h 883920"/>
              <a:gd name="connsiteX487" fmla="*/ 417195 w 624840"/>
              <a:gd name="connsiteY487" fmla="*/ 464820 h 883920"/>
              <a:gd name="connsiteX488" fmla="*/ 419100 w 624840"/>
              <a:gd name="connsiteY488" fmla="*/ 480060 h 883920"/>
              <a:gd name="connsiteX489" fmla="*/ 421005 w 624840"/>
              <a:gd name="connsiteY489" fmla="*/ 485775 h 883920"/>
              <a:gd name="connsiteX490" fmla="*/ 426720 w 624840"/>
              <a:gd name="connsiteY490" fmla="*/ 510540 h 883920"/>
              <a:gd name="connsiteX491" fmla="*/ 441960 w 624840"/>
              <a:gd name="connsiteY491" fmla="*/ 501015 h 883920"/>
              <a:gd name="connsiteX492" fmla="*/ 443865 w 624840"/>
              <a:gd name="connsiteY492" fmla="*/ 495300 h 883920"/>
              <a:gd name="connsiteX493" fmla="*/ 449580 w 624840"/>
              <a:gd name="connsiteY493" fmla="*/ 493395 h 883920"/>
              <a:gd name="connsiteX494" fmla="*/ 457200 w 624840"/>
              <a:gd name="connsiteY494" fmla="*/ 489585 h 883920"/>
              <a:gd name="connsiteX495" fmla="*/ 476250 w 624840"/>
              <a:gd name="connsiteY495" fmla="*/ 480060 h 883920"/>
              <a:gd name="connsiteX496" fmla="*/ 489585 w 624840"/>
              <a:gd name="connsiteY496" fmla="*/ 470535 h 883920"/>
              <a:gd name="connsiteX497" fmla="*/ 497205 w 624840"/>
              <a:gd name="connsiteY497" fmla="*/ 468630 h 883920"/>
              <a:gd name="connsiteX498" fmla="*/ 504825 w 624840"/>
              <a:gd name="connsiteY498" fmla="*/ 462915 h 883920"/>
              <a:gd name="connsiteX499" fmla="*/ 518160 w 624840"/>
              <a:gd name="connsiteY499" fmla="*/ 457200 h 883920"/>
              <a:gd name="connsiteX500" fmla="*/ 533400 w 624840"/>
              <a:gd name="connsiteY500" fmla="*/ 449580 h 883920"/>
              <a:gd name="connsiteX501" fmla="*/ 539115 w 624840"/>
              <a:gd name="connsiteY501" fmla="*/ 447675 h 883920"/>
              <a:gd name="connsiteX502" fmla="*/ 550545 w 624840"/>
              <a:gd name="connsiteY502" fmla="*/ 440055 h 883920"/>
              <a:gd name="connsiteX503" fmla="*/ 563880 w 624840"/>
              <a:gd name="connsiteY503" fmla="*/ 434340 h 883920"/>
              <a:gd name="connsiteX504" fmla="*/ 575310 w 624840"/>
              <a:gd name="connsiteY504" fmla="*/ 426720 h 883920"/>
              <a:gd name="connsiteX505" fmla="*/ 561975 w 624840"/>
              <a:gd name="connsiteY505" fmla="*/ 432435 h 883920"/>
              <a:gd name="connsiteX506" fmla="*/ 556260 w 624840"/>
              <a:gd name="connsiteY506" fmla="*/ 436245 h 883920"/>
              <a:gd name="connsiteX507" fmla="*/ 539115 w 624840"/>
              <a:gd name="connsiteY507" fmla="*/ 443865 h 883920"/>
              <a:gd name="connsiteX508" fmla="*/ 531495 w 624840"/>
              <a:gd name="connsiteY508" fmla="*/ 445770 h 883920"/>
              <a:gd name="connsiteX509" fmla="*/ 527685 w 624840"/>
              <a:gd name="connsiteY509" fmla="*/ 451485 h 883920"/>
              <a:gd name="connsiteX510" fmla="*/ 518160 w 624840"/>
              <a:gd name="connsiteY510" fmla="*/ 453390 h 883920"/>
              <a:gd name="connsiteX511" fmla="*/ 512445 w 624840"/>
              <a:gd name="connsiteY511" fmla="*/ 455295 h 883920"/>
              <a:gd name="connsiteX512" fmla="*/ 508635 w 624840"/>
              <a:gd name="connsiteY512" fmla="*/ 461010 h 883920"/>
              <a:gd name="connsiteX513" fmla="*/ 487680 w 624840"/>
              <a:gd name="connsiteY513" fmla="*/ 468630 h 883920"/>
              <a:gd name="connsiteX514" fmla="*/ 476250 w 624840"/>
              <a:gd name="connsiteY514" fmla="*/ 476250 h 883920"/>
              <a:gd name="connsiteX515" fmla="*/ 466725 w 624840"/>
              <a:gd name="connsiteY515" fmla="*/ 480060 h 883920"/>
              <a:gd name="connsiteX516" fmla="*/ 461010 w 624840"/>
              <a:gd name="connsiteY516" fmla="*/ 481965 h 883920"/>
              <a:gd name="connsiteX517" fmla="*/ 453390 w 624840"/>
              <a:gd name="connsiteY517" fmla="*/ 485775 h 883920"/>
              <a:gd name="connsiteX518" fmla="*/ 440055 w 624840"/>
              <a:gd name="connsiteY518" fmla="*/ 495300 h 883920"/>
              <a:gd name="connsiteX519" fmla="*/ 424815 w 624840"/>
              <a:gd name="connsiteY519" fmla="*/ 502920 h 883920"/>
              <a:gd name="connsiteX520" fmla="*/ 419100 w 624840"/>
              <a:gd name="connsiteY520" fmla="*/ 516255 h 883920"/>
              <a:gd name="connsiteX521" fmla="*/ 415290 w 624840"/>
              <a:gd name="connsiteY521" fmla="*/ 521970 h 883920"/>
              <a:gd name="connsiteX522" fmla="*/ 415290 w 624840"/>
              <a:gd name="connsiteY522" fmla="*/ 552450 h 883920"/>
              <a:gd name="connsiteX523" fmla="*/ 424815 w 624840"/>
              <a:gd name="connsiteY523" fmla="*/ 560070 h 883920"/>
              <a:gd name="connsiteX524" fmla="*/ 430530 w 624840"/>
              <a:gd name="connsiteY524" fmla="*/ 563880 h 883920"/>
              <a:gd name="connsiteX525" fmla="*/ 436245 w 624840"/>
              <a:gd name="connsiteY525" fmla="*/ 565785 h 883920"/>
              <a:gd name="connsiteX526" fmla="*/ 447675 w 624840"/>
              <a:gd name="connsiteY526" fmla="*/ 571500 h 883920"/>
              <a:gd name="connsiteX527" fmla="*/ 441960 w 624840"/>
              <a:gd name="connsiteY527" fmla="*/ 573405 h 883920"/>
              <a:gd name="connsiteX528" fmla="*/ 424815 w 624840"/>
              <a:gd name="connsiteY528" fmla="*/ 569595 h 883920"/>
              <a:gd name="connsiteX529" fmla="*/ 415290 w 624840"/>
              <a:gd name="connsiteY529" fmla="*/ 571500 h 883920"/>
              <a:gd name="connsiteX530" fmla="*/ 417195 w 624840"/>
              <a:gd name="connsiteY530" fmla="*/ 584835 h 883920"/>
              <a:gd name="connsiteX531" fmla="*/ 422910 w 624840"/>
              <a:gd name="connsiteY531" fmla="*/ 596265 h 883920"/>
              <a:gd name="connsiteX532" fmla="*/ 430530 w 624840"/>
              <a:gd name="connsiteY532" fmla="*/ 586740 h 883920"/>
              <a:gd name="connsiteX533" fmla="*/ 432435 w 624840"/>
              <a:gd name="connsiteY533" fmla="*/ 592455 h 883920"/>
              <a:gd name="connsiteX534" fmla="*/ 434340 w 624840"/>
              <a:gd name="connsiteY534" fmla="*/ 619125 h 883920"/>
              <a:gd name="connsiteX535" fmla="*/ 438150 w 624840"/>
              <a:gd name="connsiteY535" fmla="*/ 630555 h 883920"/>
              <a:gd name="connsiteX536" fmla="*/ 443865 w 624840"/>
              <a:gd name="connsiteY536" fmla="*/ 632460 h 883920"/>
              <a:gd name="connsiteX537" fmla="*/ 453390 w 624840"/>
              <a:gd name="connsiteY537" fmla="*/ 630555 h 883920"/>
              <a:gd name="connsiteX538" fmla="*/ 470535 w 624840"/>
              <a:gd name="connsiteY538" fmla="*/ 615315 h 883920"/>
              <a:gd name="connsiteX539" fmla="*/ 476250 w 624840"/>
              <a:gd name="connsiteY539" fmla="*/ 611505 h 883920"/>
              <a:gd name="connsiteX540" fmla="*/ 487680 w 624840"/>
              <a:gd name="connsiteY540" fmla="*/ 607695 h 883920"/>
              <a:gd name="connsiteX541" fmla="*/ 520065 w 624840"/>
              <a:gd name="connsiteY541" fmla="*/ 609600 h 883920"/>
              <a:gd name="connsiteX542" fmla="*/ 533400 w 624840"/>
              <a:gd name="connsiteY542" fmla="*/ 615315 h 883920"/>
              <a:gd name="connsiteX543" fmla="*/ 542925 w 624840"/>
              <a:gd name="connsiteY543" fmla="*/ 617220 h 883920"/>
              <a:gd name="connsiteX544" fmla="*/ 548640 w 624840"/>
              <a:gd name="connsiteY544" fmla="*/ 619125 h 883920"/>
              <a:gd name="connsiteX545" fmla="*/ 556260 w 624840"/>
              <a:gd name="connsiteY545" fmla="*/ 621030 h 883920"/>
              <a:gd name="connsiteX546" fmla="*/ 565785 w 624840"/>
              <a:gd name="connsiteY546" fmla="*/ 624840 h 883920"/>
              <a:gd name="connsiteX547" fmla="*/ 573405 w 624840"/>
              <a:gd name="connsiteY547" fmla="*/ 626745 h 883920"/>
              <a:gd name="connsiteX548" fmla="*/ 552450 w 624840"/>
              <a:gd name="connsiteY548" fmla="*/ 624840 h 883920"/>
              <a:gd name="connsiteX549" fmla="*/ 541020 w 624840"/>
              <a:gd name="connsiteY549" fmla="*/ 621030 h 883920"/>
              <a:gd name="connsiteX550" fmla="*/ 525780 w 624840"/>
              <a:gd name="connsiteY550" fmla="*/ 613410 h 883920"/>
              <a:gd name="connsiteX551" fmla="*/ 464820 w 624840"/>
              <a:gd name="connsiteY551" fmla="*/ 615315 h 883920"/>
              <a:gd name="connsiteX552" fmla="*/ 459105 w 624840"/>
              <a:gd name="connsiteY552" fmla="*/ 617220 h 883920"/>
              <a:gd name="connsiteX553" fmla="*/ 451485 w 624840"/>
              <a:gd name="connsiteY553" fmla="*/ 619125 h 883920"/>
              <a:gd name="connsiteX554" fmla="*/ 451485 w 624840"/>
              <a:gd name="connsiteY554" fmla="*/ 645795 h 883920"/>
              <a:gd name="connsiteX555" fmla="*/ 459105 w 624840"/>
              <a:gd name="connsiteY555" fmla="*/ 643890 h 883920"/>
              <a:gd name="connsiteX556" fmla="*/ 464820 w 624840"/>
              <a:gd name="connsiteY556" fmla="*/ 638175 h 883920"/>
              <a:gd name="connsiteX557" fmla="*/ 462915 w 624840"/>
              <a:gd name="connsiteY557" fmla="*/ 647700 h 883920"/>
              <a:gd name="connsiteX558" fmla="*/ 457200 w 624840"/>
              <a:gd name="connsiteY558" fmla="*/ 651510 h 883920"/>
              <a:gd name="connsiteX559" fmla="*/ 449580 w 624840"/>
              <a:gd name="connsiteY559" fmla="*/ 662940 h 883920"/>
              <a:gd name="connsiteX560" fmla="*/ 443865 w 624840"/>
              <a:gd name="connsiteY560" fmla="*/ 676275 h 883920"/>
              <a:gd name="connsiteX561" fmla="*/ 445770 w 624840"/>
              <a:gd name="connsiteY561" fmla="*/ 701040 h 883920"/>
              <a:gd name="connsiteX562" fmla="*/ 453390 w 624840"/>
              <a:gd name="connsiteY562" fmla="*/ 699135 h 883920"/>
              <a:gd name="connsiteX563" fmla="*/ 443865 w 624840"/>
              <a:gd name="connsiteY563" fmla="*/ 737235 h 883920"/>
              <a:gd name="connsiteX564" fmla="*/ 441960 w 624840"/>
              <a:gd name="connsiteY564" fmla="*/ 742950 h 883920"/>
              <a:gd name="connsiteX565" fmla="*/ 443865 w 624840"/>
              <a:gd name="connsiteY565" fmla="*/ 794385 h 883920"/>
              <a:gd name="connsiteX566" fmla="*/ 445770 w 624840"/>
              <a:gd name="connsiteY566" fmla="*/ 800100 h 883920"/>
              <a:gd name="connsiteX567" fmla="*/ 447675 w 624840"/>
              <a:gd name="connsiteY567" fmla="*/ 807720 h 883920"/>
              <a:gd name="connsiteX568" fmla="*/ 449580 w 624840"/>
              <a:gd name="connsiteY568" fmla="*/ 826770 h 883920"/>
              <a:gd name="connsiteX569" fmla="*/ 451485 w 624840"/>
              <a:gd name="connsiteY569" fmla="*/ 832485 h 883920"/>
              <a:gd name="connsiteX570" fmla="*/ 453390 w 624840"/>
              <a:gd name="connsiteY570" fmla="*/ 840105 h 883920"/>
              <a:gd name="connsiteX571" fmla="*/ 459105 w 624840"/>
              <a:gd name="connsiteY571" fmla="*/ 862965 h 883920"/>
              <a:gd name="connsiteX572" fmla="*/ 461010 w 624840"/>
              <a:gd name="connsiteY572" fmla="*/ 868680 h 883920"/>
              <a:gd name="connsiteX573" fmla="*/ 462915 w 624840"/>
              <a:gd name="connsiteY573" fmla="*/ 874395 h 883920"/>
              <a:gd name="connsiteX574" fmla="*/ 468630 w 624840"/>
              <a:gd name="connsiteY574" fmla="*/ 88392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</a:cxnLst>
            <a:rect l="l" t="t" r="r" b="b"/>
            <a:pathLst>
              <a:path w="624840" h="883920">
                <a:moveTo>
                  <a:pt x="386715" y="872490"/>
                </a:moveTo>
                <a:cubicBezTo>
                  <a:pt x="390955" y="847047"/>
                  <a:pt x="388651" y="857124"/>
                  <a:pt x="392430" y="842010"/>
                </a:cubicBezTo>
                <a:cubicBezTo>
                  <a:pt x="393065" y="824865"/>
                  <a:pt x="393456" y="807709"/>
                  <a:pt x="394335" y="790575"/>
                </a:cubicBezTo>
                <a:cubicBezTo>
                  <a:pt x="394727" y="782939"/>
                  <a:pt x="395654" y="775339"/>
                  <a:pt x="396240" y="767715"/>
                </a:cubicBezTo>
                <a:cubicBezTo>
                  <a:pt x="396924" y="758829"/>
                  <a:pt x="397510" y="749935"/>
                  <a:pt x="398145" y="741045"/>
                </a:cubicBezTo>
                <a:cubicBezTo>
                  <a:pt x="398780" y="706120"/>
                  <a:pt x="400050" y="671201"/>
                  <a:pt x="400050" y="636270"/>
                </a:cubicBezTo>
                <a:cubicBezTo>
                  <a:pt x="400050" y="629672"/>
                  <a:pt x="395977" y="618950"/>
                  <a:pt x="390525" y="615315"/>
                </a:cubicBezTo>
                <a:lnTo>
                  <a:pt x="384810" y="611505"/>
                </a:lnTo>
                <a:cubicBezTo>
                  <a:pt x="374650" y="596265"/>
                  <a:pt x="387985" y="614680"/>
                  <a:pt x="375285" y="601980"/>
                </a:cubicBezTo>
                <a:cubicBezTo>
                  <a:pt x="362585" y="589280"/>
                  <a:pt x="381000" y="602615"/>
                  <a:pt x="365760" y="592455"/>
                </a:cubicBezTo>
                <a:lnTo>
                  <a:pt x="358140" y="581025"/>
                </a:lnTo>
                <a:cubicBezTo>
                  <a:pt x="356870" y="579120"/>
                  <a:pt x="356502" y="576034"/>
                  <a:pt x="354330" y="575310"/>
                </a:cubicBezTo>
                <a:lnTo>
                  <a:pt x="348615" y="573405"/>
                </a:lnTo>
                <a:cubicBezTo>
                  <a:pt x="345262" y="563346"/>
                  <a:pt x="348381" y="568804"/>
                  <a:pt x="335280" y="560070"/>
                </a:cubicBezTo>
                <a:lnTo>
                  <a:pt x="329565" y="556260"/>
                </a:lnTo>
                <a:lnTo>
                  <a:pt x="323850" y="552450"/>
                </a:lnTo>
                <a:cubicBezTo>
                  <a:pt x="319062" y="538085"/>
                  <a:pt x="326078" y="555235"/>
                  <a:pt x="316230" y="542925"/>
                </a:cubicBezTo>
                <a:cubicBezTo>
                  <a:pt x="305714" y="529780"/>
                  <a:pt x="324988" y="544319"/>
                  <a:pt x="308610" y="533400"/>
                </a:cubicBezTo>
                <a:cubicBezTo>
                  <a:pt x="297815" y="517208"/>
                  <a:pt x="315595" y="542290"/>
                  <a:pt x="293370" y="520065"/>
                </a:cubicBezTo>
                <a:cubicBezTo>
                  <a:pt x="291465" y="518160"/>
                  <a:pt x="289897" y="515844"/>
                  <a:pt x="287655" y="514350"/>
                </a:cubicBezTo>
                <a:cubicBezTo>
                  <a:pt x="285984" y="513236"/>
                  <a:pt x="283695" y="513420"/>
                  <a:pt x="281940" y="512445"/>
                </a:cubicBezTo>
                <a:cubicBezTo>
                  <a:pt x="277937" y="510221"/>
                  <a:pt x="274320" y="507365"/>
                  <a:pt x="270510" y="504825"/>
                </a:cubicBezTo>
                <a:lnTo>
                  <a:pt x="241935" y="485775"/>
                </a:lnTo>
                <a:lnTo>
                  <a:pt x="236220" y="481965"/>
                </a:lnTo>
                <a:cubicBezTo>
                  <a:pt x="234315" y="480695"/>
                  <a:pt x="232677" y="478879"/>
                  <a:pt x="230505" y="478155"/>
                </a:cubicBezTo>
                <a:lnTo>
                  <a:pt x="224790" y="476250"/>
                </a:lnTo>
                <a:cubicBezTo>
                  <a:pt x="223520" y="474345"/>
                  <a:pt x="222768" y="471965"/>
                  <a:pt x="220980" y="470535"/>
                </a:cubicBezTo>
                <a:cubicBezTo>
                  <a:pt x="219412" y="469281"/>
                  <a:pt x="217061" y="469528"/>
                  <a:pt x="215265" y="468630"/>
                </a:cubicBezTo>
                <a:cubicBezTo>
                  <a:pt x="200493" y="461244"/>
                  <a:pt x="218200" y="467703"/>
                  <a:pt x="203835" y="462915"/>
                </a:cubicBezTo>
                <a:cubicBezTo>
                  <a:pt x="200660" y="460375"/>
                  <a:pt x="197563" y="457735"/>
                  <a:pt x="194310" y="455295"/>
                </a:cubicBezTo>
                <a:cubicBezTo>
                  <a:pt x="192478" y="453921"/>
                  <a:pt x="190354" y="452951"/>
                  <a:pt x="188595" y="451485"/>
                </a:cubicBezTo>
                <a:cubicBezTo>
                  <a:pt x="173927" y="439262"/>
                  <a:pt x="191354" y="451420"/>
                  <a:pt x="177165" y="441960"/>
                </a:cubicBezTo>
                <a:cubicBezTo>
                  <a:pt x="168275" y="428625"/>
                  <a:pt x="173355" y="433070"/>
                  <a:pt x="163830" y="426720"/>
                </a:cubicBezTo>
                <a:cubicBezTo>
                  <a:pt x="162560" y="424815"/>
                  <a:pt x="161639" y="422624"/>
                  <a:pt x="160020" y="421005"/>
                </a:cubicBezTo>
                <a:cubicBezTo>
                  <a:pt x="156327" y="417312"/>
                  <a:pt x="153238" y="416839"/>
                  <a:pt x="148590" y="415290"/>
                </a:cubicBezTo>
                <a:cubicBezTo>
                  <a:pt x="147320" y="413385"/>
                  <a:pt x="146768" y="410711"/>
                  <a:pt x="144780" y="409575"/>
                </a:cubicBezTo>
                <a:cubicBezTo>
                  <a:pt x="141969" y="407969"/>
                  <a:pt x="138379" y="408522"/>
                  <a:pt x="135255" y="407670"/>
                </a:cubicBezTo>
                <a:cubicBezTo>
                  <a:pt x="131380" y="406613"/>
                  <a:pt x="127786" y="404520"/>
                  <a:pt x="123825" y="403860"/>
                </a:cubicBezTo>
                <a:cubicBezTo>
                  <a:pt x="120015" y="403225"/>
                  <a:pt x="116142" y="402892"/>
                  <a:pt x="112395" y="401955"/>
                </a:cubicBezTo>
                <a:cubicBezTo>
                  <a:pt x="105275" y="400175"/>
                  <a:pt x="100611" y="398803"/>
                  <a:pt x="95250" y="394335"/>
                </a:cubicBezTo>
                <a:cubicBezTo>
                  <a:pt x="88675" y="388856"/>
                  <a:pt x="87735" y="384210"/>
                  <a:pt x="78105" y="381000"/>
                </a:cubicBezTo>
                <a:cubicBezTo>
                  <a:pt x="64402" y="376432"/>
                  <a:pt x="81514" y="381974"/>
                  <a:pt x="64770" y="377190"/>
                </a:cubicBezTo>
                <a:cubicBezTo>
                  <a:pt x="45639" y="371724"/>
                  <a:pt x="75256" y="379335"/>
                  <a:pt x="51435" y="373380"/>
                </a:cubicBezTo>
                <a:cubicBezTo>
                  <a:pt x="43180" y="374015"/>
                  <a:pt x="34752" y="373489"/>
                  <a:pt x="26670" y="375285"/>
                </a:cubicBezTo>
                <a:cubicBezTo>
                  <a:pt x="24114" y="375853"/>
                  <a:pt x="31686" y="376916"/>
                  <a:pt x="34290" y="377190"/>
                </a:cubicBezTo>
                <a:cubicBezTo>
                  <a:pt x="43784" y="378189"/>
                  <a:pt x="53340" y="378460"/>
                  <a:pt x="62865" y="379095"/>
                </a:cubicBezTo>
                <a:cubicBezTo>
                  <a:pt x="66675" y="379730"/>
                  <a:pt x="70507" y="380242"/>
                  <a:pt x="74295" y="381000"/>
                </a:cubicBezTo>
                <a:cubicBezTo>
                  <a:pt x="81493" y="382440"/>
                  <a:pt x="86056" y="384285"/>
                  <a:pt x="93345" y="386715"/>
                </a:cubicBezTo>
                <a:cubicBezTo>
                  <a:pt x="95250" y="387350"/>
                  <a:pt x="97389" y="387506"/>
                  <a:pt x="99060" y="388620"/>
                </a:cubicBezTo>
                <a:lnTo>
                  <a:pt x="121920" y="403860"/>
                </a:lnTo>
                <a:lnTo>
                  <a:pt x="127635" y="407670"/>
                </a:lnTo>
                <a:cubicBezTo>
                  <a:pt x="129540" y="408940"/>
                  <a:pt x="131129" y="410925"/>
                  <a:pt x="133350" y="411480"/>
                </a:cubicBezTo>
                <a:lnTo>
                  <a:pt x="140970" y="413385"/>
                </a:lnTo>
                <a:cubicBezTo>
                  <a:pt x="150109" y="427094"/>
                  <a:pt x="137167" y="410215"/>
                  <a:pt x="156210" y="422910"/>
                </a:cubicBezTo>
                <a:cubicBezTo>
                  <a:pt x="160020" y="425450"/>
                  <a:pt x="163296" y="429082"/>
                  <a:pt x="167640" y="430530"/>
                </a:cubicBezTo>
                <a:cubicBezTo>
                  <a:pt x="175527" y="433159"/>
                  <a:pt x="171684" y="431321"/>
                  <a:pt x="179070" y="436245"/>
                </a:cubicBezTo>
                <a:cubicBezTo>
                  <a:pt x="180340" y="434340"/>
                  <a:pt x="182673" y="432810"/>
                  <a:pt x="182880" y="430530"/>
                </a:cubicBezTo>
                <a:cubicBezTo>
                  <a:pt x="183738" y="421089"/>
                  <a:pt x="180035" y="412471"/>
                  <a:pt x="177165" y="403860"/>
                </a:cubicBezTo>
                <a:lnTo>
                  <a:pt x="173355" y="392430"/>
                </a:lnTo>
                <a:cubicBezTo>
                  <a:pt x="172720" y="390525"/>
                  <a:pt x="172564" y="388386"/>
                  <a:pt x="171450" y="386715"/>
                </a:cubicBezTo>
                <a:lnTo>
                  <a:pt x="163830" y="375285"/>
                </a:lnTo>
                <a:cubicBezTo>
                  <a:pt x="162560" y="373380"/>
                  <a:pt x="161925" y="370840"/>
                  <a:pt x="160020" y="369570"/>
                </a:cubicBezTo>
                <a:cubicBezTo>
                  <a:pt x="152634" y="364646"/>
                  <a:pt x="156477" y="366484"/>
                  <a:pt x="148590" y="363855"/>
                </a:cubicBezTo>
                <a:cubicBezTo>
                  <a:pt x="137751" y="353016"/>
                  <a:pt x="148923" y="362075"/>
                  <a:pt x="133350" y="356235"/>
                </a:cubicBezTo>
                <a:cubicBezTo>
                  <a:pt x="131206" y="355431"/>
                  <a:pt x="129787" y="353207"/>
                  <a:pt x="127635" y="352425"/>
                </a:cubicBezTo>
                <a:cubicBezTo>
                  <a:pt x="122019" y="350383"/>
                  <a:pt x="109637" y="348063"/>
                  <a:pt x="102870" y="346710"/>
                </a:cubicBezTo>
                <a:cubicBezTo>
                  <a:pt x="104140" y="348615"/>
                  <a:pt x="104738" y="351212"/>
                  <a:pt x="106680" y="352425"/>
                </a:cubicBezTo>
                <a:cubicBezTo>
                  <a:pt x="110086" y="354554"/>
                  <a:pt x="114300" y="354965"/>
                  <a:pt x="118110" y="356235"/>
                </a:cubicBezTo>
                <a:lnTo>
                  <a:pt x="129540" y="360045"/>
                </a:lnTo>
                <a:cubicBezTo>
                  <a:pt x="150383" y="366993"/>
                  <a:pt x="118813" y="355912"/>
                  <a:pt x="140970" y="365760"/>
                </a:cubicBezTo>
                <a:cubicBezTo>
                  <a:pt x="144640" y="367391"/>
                  <a:pt x="148590" y="368300"/>
                  <a:pt x="152400" y="369570"/>
                </a:cubicBezTo>
                <a:cubicBezTo>
                  <a:pt x="154305" y="370205"/>
                  <a:pt x="156444" y="370361"/>
                  <a:pt x="158115" y="371475"/>
                </a:cubicBezTo>
                <a:cubicBezTo>
                  <a:pt x="174493" y="382394"/>
                  <a:pt x="153771" y="369303"/>
                  <a:pt x="169545" y="377190"/>
                </a:cubicBezTo>
                <a:cubicBezTo>
                  <a:pt x="171593" y="378214"/>
                  <a:pt x="173355" y="379730"/>
                  <a:pt x="175260" y="381000"/>
                </a:cubicBezTo>
                <a:cubicBezTo>
                  <a:pt x="176530" y="382905"/>
                  <a:pt x="177282" y="385285"/>
                  <a:pt x="179070" y="386715"/>
                </a:cubicBezTo>
                <a:cubicBezTo>
                  <a:pt x="180638" y="387969"/>
                  <a:pt x="183365" y="387200"/>
                  <a:pt x="184785" y="388620"/>
                </a:cubicBezTo>
                <a:cubicBezTo>
                  <a:pt x="186205" y="390040"/>
                  <a:pt x="185792" y="392539"/>
                  <a:pt x="186690" y="394335"/>
                </a:cubicBezTo>
                <a:cubicBezTo>
                  <a:pt x="187714" y="396383"/>
                  <a:pt x="189570" y="397958"/>
                  <a:pt x="190500" y="400050"/>
                </a:cubicBezTo>
                <a:cubicBezTo>
                  <a:pt x="193623" y="407078"/>
                  <a:pt x="196390" y="419801"/>
                  <a:pt x="198120" y="426720"/>
                </a:cubicBezTo>
                <a:lnTo>
                  <a:pt x="200025" y="434340"/>
                </a:lnTo>
                <a:cubicBezTo>
                  <a:pt x="200660" y="436880"/>
                  <a:pt x="200478" y="439782"/>
                  <a:pt x="201930" y="441960"/>
                </a:cubicBezTo>
                <a:cubicBezTo>
                  <a:pt x="203200" y="443865"/>
                  <a:pt x="204716" y="445627"/>
                  <a:pt x="205740" y="447675"/>
                </a:cubicBezTo>
                <a:cubicBezTo>
                  <a:pt x="210341" y="456877"/>
                  <a:pt x="203726" y="450777"/>
                  <a:pt x="213360" y="457200"/>
                </a:cubicBezTo>
                <a:cubicBezTo>
                  <a:pt x="220345" y="467678"/>
                  <a:pt x="213360" y="458788"/>
                  <a:pt x="222885" y="466725"/>
                </a:cubicBezTo>
                <a:cubicBezTo>
                  <a:pt x="224955" y="468450"/>
                  <a:pt x="226358" y="470946"/>
                  <a:pt x="228600" y="472440"/>
                </a:cubicBezTo>
                <a:cubicBezTo>
                  <a:pt x="230271" y="473554"/>
                  <a:pt x="232519" y="473447"/>
                  <a:pt x="234315" y="474345"/>
                </a:cubicBezTo>
                <a:cubicBezTo>
                  <a:pt x="236363" y="475369"/>
                  <a:pt x="237938" y="477225"/>
                  <a:pt x="240030" y="478155"/>
                </a:cubicBezTo>
                <a:cubicBezTo>
                  <a:pt x="243700" y="479786"/>
                  <a:pt x="248118" y="479737"/>
                  <a:pt x="251460" y="481965"/>
                </a:cubicBezTo>
                <a:cubicBezTo>
                  <a:pt x="258846" y="486889"/>
                  <a:pt x="255003" y="485051"/>
                  <a:pt x="262890" y="487680"/>
                </a:cubicBezTo>
                <a:cubicBezTo>
                  <a:pt x="263525" y="481965"/>
                  <a:pt x="263667" y="476174"/>
                  <a:pt x="264795" y="470535"/>
                </a:cubicBezTo>
                <a:cubicBezTo>
                  <a:pt x="265583" y="466597"/>
                  <a:pt x="268605" y="459105"/>
                  <a:pt x="268605" y="459105"/>
                </a:cubicBezTo>
                <a:cubicBezTo>
                  <a:pt x="273819" y="474746"/>
                  <a:pt x="265953" y="449903"/>
                  <a:pt x="272415" y="480060"/>
                </a:cubicBezTo>
                <a:cubicBezTo>
                  <a:pt x="274906" y="491683"/>
                  <a:pt x="277153" y="492881"/>
                  <a:pt x="283845" y="502920"/>
                </a:cubicBezTo>
                <a:lnTo>
                  <a:pt x="287655" y="508635"/>
                </a:lnTo>
                <a:cubicBezTo>
                  <a:pt x="288925" y="510540"/>
                  <a:pt x="289560" y="513080"/>
                  <a:pt x="291465" y="514350"/>
                </a:cubicBezTo>
                <a:lnTo>
                  <a:pt x="297180" y="518160"/>
                </a:lnTo>
                <a:cubicBezTo>
                  <a:pt x="297815" y="520065"/>
                  <a:pt x="297831" y="522307"/>
                  <a:pt x="299085" y="523875"/>
                </a:cubicBezTo>
                <a:cubicBezTo>
                  <a:pt x="301113" y="526410"/>
                  <a:pt x="310257" y="530197"/>
                  <a:pt x="312420" y="531495"/>
                </a:cubicBezTo>
                <a:cubicBezTo>
                  <a:pt x="316347" y="533851"/>
                  <a:pt x="319506" y="537667"/>
                  <a:pt x="323850" y="539115"/>
                </a:cubicBezTo>
                <a:cubicBezTo>
                  <a:pt x="325755" y="539750"/>
                  <a:pt x="327769" y="540122"/>
                  <a:pt x="329565" y="541020"/>
                </a:cubicBezTo>
                <a:cubicBezTo>
                  <a:pt x="331613" y="542044"/>
                  <a:pt x="333188" y="543900"/>
                  <a:pt x="335280" y="544830"/>
                </a:cubicBezTo>
                <a:cubicBezTo>
                  <a:pt x="338950" y="546461"/>
                  <a:pt x="343368" y="546412"/>
                  <a:pt x="346710" y="548640"/>
                </a:cubicBezTo>
                <a:cubicBezTo>
                  <a:pt x="354096" y="553564"/>
                  <a:pt x="350253" y="551726"/>
                  <a:pt x="358140" y="554355"/>
                </a:cubicBezTo>
                <a:cubicBezTo>
                  <a:pt x="364490" y="563880"/>
                  <a:pt x="360045" y="558800"/>
                  <a:pt x="373380" y="567690"/>
                </a:cubicBezTo>
                <a:cubicBezTo>
                  <a:pt x="375285" y="568960"/>
                  <a:pt x="376923" y="570776"/>
                  <a:pt x="379095" y="571500"/>
                </a:cubicBezTo>
                <a:lnTo>
                  <a:pt x="390525" y="575310"/>
                </a:lnTo>
                <a:cubicBezTo>
                  <a:pt x="391795" y="573405"/>
                  <a:pt x="394159" y="571878"/>
                  <a:pt x="394335" y="569595"/>
                </a:cubicBezTo>
                <a:cubicBezTo>
                  <a:pt x="396065" y="547103"/>
                  <a:pt x="393241" y="557054"/>
                  <a:pt x="390525" y="544830"/>
                </a:cubicBezTo>
                <a:cubicBezTo>
                  <a:pt x="385395" y="521743"/>
                  <a:pt x="392509" y="545066"/>
                  <a:pt x="384810" y="521970"/>
                </a:cubicBezTo>
                <a:lnTo>
                  <a:pt x="382905" y="516255"/>
                </a:lnTo>
                <a:cubicBezTo>
                  <a:pt x="382270" y="514350"/>
                  <a:pt x="382114" y="512211"/>
                  <a:pt x="381000" y="510540"/>
                </a:cubicBezTo>
                <a:lnTo>
                  <a:pt x="365760" y="487680"/>
                </a:lnTo>
                <a:cubicBezTo>
                  <a:pt x="364490" y="485775"/>
                  <a:pt x="362674" y="484137"/>
                  <a:pt x="361950" y="481965"/>
                </a:cubicBezTo>
                <a:cubicBezTo>
                  <a:pt x="361315" y="480060"/>
                  <a:pt x="361299" y="477818"/>
                  <a:pt x="360045" y="476250"/>
                </a:cubicBezTo>
                <a:cubicBezTo>
                  <a:pt x="358615" y="474462"/>
                  <a:pt x="356235" y="473710"/>
                  <a:pt x="354330" y="472440"/>
                </a:cubicBezTo>
                <a:cubicBezTo>
                  <a:pt x="352565" y="467144"/>
                  <a:pt x="352554" y="465441"/>
                  <a:pt x="348615" y="461010"/>
                </a:cubicBezTo>
                <a:cubicBezTo>
                  <a:pt x="345035" y="456983"/>
                  <a:pt x="340174" y="454063"/>
                  <a:pt x="337185" y="449580"/>
                </a:cubicBezTo>
                <a:cubicBezTo>
                  <a:pt x="335915" y="447675"/>
                  <a:pt x="334994" y="445484"/>
                  <a:pt x="333375" y="443865"/>
                </a:cubicBezTo>
                <a:cubicBezTo>
                  <a:pt x="331756" y="442246"/>
                  <a:pt x="329523" y="441386"/>
                  <a:pt x="327660" y="440055"/>
                </a:cubicBezTo>
                <a:cubicBezTo>
                  <a:pt x="325076" y="438210"/>
                  <a:pt x="322451" y="436406"/>
                  <a:pt x="320040" y="434340"/>
                </a:cubicBezTo>
                <a:cubicBezTo>
                  <a:pt x="307206" y="423339"/>
                  <a:pt x="321241" y="433236"/>
                  <a:pt x="308610" y="424815"/>
                </a:cubicBezTo>
                <a:cubicBezTo>
                  <a:pt x="307340" y="422910"/>
                  <a:pt x="306523" y="420608"/>
                  <a:pt x="304800" y="419100"/>
                </a:cubicBezTo>
                <a:cubicBezTo>
                  <a:pt x="300990" y="415766"/>
                  <a:pt x="292417" y="411242"/>
                  <a:pt x="287655" y="407670"/>
                </a:cubicBezTo>
                <a:cubicBezTo>
                  <a:pt x="284177" y="405062"/>
                  <a:pt x="271419" y="395273"/>
                  <a:pt x="268605" y="394335"/>
                </a:cubicBezTo>
                <a:lnTo>
                  <a:pt x="262890" y="392430"/>
                </a:lnTo>
                <a:cubicBezTo>
                  <a:pt x="260985" y="390525"/>
                  <a:pt x="259417" y="388209"/>
                  <a:pt x="257175" y="386715"/>
                </a:cubicBezTo>
                <a:cubicBezTo>
                  <a:pt x="255504" y="385601"/>
                  <a:pt x="253215" y="385785"/>
                  <a:pt x="251460" y="384810"/>
                </a:cubicBezTo>
                <a:cubicBezTo>
                  <a:pt x="247457" y="382586"/>
                  <a:pt x="243693" y="379937"/>
                  <a:pt x="240030" y="377190"/>
                </a:cubicBezTo>
                <a:cubicBezTo>
                  <a:pt x="237490" y="375285"/>
                  <a:pt x="234821" y="373541"/>
                  <a:pt x="232410" y="371475"/>
                </a:cubicBezTo>
                <a:cubicBezTo>
                  <a:pt x="230365" y="369722"/>
                  <a:pt x="228937" y="367254"/>
                  <a:pt x="226695" y="365760"/>
                </a:cubicBezTo>
                <a:cubicBezTo>
                  <a:pt x="225024" y="364646"/>
                  <a:pt x="222885" y="364490"/>
                  <a:pt x="220980" y="363855"/>
                </a:cubicBezTo>
                <a:cubicBezTo>
                  <a:pt x="218440" y="361950"/>
                  <a:pt x="215605" y="360385"/>
                  <a:pt x="213360" y="358140"/>
                </a:cubicBezTo>
                <a:cubicBezTo>
                  <a:pt x="211741" y="356521"/>
                  <a:pt x="211273" y="353933"/>
                  <a:pt x="209550" y="352425"/>
                </a:cubicBezTo>
                <a:cubicBezTo>
                  <a:pt x="206104" y="349410"/>
                  <a:pt x="198120" y="344805"/>
                  <a:pt x="198120" y="344805"/>
                </a:cubicBezTo>
                <a:cubicBezTo>
                  <a:pt x="197485" y="342900"/>
                  <a:pt x="197469" y="340658"/>
                  <a:pt x="196215" y="339090"/>
                </a:cubicBezTo>
                <a:cubicBezTo>
                  <a:pt x="194785" y="337302"/>
                  <a:pt x="192259" y="336746"/>
                  <a:pt x="190500" y="335280"/>
                </a:cubicBezTo>
                <a:cubicBezTo>
                  <a:pt x="188430" y="333555"/>
                  <a:pt x="186510" y="331635"/>
                  <a:pt x="184785" y="329565"/>
                </a:cubicBezTo>
                <a:cubicBezTo>
                  <a:pt x="176848" y="320040"/>
                  <a:pt x="185737" y="327025"/>
                  <a:pt x="175260" y="320040"/>
                </a:cubicBezTo>
                <a:cubicBezTo>
                  <a:pt x="173275" y="314085"/>
                  <a:pt x="171350" y="306638"/>
                  <a:pt x="165735" y="302895"/>
                </a:cubicBezTo>
                <a:cubicBezTo>
                  <a:pt x="163830" y="301625"/>
                  <a:pt x="161779" y="300551"/>
                  <a:pt x="160020" y="299085"/>
                </a:cubicBezTo>
                <a:cubicBezTo>
                  <a:pt x="157950" y="297360"/>
                  <a:pt x="156432" y="295024"/>
                  <a:pt x="154305" y="293370"/>
                </a:cubicBezTo>
                <a:cubicBezTo>
                  <a:pt x="150691" y="290559"/>
                  <a:pt x="146685" y="288290"/>
                  <a:pt x="142875" y="285750"/>
                </a:cubicBezTo>
                <a:lnTo>
                  <a:pt x="131445" y="278130"/>
                </a:lnTo>
                <a:cubicBezTo>
                  <a:pt x="129540" y="276860"/>
                  <a:pt x="127562" y="275694"/>
                  <a:pt x="125730" y="274320"/>
                </a:cubicBezTo>
                <a:cubicBezTo>
                  <a:pt x="123190" y="272415"/>
                  <a:pt x="120355" y="270850"/>
                  <a:pt x="118110" y="268605"/>
                </a:cubicBezTo>
                <a:cubicBezTo>
                  <a:pt x="110331" y="260826"/>
                  <a:pt x="119063" y="260668"/>
                  <a:pt x="102870" y="255270"/>
                </a:cubicBezTo>
                <a:cubicBezTo>
                  <a:pt x="88505" y="250482"/>
                  <a:pt x="106212" y="256941"/>
                  <a:pt x="91440" y="249555"/>
                </a:cubicBezTo>
                <a:cubicBezTo>
                  <a:pt x="89644" y="248657"/>
                  <a:pt x="87521" y="248548"/>
                  <a:pt x="85725" y="247650"/>
                </a:cubicBezTo>
                <a:cubicBezTo>
                  <a:pt x="83677" y="246626"/>
                  <a:pt x="82058" y="244864"/>
                  <a:pt x="80010" y="243840"/>
                </a:cubicBezTo>
                <a:cubicBezTo>
                  <a:pt x="78214" y="242942"/>
                  <a:pt x="76091" y="242833"/>
                  <a:pt x="74295" y="241935"/>
                </a:cubicBezTo>
                <a:cubicBezTo>
                  <a:pt x="72247" y="240911"/>
                  <a:pt x="70628" y="239149"/>
                  <a:pt x="68580" y="238125"/>
                </a:cubicBezTo>
                <a:cubicBezTo>
                  <a:pt x="66784" y="237227"/>
                  <a:pt x="64661" y="237118"/>
                  <a:pt x="62865" y="236220"/>
                </a:cubicBezTo>
                <a:cubicBezTo>
                  <a:pt x="60817" y="235196"/>
                  <a:pt x="59138" y="233546"/>
                  <a:pt x="57150" y="232410"/>
                </a:cubicBezTo>
                <a:cubicBezTo>
                  <a:pt x="52910" y="229987"/>
                  <a:pt x="48564" y="227882"/>
                  <a:pt x="43815" y="226695"/>
                </a:cubicBezTo>
                <a:cubicBezTo>
                  <a:pt x="40674" y="225910"/>
                  <a:pt x="37451" y="225492"/>
                  <a:pt x="34290" y="224790"/>
                </a:cubicBezTo>
                <a:cubicBezTo>
                  <a:pt x="31734" y="224222"/>
                  <a:pt x="29253" y="223315"/>
                  <a:pt x="26670" y="222885"/>
                </a:cubicBezTo>
                <a:cubicBezTo>
                  <a:pt x="21620" y="222043"/>
                  <a:pt x="16498" y="221704"/>
                  <a:pt x="11430" y="220980"/>
                </a:cubicBezTo>
                <a:cubicBezTo>
                  <a:pt x="7606" y="220434"/>
                  <a:pt x="3810" y="219710"/>
                  <a:pt x="0" y="219075"/>
                </a:cubicBezTo>
                <a:cubicBezTo>
                  <a:pt x="1905" y="220345"/>
                  <a:pt x="3667" y="221861"/>
                  <a:pt x="5715" y="222885"/>
                </a:cubicBezTo>
                <a:cubicBezTo>
                  <a:pt x="7511" y="223783"/>
                  <a:pt x="9862" y="223536"/>
                  <a:pt x="11430" y="224790"/>
                </a:cubicBezTo>
                <a:cubicBezTo>
                  <a:pt x="13218" y="226220"/>
                  <a:pt x="13335" y="229235"/>
                  <a:pt x="15240" y="230505"/>
                </a:cubicBezTo>
                <a:cubicBezTo>
                  <a:pt x="17418" y="231957"/>
                  <a:pt x="20352" y="231658"/>
                  <a:pt x="22860" y="232410"/>
                </a:cubicBezTo>
                <a:cubicBezTo>
                  <a:pt x="42249" y="238227"/>
                  <a:pt x="26350" y="235228"/>
                  <a:pt x="49530" y="238125"/>
                </a:cubicBezTo>
                <a:cubicBezTo>
                  <a:pt x="51435" y="238760"/>
                  <a:pt x="53297" y="239543"/>
                  <a:pt x="55245" y="240030"/>
                </a:cubicBezTo>
                <a:cubicBezTo>
                  <a:pt x="58386" y="240815"/>
                  <a:pt x="61738" y="240798"/>
                  <a:pt x="64770" y="241935"/>
                </a:cubicBezTo>
                <a:cubicBezTo>
                  <a:pt x="66914" y="242739"/>
                  <a:pt x="68437" y="244721"/>
                  <a:pt x="70485" y="245745"/>
                </a:cubicBezTo>
                <a:cubicBezTo>
                  <a:pt x="72281" y="246643"/>
                  <a:pt x="74404" y="246752"/>
                  <a:pt x="76200" y="247650"/>
                </a:cubicBezTo>
                <a:cubicBezTo>
                  <a:pt x="78248" y="248674"/>
                  <a:pt x="79823" y="250530"/>
                  <a:pt x="81915" y="251460"/>
                </a:cubicBezTo>
                <a:cubicBezTo>
                  <a:pt x="85585" y="253091"/>
                  <a:pt x="89535" y="254000"/>
                  <a:pt x="93345" y="255270"/>
                </a:cubicBezTo>
                <a:cubicBezTo>
                  <a:pt x="95250" y="255905"/>
                  <a:pt x="97389" y="256061"/>
                  <a:pt x="99060" y="257175"/>
                </a:cubicBezTo>
                <a:lnTo>
                  <a:pt x="110490" y="264795"/>
                </a:lnTo>
                <a:cubicBezTo>
                  <a:pt x="98228" y="268882"/>
                  <a:pt x="111076" y="265015"/>
                  <a:pt x="89535" y="268605"/>
                </a:cubicBezTo>
                <a:cubicBezTo>
                  <a:pt x="86952" y="269035"/>
                  <a:pt x="84471" y="269942"/>
                  <a:pt x="81915" y="270510"/>
                </a:cubicBezTo>
                <a:cubicBezTo>
                  <a:pt x="78754" y="271212"/>
                  <a:pt x="75565" y="271780"/>
                  <a:pt x="72390" y="272415"/>
                </a:cubicBezTo>
                <a:cubicBezTo>
                  <a:pt x="53975" y="271780"/>
                  <a:pt x="35571" y="270510"/>
                  <a:pt x="17145" y="270510"/>
                </a:cubicBezTo>
                <a:cubicBezTo>
                  <a:pt x="14527" y="270510"/>
                  <a:pt x="22257" y="271663"/>
                  <a:pt x="24765" y="272415"/>
                </a:cubicBezTo>
                <a:cubicBezTo>
                  <a:pt x="28612" y="273569"/>
                  <a:pt x="36195" y="276225"/>
                  <a:pt x="36195" y="276225"/>
                </a:cubicBezTo>
                <a:cubicBezTo>
                  <a:pt x="46990" y="275590"/>
                  <a:pt x="57807" y="275257"/>
                  <a:pt x="68580" y="274320"/>
                </a:cubicBezTo>
                <a:cubicBezTo>
                  <a:pt x="72428" y="273985"/>
                  <a:pt x="76263" y="273352"/>
                  <a:pt x="80010" y="272415"/>
                </a:cubicBezTo>
                <a:cubicBezTo>
                  <a:pt x="83906" y="271441"/>
                  <a:pt x="91440" y="268605"/>
                  <a:pt x="91440" y="268605"/>
                </a:cubicBezTo>
                <a:cubicBezTo>
                  <a:pt x="101600" y="269240"/>
                  <a:pt x="111796" y="269444"/>
                  <a:pt x="121920" y="270510"/>
                </a:cubicBezTo>
                <a:cubicBezTo>
                  <a:pt x="128593" y="271212"/>
                  <a:pt x="133686" y="277345"/>
                  <a:pt x="139065" y="280035"/>
                </a:cubicBezTo>
                <a:cubicBezTo>
                  <a:pt x="141605" y="281305"/>
                  <a:pt x="144250" y="282384"/>
                  <a:pt x="146685" y="283845"/>
                </a:cubicBezTo>
                <a:cubicBezTo>
                  <a:pt x="163061" y="293671"/>
                  <a:pt x="152335" y="289538"/>
                  <a:pt x="163830" y="293370"/>
                </a:cubicBezTo>
                <a:cubicBezTo>
                  <a:pt x="165735" y="292735"/>
                  <a:pt x="168799" y="293329"/>
                  <a:pt x="169545" y="291465"/>
                </a:cubicBezTo>
                <a:cubicBezTo>
                  <a:pt x="170517" y="289034"/>
                  <a:pt x="168392" y="286353"/>
                  <a:pt x="167640" y="283845"/>
                </a:cubicBezTo>
                <a:lnTo>
                  <a:pt x="161925" y="266700"/>
                </a:lnTo>
                <a:cubicBezTo>
                  <a:pt x="155523" y="247494"/>
                  <a:pt x="165291" y="277285"/>
                  <a:pt x="158115" y="253365"/>
                </a:cubicBezTo>
                <a:cubicBezTo>
                  <a:pt x="156961" y="249518"/>
                  <a:pt x="156533" y="245277"/>
                  <a:pt x="154305" y="241935"/>
                </a:cubicBezTo>
                <a:cubicBezTo>
                  <a:pt x="153035" y="240030"/>
                  <a:pt x="151519" y="238268"/>
                  <a:pt x="150495" y="236220"/>
                </a:cubicBezTo>
                <a:cubicBezTo>
                  <a:pt x="142612" y="220454"/>
                  <a:pt x="156672" y="242705"/>
                  <a:pt x="144780" y="222885"/>
                </a:cubicBezTo>
                <a:cubicBezTo>
                  <a:pt x="140089" y="215067"/>
                  <a:pt x="136655" y="210782"/>
                  <a:pt x="131445" y="203835"/>
                </a:cubicBezTo>
                <a:cubicBezTo>
                  <a:pt x="129460" y="197880"/>
                  <a:pt x="127535" y="190433"/>
                  <a:pt x="121920" y="186690"/>
                </a:cubicBezTo>
                <a:lnTo>
                  <a:pt x="116205" y="182880"/>
                </a:lnTo>
                <a:cubicBezTo>
                  <a:pt x="114846" y="178803"/>
                  <a:pt x="113966" y="174491"/>
                  <a:pt x="110490" y="171450"/>
                </a:cubicBezTo>
                <a:cubicBezTo>
                  <a:pt x="107044" y="168435"/>
                  <a:pt x="102723" y="166577"/>
                  <a:pt x="99060" y="163830"/>
                </a:cubicBezTo>
                <a:cubicBezTo>
                  <a:pt x="93980" y="160020"/>
                  <a:pt x="89500" y="155240"/>
                  <a:pt x="83820" y="152400"/>
                </a:cubicBezTo>
                <a:cubicBezTo>
                  <a:pt x="81280" y="151130"/>
                  <a:pt x="78635" y="150051"/>
                  <a:pt x="76200" y="148590"/>
                </a:cubicBezTo>
                <a:cubicBezTo>
                  <a:pt x="72273" y="146234"/>
                  <a:pt x="69114" y="142418"/>
                  <a:pt x="64770" y="140970"/>
                </a:cubicBezTo>
                <a:cubicBezTo>
                  <a:pt x="54292" y="137477"/>
                  <a:pt x="63680" y="141164"/>
                  <a:pt x="53340" y="135255"/>
                </a:cubicBezTo>
                <a:cubicBezTo>
                  <a:pt x="50874" y="133846"/>
                  <a:pt x="48031" y="133096"/>
                  <a:pt x="45720" y="131445"/>
                </a:cubicBezTo>
                <a:cubicBezTo>
                  <a:pt x="43528" y="129879"/>
                  <a:pt x="42075" y="127455"/>
                  <a:pt x="40005" y="125730"/>
                </a:cubicBezTo>
                <a:cubicBezTo>
                  <a:pt x="38246" y="124264"/>
                  <a:pt x="32671" y="123539"/>
                  <a:pt x="34290" y="121920"/>
                </a:cubicBezTo>
                <a:cubicBezTo>
                  <a:pt x="36141" y="120069"/>
                  <a:pt x="39370" y="123190"/>
                  <a:pt x="41910" y="123825"/>
                </a:cubicBezTo>
                <a:cubicBezTo>
                  <a:pt x="43815" y="125095"/>
                  <a:pt x="46006" y="126016"/>
                  <a:pt x="47625" y="127635"/>
                </a:cubicBezTo>
                <a:cubicBezTo>
                  <a:pt x="49244" y="129254"/>
                  <a:pt x="49493" y="132137"/>
                  <a:pt x="51435" y="133350"/>
                </a:cubicBezTo>
                <a:cubicBezTo>
                  <a:pt x="54841" y="135479"/>
                  <a:pt x="62865" y="137160"/>
                  <a:pt x="62865" y="137160"/>
                </a:cubicBezTo>
                <a:cubicBezTo>
                  <a:pt x="64135" y="139065"/>
                  <a:pt x="64733" y="141662"/>
                  <a:pt x="66675" y="142875"/>
                </a:cubicBezTo>
                <a:cubicBezTo>
                  <a:pt x="70081" y="145004"/>
                  <a:pt x="74763" y="144457"/>
                  <a:pt x="78105" y="146685"/>
                </a:cubicBezTo>
                <a:cubicBezTo>
                  <a:pt x="85491" y="151609"/>
                  <a:pt x="81648" y="149771"/>
                  <a:pt x="89535" y="152400"/>
                </a:cubicBezTo>
                <a:cubicBezTo>
                  <a:pt x="98269" y="165501"/>
                  <a:pt x="92811" y="162382"/>
                  <a:pt x="102870" y="165735"/>
                </a:cubicBezTo>
                <a:cubicBezTo>
                  <a:pt x="107658" y="180100"/>
                  <a:pt x="100642" y="162950"/>
                  <a:pt x="110490" y="175260"/>
                </a:cubicBezTo>
                <a:cubicBezTo>
                  <a:pt x="111744" y="176828"/>
                  <a:pt x="111162" y="179390"/>
                  <a:pt x="112395" y="180975"/>
                </a:cubicBezTo>
                <a:cubicBezTo>
                  <a:pt x="115703" y="185228"/>
                  <a:pt x="123825" y="192405"/>
                  <a:pt x="123825" y="192405"/>
                </a:cubicBezTo>
                <a:cubicBezTo>
                  <a:pt x="125734" y="198133"/>
                  <a:pt x="125437" y="198911"/>
                  <a:pt x="129540" y="203835"/>
                </a:cubicBezTo>
                <a:cubicBezTo>
                  <a:pt x="131265" y="205905"/>
                  <a:pt x="133601" y="207423"/>
                  <a:pt x="135255" y="209550"/>
                </a:cubicBezTo>
                <a:cubicBezTo>
                  <a:pt x="138066" y="213164"/>
                  <a:pt x="140519" y="217053"/>
                  <a:pt x="142875" y="220980"/>
                </a:cubicBezTo>
                <a:cubicBezTo>
                  <a:pt x="144780" y="224155"/>
                  <a:pt x="146628" y="227365"/>
                  <a:pt x="148590" y="230505"/>
                </a:cubicBezTo>
                <a:cubicBezTo>
                  <a:pt x="149803" y="232447"/>
                  <a:pt x="151264" y="234232"/>
                  <a:pt x="152400" y="236220"/>
                </a:cubicBezTo>
                <a:cubicBezTo>
                  <a:pt x="153809" y="238686"/>
                  <a:pt x="155091" y="241230"/>
                  <a:pt x="156210" y="243840"/>
                </a:cubicBezTo>
                <a:cubicBezTo>
                  <a:pt x="157001" y="245686"/>
                  <a:pt x="157140" y="247800"/>
                  <a:pt x="158115" y="249555"/>
                </a:cubicBezTo>
                <a:cubicBezTo>
                  <a:pt x="160339" y="253558"/>
                  <a:pt x="163195" y="257175"/>
                  <a:pt x="165735" y="260985"/>
                </a:cubicBezTo>
                <a:cubicBezTo>
                  <a:pt x="167005" y="262890"/>
                  <a:pt x="168821" y="264528"/>
                  <a:pt x="169545" y="266700"/>
                </a:cubicBezTo>
                <a:cubicBezTo>
                  <a:pt x="175677" y="285096"/>
                  <a:pt x="165844" y="256495"/>
                  <a:pt x="175260" y="280035"/>
                </a:cubicBezTo>
                <a:cubicBezTo>
                  <a:pt x="180648" y="293505"/>
                  <a:pt x="177607" y="287858"/>
                  <a:pt x="180975" y="299085"/>
                </a:cubicBezTo>
                <a:cubicBezTo>
                  <a:pt x="182129" y="302932"/>
                  <a:pt x="183515" y="306705"/>
                  <a:pt x="184785" y="310515"/>
                </a:cubicBezTo>
                <a:cubicBezTo>
                  <a:pt x="185420" y="312420"/>
                  <a:pt x="185576" y="314559"/>
                  <a:pt x="186690" y="316230"/>
                </a:cubicBezTo>
                <a:cubicBezTo>
                  <a:pt x="187960" y="318135"/>
                  <a:pt x="189570" y="319853"/>
                  <a:pt x="190500" y="321945"/>
                </a:cubicBezTo>
                <a:cubicBezTo>
                  <a:pt x="197182" y="336979"/>
                  <a:pt x="189744" y="330331"/>
                  <a:pt x="200025" y="337185"/>
                </a:cubicBezTo>
                <a:cubicBezTo>
                  <a:pt x="203378" y="347244"/>
                  <a:pt x="200816" y="341229"/>
                  <a:pt x="209550" y="354330"/>
                </a:cubicBezTo>
                <a:cubicBezTo>
                  <a:pt x="210820" y="356235"/>
                  <a:pt x="211188" y="359321"/>
                  <a:pt x="213360" y="360045"/>
                </a:cubicBezTo>
                <a:cubicBezTo>
                  <a:pt x="242848" y="369874"/>
                  <a:pt x="212392" y="358608"/>
                  <a:pt x="230505" y="367665"/>
                </a:cubicBezTo>
                <a:cubicBezTo>
                  <a:pt x="232301" y="368563"/>
                  <a:pt x="234340" y="368865"/>
                  <a:pt x="236220" y="369570"/>
                </a:cubicBezTo>
                <a:cubicBezTo>
                  <a:pt x="239422" y="370771"/>
                  <a:pt x="242543" y="372179"/>
                  <a:pt x="245745" y="373380"/>
                </a:cubicBezTo>
                <a:cubicBezTo>
                  <a:pt x="247625" y="374085"/>
                  <a:pt x="249705" y="374310"/>
                  <a:pt x="251460" y="375285"/>
                </a:cubicBezTo>
                <a:cubicBezTo>
                  <a:pt x="270017" y="385594"/>
                  <a:pt x="255618" y="381087"/>
                  <a:pt x="270510" y="384810"/>
                </a:cubicBezTo>
                <a:cubicBezTo>
                  <a:pt x="272415" y="386080"/>
                  <a:pt x="274133" y="387690"/>
                  <a:pt x="276225" y="388620"/>
                </a:cubicBezTo>
                <a:cubicBezTo>
                  <a:pt x="279895" y="390251"/>
                  <a:pt x="287655" y="392430"/>
                  <a:pt x="287655" y="392430"/>
                </a:cubicBezTo>
                <a:cubicBezTo>
                  <a:pt x="288925" y="394335"/>
                  <a:pt x="289677" y="396715"/>
                  <a:pt x="291465" y="398145"/>
                </a:cubicBezTo>
                <a:cubicBezTo>
                  <a:pt x="293033" y="399399"/>
                  <a:pt x="295334" y="399259"/>
                  <a:pt x="297180" y="400050"/>
                </a:cubicBezTo>
                <a:cubicBezTo>
                  <a:pt x="299790" y="401169"/>
                  <a:pt x="302365" y="402399"/>
                  <a:pt x="304800" y="403860"/>
                </a:cubicBezTo>
                <a:cubicBezTo>
                  <a:pt x="321176" y="413686"/>
                  <a:pt x="310450" y="409553"/>
                  <a:pt x="321945" y="413385"/>
                </a:cubicBezTo>
                <a:cubicBezTo>
                  <a:pt x="326235" y="426255"/>
                  <a:pt x="320285" y="412305"/>
                  <a:pt x="329565" y="422910"/>
                </a:cubicBezTo>
                <a:cubicBezTo>
                  <a:pt x="332580" y="426356"/>
                  <a:pt x="334645" y="430530"/>
                  <a:pt x="337185" y="434340"/>
                </a:cubicBezTo>
                <a:cubicBezTo>
                  <a:pt x="338455" y="436245"/>
                  <a:pt x="339090" y="438785"/>
                  <a:pt x="340995" y="440055"/>
                </a:cubicBezTo>
                <a:lnTo>
                  <a:pt x="346710" y="443865"/>
                </a:lnTo>
                <a:cubicBezTo>
                  <a:pt x="347345" y="445770"/>
                  <a:pt x="347361" y="448012"/>
                  <a:pt x="348615" y="449580"/>
                </a:cubicBezTo>
                <a:cubicBezTo>
                  <a:pt x="352255" y="454130"/>
                  <a:pt x="355444" y="452994"/>
                  <a:pt x="360045" y="455295"/>
                </a:cubicBezTo>
                <a:cubicBezTo>
                  <a:pt x="362093" y="456319"/>
                  <a:pt x="363668" y="458175"/>
                  <a:pt x="365760" y="459105"/>
                </a:cubicBezTo>
                <a:cubicBezTo>
                  <a:pt x="369430" y="460736"/>
                  <a:pt x="377190" y="462915"/>
                  <a:pt x="377190" y="462915"/>
                </a:cubicBezTo>
                <a:cubicBezTo>
                  <a:pt x="378259" y="459707"/>
                  <a:pt x="381201" y="454693"/>
                  <a:pt x="377190" y="451485"/>
                </a:cubicBezTo>
                <a:cubicBezTo>
                  <a:pt x="375146" y="449849"/>
                  <a:pt x="372110" y="450215"/>
                  <a:pt x="369570" y="449580"/>
                </a:cubicBezTo>
                <a:cubicBezTo>
                  <a:pt x="370205" y="447040"/>
                  <a:pt x="370723" y="444468"/>
                  <a:pt x="371475" y="441960"/>
                </a:cubicBezTo>
                <a:cubicBezTo>
                  <a:pt x="372629" y="438113"/>
                  <a:pt x="375285" y="430530"/>
                  <a:pt x="375285" y="430530"/>
                </a:cubicBezTo>
                <a:cubicBezTo>
                  <a:pt x="374650" y="422275"/>
                  <a:pt x="374671" y="413943"/>
                  <a:pt x="373380" y="405765"/>
                </a:cubicBezTo>
                <a:cubicBezTo>
                  <a:pt x="371112" y="391399"/>
                  <a:pt x="370506" y="398112"/>
                  <a:pt x="365760" y="388620"/>
                </a:cubicBezTo>
                <a:cubicBezTo>
                  <a:pt x="364862" y="386824"/>
                  <a:pt x="364753" y="384701"/>
                  <a:pt x="363855" y="382905"/>
                </a:cubicBezTo>
                <a:cubicBezTo>
                  <a:pt x="362831" y="380857"/>
                  <a:pt x="361069" y="379238"/>
                  <a:pt x="360045" y="377190"/>
                </a:cubicBezTo>
                <a:cubicBezTo>
                  <a:pt x="359147" y="375394"/>
                  <a:pt x="359038" y="373271"/>
                  <a:pt x="358140" y="371475"/>
                </a:cubicBezTo>
                <a:cubicBezTo>
                  <a:pt x="357116" y="369427"/>
                  <a:pt x="355260" y="367852"/>
                  <a:pt x="354330" y="365760"/>
                </a:cubicBezTo>
                <a:cubicBezTo>
                  <a:pt x="352699" y="362090"/>
                  <a:pt x="351790" y="358140"/>
                  <a:pt x="350520" y="354330"/>
                </a:cubicBezTo>
                <a:cubicBezTo>
                  <a:pt x="349885" y="352425"/>
                  <a:pt x="349729" y="350286"/>
                  <a:pt x="348615" y="348615"/>
                </a:cubicBezTo>
                <a:cubicBezTo>
                  <a:pt x="346075" y="344805"/>
                  <a:pt x="342443" y="341529"/>
                  <a:pt x="340995" y="337185"/>
                </a:cubicBezTo>
                <a:cubicBezTo>
                  <a:pt x="339672" y="333215"/>
                  <a:pt x="337896" y="326989"/>
                  <a:pt x="335280" y="323850"/>
                </a:cubicBezTo>
                <a:cubicBezTo>
                  <a:pt x="333814" y="322091"/>
                  <a:pt x="331470" y="321310"/>
                  <a:pt x="329565" y="320040"/>
                </a:cubicBezTo>
                <a:cubicBezTo>
                  <a:pt x="326212" y="309981"/>
                  <a:pt x="328774" y="315996"/>
                  <a:pt x="320040" y="302895"/>
                </a:cubicBezTo>
                <a:cubicBezTo>
                  <a:pt x="318770" y="300990"/>
                  <a:pt x="316954" y="299352"/>
                  <a:pt x="316230" y="297180"/>
                </a:cubicBezTo>
                <a:cubicBezTo>
                  <a:pt x="315595" y="295275"/>
                  <a:pt x="315579" y="293033"/>
                  <a:pt x="314325" y="291465"/>
                </a:cubicBezTo>
                <a:cubicBezTo>
                  <a:pt x="312895" y="289677"/>
                  <a:pt x="310515" y="288925"/>
                  <a:pt x="308610" y="287655"/>
                </a:cubicBezTo>
                <a:cubicBezTo>
                  <a:pt x="304080" y="274066"/>
                  <a:pt x="310503" y="290495"/>
                  <a:pt x="300990" y="276225"/>
                </a:cubicBezTo>
                <a:cubicBezTo>
                  <a:pt x="299876" y="274554"/>
                  <a:pt x="300719" y="271677"/>
                  <a:pt x="299085" y="270510"/>
                </a:cubicBezTo>
                <a:cubicBezTo>
                  <a:pt x="295817" y="268176"/>
                  <a:pt x="291465" y="267970"/>
                  <a:pt x="287655" y="266700"/>
                </a:cubicBezTo>
                <a:cubicBezTo>
                  <a:pt x="285750" y="266065"/>
                  <a:pt x="283909" y="265189"/>
                  <a:pt x="281940" y="264795"/>
                </a:cubicBezTo>
                <a:lnTo>
                  <a:pt x="272415" y="262890"/>
                </a:lnTo>
                <a:cubicBezTo>
                  <a:pt x="268615" y="262199"/>
                  <a:pt x="264756" y="261823"/>
                  <a:pt x="260985" y="260985"/>
                </a:cubicBezTo>
                <a:cubicBezTo>
                  <a:pt x="259025" y="260549"/>
                  <a:pt x="257175" y="259715"/>
                  <a:pt x="255270" y="259080"/>
                </a:cubicBezTo>
                <a:cubicBezTo>
                  <a:pt x="243041" y="262137"/>
                  <a:pt x="245492" y="260506"/>
                  <a:pt x="260985" y="262890"/>
                </a:cubicBezTo>
                <a:cubicBezTo>
                  <a:pt x="273438" y="264806"/>
                  <a:pt x="269249" y="263740"/>
                  <a:pt x="278130" y="266700"/>
                </a:cubicBezTo>
                <a:cubicBezTo>
                  <a:pt x="280035" y="266065"/>
                  <a:pt x="283358" y="266743"/>
                  <a:pt x="283845" y="264795"/>
                </a:cubicBezTo>
                <a:cubicBezTo>
                  <a:pt x="284400" y="262574"/>
                  <a:pt x="281059" y="261128"/>
                  <a:pt x="280035" y="259080"/>
                </a:cubicBezTo>
                <a:cubicBezTo>
                  <a:pt x="275434" y="249878"/>
                  <a:pt x="282049" y="255978"/>
                  <a:pt x="272415" y="249555"/>
                </a:cubicBezTo>
                <a:cubicBezTo>
                  <a:pt x="269067" y="239511"/>
                  <a:pt x="272723" y="247638"/>
                  <a:pt x="264795" y="238125"/>
                </a:cubicBezTo>
                <a:cubicBezTo>
                  <a:pt x="263329" y="236366"/>
                  <a:pt x="262604" y="234029"/>
                  <a:pt x="260985" y="232410"/>
                </a:cubicBezTo>
                <a:cubicBezTo>
                  <a:pt x="255526" y="226951"/>
                  <a:pt x="255753" y="229794"/>
                  <a:pt x="249555" y="226695"/>
                </a:cubicBezTo>
                <a:cubicBezTo>
                  <a:pt x="247507" y="225671"/>
                  <a:pt x="245745" y="224155"/>
                  <a:pt x="243840" y="222885"/>
                </a:cubicBezTo>
                <a:cubicBezTo>
                  <a:pt x="242570" y="220980"/>
                  <a:pt x="239306" y="214998"/>
                  <a:pt x="240030" y="217170"/>
                </a:cubicBezTo>
                <a:cubicBezTo>
                  <a:pt x="242206" y="223699"/>
                  <a:pt x="249387" y="234726"/>
                  <a:pt x="253365" y="240030"/>
                </a:cubicBezTo>
                <a:cubicBezTo>
                  <a:pt x="255270" y="242570"/>
                  <a:pt x="256835" y="245405"/>
                  <a:pt x="259080" y="247650"/>
                </a:cubicBezTo>
                <a:cubicBezTo>
                  <a:pt x="260699" y="249269"/>
                  <a:pt x="262807" y="250324"/>
                  <a:pt x="264795" y="251460"/>
                </a:cubicBezTo>
                <a:cubicBezTo>
                  <a:pt x="271386" y="255226"/>
                  <a:pt x="271718" y="255038"/>
                  <a:pt x="278130" y="257175"/>
                </a:cubicBezTo>
                <a:cubicBezTo>
                  <a:pt x="279856" y="258469"/>
                  <a:pt x="288679" y="265307"/>
                  <a:pt x="291465" y="266700"/>
                </a:cubicBezTo>
                <a:cubicBezTo>
                  <a:pt x="299031" y="270483"/>
                  <a:pt x="295876" y="266176"/>
                  <a:pt x="302895" y="272415"/>
                </a:cubicBezTo>
                <a:cubicBezTo>
                  <a:pt x="306922" y="275995"/>
                  <a:pt x="310515" y="280035"/>
                  <a:pt x="314325" y="283845"/>
                </a:cubicBezTo>
                <a:lnTo>
                  <a:pt x="320040" y="289560"/>
                </a:lnTo>
                <a:cubicBezTo>
                  <a:pt x="324828" y="303925"/>
                  <a:pt x="318369" y="286218"/>
                  <a:pt x="325755" y="300990"/>
                </a:cubicBezTo>
                <a:cubicBezTo>
                  <a:pt x="326653" y="302786"/>
                  <a:pt x="326762" y="304909"/>
                  <a:pt x="327660" y="306705"/>
                </a:cubicBezTo>
                <a:cubicBezTo>
                  <a:pt x="328684" y="308753"/>
                  <a:pt x="330446" y="310372"/>
                  <a:pt x="331470" y="312420"/>
                </a:cubicBezTo>
                <a:cubicBezTo>
                  <a:pt x="332368" y="314216"/>
                  <a:pt x="332477" y="316339"/>
                  <a:pt x="333375" y="318135"/>
                </a:cubicBezTo>
                <a:cubicBezTo>
                  <a:pt x="334399" y="320183"/>
                  <a:pt x="336161" y="321802"/>
                  <a:pt x="337185" y="323850"/>
                </a:cubicBezTo>
                <a:cubicBezTo>
                  <a:pt x="338083" y="325646"/>
                  <a:pt x="338299" y="327719"/>
                  <a:pt x="339090" y="329565"/>
                </a:cubicBezTo>
                <a:cubicBezTo>
                  <a:pt x="340209" y="332175"/>
                  <a:pt x="341491" y="334719"/>
                  <a:pt x="342900" y="337185"/>
                </a:cubicBezTo>
                <a:cubicBezTo>
                  <a:pt x="344036" y="339173"/>
                  <a:pt x="345780" y="340808"/>
                  <a:pt x="346710" y="342900"/>
                </a:cubicBezTo>
                <a:cubicBezTo>
                  <a:pt x="348341" y="346570"/>
                  <a:pt x="348292" y="350988"/>
                  <a:pt x="350520" y="354330"/>
                </a:cubicBezTo>
                <a:lnTo>
                  <a:pt x="358140" y="365760"/>
                </a:lnTo>
                <a:cubicBezTo>
                  <a:pt x="359410" y="367665"/>
                  <a:pt x="361226" y="369303"/>
                  <a:pt x="361950" y="371475"/>
                </a:cubicBezTo>
                <a:cubicBezTo>
                  <a:pt x="362585" y="373380"/>
                  <a:pt x="362957" y="375394"/>
                  <a:pt x="363855" y="377190"/>
                </a:cubicBezTo>
                <a:cubicBezTo>
                  <a:pt x="371241" y="391962"/>
                  <a:pt x="364782" y="374255"/>
                  <a:pt x="369570" y="388620"/>
                </a:cubicBezTo>
                <a:cubicBezTo>
                  <a:pt x="372745" y="387985"/>
                  <a:pt x="376805" y="389005"/>
                  <a:pt x="379095" y="386715"/>
                </a:cubicBezTo>
                <a:cubicBezTo>
                  <a:pt x="381935" y="383875"/>
                  <a:pt x="382905" y="375285"/>
                  <a:pt x="382905" y="375285"/>
                </a:cubicBezTo>
                <a:cubicBezTo>
                  <a:pt x="382270" y="353060"/>
                  <a:pt x="382083" y="330818"/>
                  <a:pt x="381000" y="308610"/>
                </a:cubicBezTo>
                <a:cubicBezTo>
                  <a:pt x="380780" y="304097"/>
                  <a:pt x="378598" y="294488"/>
                  <a:pt x="377190" y="289560"/>
                </a:cubicBezTo>
                <a:cubicBezTo>
                  <a:pt x="376638" y="287629"/>
                  <a:pt x="376183" y="285641"/>
                  <a:pt x="375285" y="283845"/>
                </a:cubicBezTo>
                <a:cubicBezTo>
                  <a:pt x="374261" y="281797"/>
                  <a:pt x="372405" y="280222"/>
                  <a:pt x="371475" y="278130"/>
                </a:cubicBezTo>
                <a:cubicBezTo>
                  <a:pt x="369844" y="274460"/>
                  <a:pt x="368935" y="270510"/>
                  <a:pt x="367665" y="266700"/>
                </a:cubicBezTo>
                <a:cubicBezTo>
                  <a:pt x="367030" y="264795"/>
                  <a:pt x="366154" y="262954"/>
                  <a:pt x="365760" y="260985"/>
                </a:cubicBezTo>
                <a:cubicBezTo>
                  <a:pt x="364672" y="255547"/>
                  <a:pt x="363564" y="249221"/>
                  <a:pt x="361950" y="243840"/>
                </a:cubicBezTo>
                <a:cubicBezTo>
                  <a:pt x="360796" y="239993"/>
                  <a:pt x="360368" y="235752"/>
                  <a:pt x="358140" y="232410"/>
                </a:cubicBezTo>
                <a:cubicBezTo>
                  <a:pt x="356870" y="230505"/>
                  <a:pt x="355354" y="228743"/>
                  <a:pt x="354330" y="226695"/>
                </a:cubicBezTo>
                <a:cubicBezTo>
                  <a:pt x="353432" y="224899"/>
                  <a:pt x="353539" y="222651"/>
                  <a:pt x="352425" y="220980"/>
                </a:cubicBezTo>
                <a:cubicBezTo>
                  <a:pt x="349289" y="216276"/>
                  <a:pt x="339065" y="209537"/>
                  <a:pt x="335280" y="207645"/>
                </a:cubicBezTo>
                <a:cubicBezTo>
                  <a:pt x="332740" y="206375"/>
                  <a:pt x="329971" y="205486"/>
                  <a:pt x="327660" y="203835"/>
                </a:cubicBezTo>
                <a:cubicBezTo>
                  <a:pt x="325468" y="202269"/>
                  <a:pt x="324187" y="199614"/>
                  <a:pt x="321945" y="198120"/>
                </a:cubicBezTo>
                <a:cubicBezTo>
                  <a:pt x="320274" y="197006"/>
                  <a:pt x="317985" y="197190"/>
                  <a:pt x="316230" y="196215"/>
                </a:cubicBezTo>
                <a:lnTo>
                  <a:pt x="299085" y="184785"/>
                </a:lnTo>
                <a:cubicBezTo>
                  <a:pt x="297180" y="183515"/>
                  <a:pt x="295418" y="181999"/>
                  <a:pt x="293370" y="180975"/>
                </a:cubicBezTo>
                <a:cubicBezTo>
                  <a:pt x="290830" y="179705"/>
                  <a:pt x="288216" y="178574"/>
                  <a:pt x="285750" y="177165"/>
                </a:cubicBezTo>
                <a:cubicBezTo>
                  <a:pt x="283762" y="176029"/>
                  <a:pt x="282083" y="174379"/>
                  <a:pt x="280035" y="173355"/>
                </a:cubicBezTo>
                <a:cubicBezTo>
                  <a:pt x="278239" y="172457"/>
                  <a:pt x="276075" y="172425"/>
                  <a:pt x="274320" y="171450"/>
                </a:cubicBezTo>
                <a:cubicBezTo>
                  <a:pt x="270317" y="169226"/>
                  <a:pt x="266700" y="166370"/>
                  <a:pt x="262890" y="163830"/>
                </a:cubicBezTo>
                <a:cubicBezTo>
                  <a:pt x="260985" y="162560"/>
                  <a:pt x="258794" y="161639"/>
                  <a:pt x="257175" y="160020"/>
                </a:cubicBezTo>
                <a:cubicBezTo>
                  <a:pt x="255270" y="158115"/>
                  <a:pt x="253530" y="156030"/>
                  <a:pt x="251460" y="154305"/>
                </a:cubicBezTo>
                <a:cubicBezTo>
                  <a:pt x="249701" y="152839"/>
                  <a:pt x="247504" y="151961"/>
                  <a:pt x="245745" y="150495"/>
                </a:cubicBezTo>
                <a:cubicBezTo>
                  <a:pt x="243675" y="148770"/>
                  <a:pt x="242100" y="146505"/>
                  <a:pt x="240030" y="144780"/>
                </a:cubicBezTo>
                <a:cubicBezTo>
                  <a:pt x="233570" y="139396"/>
                  <a:pt x="235675" y="142097"/>
                  <a:pt x="228600" y="139065"/>
                </a:cubicBezTo>
                <a:cubicBezTo>
                  <a:pt x="225990" y="137946"/>
                  <a:pt x="223415" y="136716"/>
                  <a:pt x="220980" y="135255"/>
                </a:cubicBezTo>
                <a:cubicBezTo>
                  <a:pt x="217053" y="132899"/>
                  <a:pt x="213360" y="130175"/>
                  <a:pt x="209550" y="127635"/>
                </a:cubicBezTo>
                <a:cubicBezTo>
                  <a:pt x="207645" y="126365"/>
                  <a:pt x="206007" y="124549"/>
                  <a:pt x="203835" y="123825"/>
                </a:cubicBezTo>
                <a:cubicBezTo>
                  <a:pt x="177819" y="115153"/>
                  <a:pt x="204406" y="124614"/>
                  <a:pt x="184785" y="116205"/>
                </a:cubicBezTo>
                <a:cubicBezTo>
                  <a:pt x="182939" y="115414"/>
                  <a:pt x="179070" y="112292"/>
                  <a:pt x="179070" y="114300"/>
                </a:cubicBezTo>
                <a:cubicBezTo>
                  <a:pt x="179070" y="116590"/>
                  <a:pt x="182922" y="116779"/>
                  <a:pt x="184785" y="118110"/>
                </a:cubicBezTo>
                <a:cubicBezTo>
                  <a:pt x="187369" y="119955"/>
                  <a:pt x="189630" y="122283"/>
                  <a:pt x="192405" y="123825"/>
                </a:cubicBezTo>
                <a:cubicBezTo>
                  <a:pt x="202416" y="129386"/>
                  <a:pt x="202059" y="126715"/>
                  <a:pt x="213360" y="129540"/>
                </a:cubicBezTo>
                <a:cubicBezTo>
                  <a:pt x="241796" y="136649"/>
                  <a:pt x="212992" y="129654"/>
                  <a:pt x="230505" y="137160"/>
                </a:cubicBezTo>
                <a:cubicBezTo>
                  <a:pt x="232911" y="138191"/>
                  <a:pt x="235585" y="138430"/>
                  <a:pt x="238125" y="139065"/>
                </a:cubicBezTo>
                <a:cubicBezTo>
                  <a:pt x="243205" y="142240"/>
                  <a:pt x="247682" y="146696"/>
                  <a:pt x="253365" y="148590"/>
                </a:cubicBezTo>
                <a:cubicBezTo>
                  <a:pt x="255270" y="149225"/>
                  <a:pt x="257234" y="149704"/>
                  <a:pt x="259080" y="150495"/>
                </a:cubicBezTo>
                <a:cubicBezTo>
                  <a:pt x="265974" y="153450"/>
                  <a:pt x="272111" y="157411"/>
                  <a:pt x="278130" y="161925"/>
                </a:cubicBezTo>
                <a:cubicBezTo>
                  <a:pt x="280670" y="163830"/>
                  <a:pt x="283505" y="165395"/>
                  <a:pt x="285750" y="167640"/>
                </a:cubicBezTo>
                <a:cubicBezTo>
                  <a:pt x="287369" y="169259"/>
                  <a:pt x="287858" y="171823"/>
                  <a:pt x="289560" y="173355"/>
                </a:cubicBezTo>
                <a:cubicBezTo>
                  <a:pt x="307779" y="189752"/>
                  <a:pt x="301126" y="180125"/>
                  <a:pt x="320040" y="194310"/>
                </a:cubicBezTo>
                <a:cubicBezTo>
                  <a:pt x="325120" y="198120"/>
                  <a:pt x="329996" y="202218"/>
                  <a:pt x="335280" y="205740"/>
                </a:cubicBezTo>
                <a:cubicBezTo>
                  <a:pt x="337185" y="207010"/>
                  <a:pt x="338947" y="208526"/>
                  <a:pt x="340995" y="209550"/>
                </a:cubicBezTo>
                <a:cubicBezTo>
                  <a:pt x="342791" y="210448"/>
                  <a:pt x="344805" y="210820"/>
                  <a:pt x="346710" y="211455"/>
                </a:cubicBezTo>
                <a:cubicBezTo>
                  <a:pt x="352748" y="220512"/>
                  <a:pt x="348348" y="216446"/>
                  <a:pt x="361950" y="220980"/>
                </a:cubicBezTo>
                <a:lnTo>
                  <a:pt x="367665" y="222885"/>
                </a:lnTo>
                <a:cubicBezTo>
                  <a:pt x="366395" y="220980"/>
                  <a:pt x="365643" y="218600"/>
                  <a:pt x="363855" y="217170"/>
                </a:cubicBezTo>
                <a:cubicBezTo>
                  <a:pt x="362287" y="215916"/>
                  <a:pt x="357856" y="217253"/>
                  <a:pt x="358140" y="215265"/>
                </a:cubicBezTo>
                <a:cubicBezTo>
                  <a:pt x="358788" y="210732"/>
                  <a:pt x="364312" y="208179"/>
                  <a:pt x="365760" y="203835"/>
                </a:cubicBezTo>
                <a:lnTo>
                  <a:pt x="367665" y="198120"/>
                </a:lnTo>
                <a:cubicBezTo>
                  <a:pt x="368300" y="186690"/>
                  <a:pt x="368534" y="175231"/>
                  <a:pt x="369570" y="163830"/>
                </a:cubicBezTo>
                <a:cubicBezTo>
                  <a:pt x="369807" y="161223"/>
                  <a:pt x="370444" y="158616"/>
                  <a:pt x="371475" y="156210"/>
                </a:cubicBezTo>
                <a:cubicBezTo>
                  <a:pt x="372377" y="154106"/>
                  <a:pt x="374015" y="152400"/>
                  <a:pt x="375285" y="150495"/>
                </a:cubicBezTo>
                <a:cubicBezTo>
                  <a:pt x="374677" y="146241"/>
                  <a:pt x="372532" y="130488"/>
                  <a:pt x="371475" y="125730"/>
                </a:cubicBezTo>
                <a:cubicBezTo>
                  <a:pt x="371039" y="123770"/>
                  <a:pt x="370684" y="121686"/>
                  <a:pt x="369570" y="120015"/>
                </a:cubicBezTo>
                <a:cubicBezTo>
                  <a:pt x="366636" y="115615"/>
                  <a:pt x="362357" y="113301"/>
                  <a:pt x="358140" y="110490"/>
                </a:cubicBezTo>
                <a:lnTo>
                  <a:pt x="346710" y="93345"/>
                </a:lnTo>
                <a:cubicBezTo>
                  <a:pt x="345440" y="91440"/>
                  <a:pt x="344519" y="89249"/>
                  <a:pt x="342900" y="87630"/>
                </a:cubicBezTo>
                <a:cubicBezTo>
                  <a:pt x="340995" y="85725"/>
                  <a:pt x="338910" y="83985"/>
                  <a:pt x="337185" y="81915"/>
                </a:cubicBezTo>
                <a:cubicBezTo>
                  <a:pt x="330557" y="73961"/>
                  <a:pt x="337042" y="77422"/>
                  <a:pt x="327660" y="74295"/>
                </a:cubicBezTo>
                <a:cubicBezTo>
                  <a:pt x="326390" y="72390"/>
                  <a:pt x="325197" y="70432"/>
                  <a:pt x="323850" y="68580"/>
                </a:cubicBezTo>
                <a:cubicBezTo>
                  <a:pt x="320115" y="63445"/>
                  <a:pt x="315942" y="58624"/>
                  <a:pt x="312420" y="53340"/>
                </a:cubicBezTo>
                <a:cubicBezTo>
                  <a:pt x="298767" y="32861"/>
                  <a:pt x="310991" y="48022"/>
                  <a:pt x="299085" y="38100"/>
                </a:cubicBezTo>
                <a:cubicBezTo>
                  <a:pt x="297015" y="36375"/>
                  <a:pt x="295562" y="33951"/>
                  <a:pt x="293370" y="32385"/>
                </a:cubicBezTo>
                <a:cubicBezTo>
                  <a:pt x="284120" y="25778"/>
                  <a:pt x="288326" y="30816"/>
                  <a:pt x="280035" y="26670"/>
                </a:cubicBezTo>
                <a:cubicBezTo>
                  <a:pt x="277987" y="25646"/>
                  <a:pt x="276225" y="24130"/>
                  <a:pt x="274320" y="22860"/>
                </a:cubicBezTo>
                <a:cubicBezTo>
                  <a:pt x="273050" y="20955"/>
                  <a:pt x="272129" y="18764"/>
                  <a:pt x="270510" y="17145"/>
                </a:cubicBezTo>
                <a:cubicBezTo>
                  <a:pt x="265051" y="11686"/>
                  <a:pt x="265278" y="14529"/>
                  <a:pt x="259080" y="11430"/>
                </a:cubicBezTo>
                <a:cubicBezTo>
                  <a:pt x="257032" y="10406"/>
                  <a:pt x="255124" y="9086"/>
                  <a:pt x="253365" y="7620"/>
                </a:cubicBezTo>
                <a:cubicBezTo>
                  <a:pt x="251295" y="5895"/>
                  <a:pt x="249989" y="3242"/>
                  <a:pt x="247650" y="1905"/>
                </a:cubicBezTo>
                <a:cubicBezTo>
                  <a:pt x="245377" y="606"/>
                  <a:pt x="237412" y="0"/>
                  <a:pt x="240030" y="0"/>
                </a:cubicBezTo>
                <a:cubicBezTo>
                  <a:pt x="243268" y="0"/>
                  <a:pt x="246380" y="1270"/>
                  <a:pt x="249555" y="1905"/>
                </a:cubicBezTo>
                <a:lnTo>
                  <a:pt x="260985" y="9525"/>
                </a:lnTo>
                <a:cubicBezTo>
                  <a:pt x="262890" y="10795"/>
                  <a:pt x="265081" y="11716"/>
                  <a:pt x="266700" y="13335"/>
                </a:cubicBezTo>
                <a:cubicBezTo>
                  <a:pt x="268605" y="15240"/>
                  <a:pt x="270690" y="16980"/>
                  <a:pt x="272415" y="19050"/>
                </a:cubicBezTo>
                <a:cubicBezTo>
                  <a:pt x="273881" y="20809"/>
                  <a:pt x="274606" y="23146"/>
                  <a:pt x="276225" y="24765"/>
                </a:cubicBezTo>
                <a:cubicBezTo>
                  <a:pt x="277844" y="26384"/>
                  <a:pt x="280035" y="27305"/>
                  <a:pt x="281940" y="28575"/>
                </a:cubicBezTo>
                <a:cubicBezTo>
                  <a:pt x="288647" y="38636"/>
                  <a:pt x="282343" y="30553"/>
                  <a:pt x="293370" y="40005"/>
                </a:cubicBezTo>
                <a:cubicBezTo>
                  <a:pt x="306204" y="51006"/>
                  <a:pt x="292169" y="41109"/>
                  <a:pt x="304800" y="49530"/>
                </a:cubicBezTo>
                <a:cubicBezTo>
                  <a:pt x="308187" y="54610"/>
                  <a:pt x="309248" y="57011"/>
                  <a:pt x="314325" y="60960"/>
                </a:cubicBezTo>
                <a:cubicBezTo>
                  <a:pt x="317939" y="63771"/>
                  <a:pt x="322517" y="65342"/>
                  <a:pt x="325755" y="68580"/>
                </a:cubicBezTo>
                <a:cubicBezTo>
                  <a:pt x="342451" y="85276"/>
                  <a:pt x="322019" y="64097"/>
                  <a:pt x="335280" y="80010"/>
                </a:cubicBezTo>
                <a:cubicBezTo>
                  <a:pt x="339864" y="85510"/>
                  <a:pt x="341091" y="85789"/>
                  <a:pt x="346710" y="89535"/>
                </a:cubicBezTo>
                <a:cubicBezTo>
                  <a:pt x="348695" y="95490"/>
                  <a:pt x="350620" y="102937"/>
                  <a:pt x="356235" y="106680"/>
                </a:cubicBezTo>
                <a:cubicBezTo>
                  <a:pt x="358140" y="107950"/>
                  <a:pt x="360191" y="109024"/>
                  <a:pt x="361950" y="110490"/>
                </a:cubicBezTo>
                <a:cubicBezTo>
                  <a:pt x="376618" y="122713"/>
                  <a:pt x="359191" y="110555"/>
                  <a:pt x="373380" y="120015"/>
                </a:cubicBezTo>
                <a:cubicBezTo>
                  <a:pt x="374015" y="113030"/>
                  <a:pt x="374293" y="106003"/>
                  <a:pt x="375285" y="99060"/>
                </a:cubicBezTo>
                <a:cubicBezTo>
                  <a:pt x="375569" y="97072"/>
                  <a:pt x="376754" y="95305"/>
                  <a:pt x="377190" y="93345"/>
                </a:cubicBezTo>
                <a:cubicBezTo>
                  <a:pt x="378028" y="89574"/>
                  <a:pt x="378460" y="85725"/>
                  <a:pt x="379095" y="81915"/>
                </a:cubicBezTo>
                <a:cubicBezTo>
                  <a:pt x="376759" y="123971"/>
                  <a:pt x="375918" y="120304"/>
                  <a:pt x="379095" y="169545"/>
                </a:cubicBezTo>
                <a:cubicBezTo>
                  <a:pt x="379224" y="171549"/>
                  <a:pt x="380448" y="173329"/>
                  <a:pt x="381000" y="175260"/>
                </a:cubicBezTo>
                <a:cubicBezTo>
                  <a:pt x="381152" y="175792"/>
                  <a:pt x="383795" y="187326"/>
                  <a:pt x="384810" y="188595"/>
                </a:cubicBezTo>
                <a:cubicBezTo>
                  <a:pt x="386240" y="190383"/>
                  <a:pt x="388620" y="191135"/>
                  <a:pt x="390525" y="192405"/>
                </a:cubicBezTo>
                <a:cubicBezTo>
                  <a:pt x="391795" y="196215"/>
                  <a:pt x="394027" y="199831"/>
                  <a:pt x="394335" y="203835"/>
                </a:cubicBezTo>
                <a:cubicBezTo>
                  <a:pt x="396416" y="230883"/>
                  <a:pt x="389351" y="224007"/>
                  <a:pt x="401955" y="232410"/>
                </a:cubicBezTo>
                <a:cubicBezTo>
                  <a:pt x="406168" y="228197"/>
                  <a:pt x="408828" y="226284"/>
                  <a:pt x="411480" y="220980"/>
                </a:cubicBezTo>
                <a:cubicBezTo>
                  <a:pt x="412378" y="219184"/>
                  <a:pt x="412487" y="217061"/>
                  <a:pt x="413385" y="215265"/>
                </a:cubicBezTo>
                <a:cubicBezTo>
                  <a:pt x="414409" y="213217"/>
                  <a:pt x="415982" y="211492"/>
                  <a:pt x="417195" y="209550"/>
                </a:cubicBezTo>
                <a:cubicBezTo>
                  <a:pt x="419157" y="206410"/>
                  <a:pt x="421005" y="203200"/>
                  <a:pt x="422910" y="200025"/>
                </a:cubicBezTo>
                <a:cubicBezTo>
                  <a:pt x="423545" y="196850"/>
                  <a:pt x="423963" y="193624"/>
                  <a:pt x="424815" y="190500"/>
                </a:cubicBezTo>
                <a:cubicBezTo>
                  <a:pt x="425872" y="186625"/>
                  <a:pt x="427355" y="182880"/>
                  <a:pt x="428625" y="179070"/>
                </a:cubicBezTo>
                <a:lnTo>
                  <a:pt x="434340" y="161925"/>
                </a:lnTo>
                <a:cubicBezTo>
                  <a:pt x="434975" y="160020"/>
                  <a:pt x="435758" y="158158"/>
                  <a:pt x="436245" y="156210"/>
                </a:cubicBezTo>
                <a:cubicBezTo>
                  <a:pt x="436880" y="153670"/>
                  <a:pt x="437119" y="150996"/>
                  <a:pt x="438150" y="148590"/>
                </a:cubicBezTo>
                <a:cubicBezTo>
                  <a:pt x="439052" y="146486"/>
                  <a:pt x="441960" y="140585"/>
                  <a:pt x="441960" y="142875"/>
                </a:cubicBezTo>
                <a:cubicBezTo>
                  <a:pt x="441960" y="145715"/>
                  <a:pt x="439205" y="147858"/>
                  <a:pt x="438150" y="150495"/>
                </a:cubicBezTo>
                <a:cubicBezTo>
                  <a:pt x="436658" y="154224"/>
                  <a:pt x="435494" y="158078"/>
                  <a:pt x="434340" y="161925"/>
                </a:cubicBezTo>
                <a:cubicBezTo>
                  <a:pt x="433588" y="164433"/>
                  <a:pt x="433442" y="167128"/>
                  <a:pt x="432435" y="169545"/>
                </a:cubicBezTo>
                <a:cubicBezTo>
                  <a:pt x="430251" y="174788"/>
                  <a:pt x="426193" y="179275"/>
                  <a:pt x="424815" y="184785"/>
                </a:cubicBezTo>
                <a:cubicBezTo>
                  <a:pt x="424180" y="187325"/>
                  <a:pt x="423340" y="189822"/>
                  <a:pt x="422910" y="192405"/>
                </a:cubicBezTo>
                <a:cubicBezTo>
                  <a:pt x="421434" y="201263"/>
                  <a:pt x="421940" y="210556"/>
                  <a:pt x="419100" y="219075"/>
                </a:cubicBezTo>
                <a:cubicBezTo>
                  <a:pt x="412152" y="239918"/>
                  <a:pt x="423233" y="208348"/>
                  <a:pt x="413385" y="230505"/>
                </a:cubicBezTo>
                <a:cubicBezTo>
                  <a:pt x="411754" y="234175"/>
                  <a:pt x="410845" y="238125"/>
                  <a:pt x="409575" y="241935"/>
                </a:cubicBezTo>
                <a:cubicBezTo>
                  <a:pt x="408940" y="243840"/>
                  <a:pt x="409341" y="246536"/>
                  <a:pt x="407670" y="247650"/>
                </a:cubicBezTo>
                <a:lnTo>
                  <a:pt x="401955" y="251460"/>
                </a:lnTo>
                <a:cubicBezTo>
                  <a:pt x="397582" y="264580"/>
                  <a:pt x="398353" y="259833"/>
                  <a:pt x="401955" y="283845"/>
                </a:cubicBezTo>
                <a:cubicBezTo>
                  <a:pt x="402551" y="287817"/>
                  <a:pt x="405765" y="295275"/>
                  <a:pt x="405765" y="295275"/>
                </a:cubicBezTo>
                <a:cubicBezTo>
                  <a:pt x="406922" y="304529"/>
                  <a:pt x="407393" y="311313"/>
                  <a:pt x="409575" y="320040"/>
                </a:cubicBezTo>
                <a:cubicBezTo>
                  <a:pt x="410062" y="321988"/>
                  <a:pt x="410845" y="323850"/>
                  <a:pt x="411480" y="325755"/>
                </a:cubicBezTo>
                <a:cubicBezTo>
                  <a:pt x="412115" y="330200"/>
                  <a:pt x="412204" y="334758"/>
                  <a:pt x="413385" y="339090"/>
                </a:cubicBezTo>
                <a:cubicBezTo>
                  <a:pt x="414132" y="341830"/>
                  <a:pt x="416076" y="344100"/>
                  <a:pt x="417195" y="346710"/>
                </a:cubicBezTo>
                <a:cubicBezTo>
                  <a:pt x="417986" y="348556"/>
                  <a:pt x="418548" y="350494"/>
                  <a:pt x="419100" y="352425"/>
                </a:cubicBezTo>
                <a:cubicBezTo>
                  <a:pt x="421666" y="361407"/>
                  <a:pt x="421368" y="362588"/>
                  <a:pt x="422910" y="373380"/>
                </a:cubicBezTo>
                <a:cubicBezTo>
                  <a:pt x="422275" y="389890"/>
                  <a:pt x="422142" y="406427"/>
                  <a:pt x="421005" y="422910"/>
                </a:cubicBezTo>
                <a:cubicBezTo>
                  <a:pt x="420867" y="424913"/>
                  <a:pt x="420096" y="426882"/>
                  <a:pt x="419100" y="428625"/>
                </a:cubicBezTo>
                <a:cubicBezTo>
                  <a:pt x="417525" y="431382"/>
                  <a:pt x="415290" y="433705"/>
                  <a:pt x="413385" y="436245"/>
                </a:cubicBezTo>
                <a:cubicBezTo>
                  <a:pt x="412750" y="438150"/>
                  <a:pt x="409684" y="441062"/>
                  <a:pt x="411480" y="441960"/>
                </a:cubicBezTo>
                <a:cubicBezTo>
                  <a:pt x="414376" y="443408"/>
                  <a:pt x="418046" y="441370"/>
                  <a:pt x="421005" y="440055"/>
                </a:cubicBezTo>
                <a:cubicBezTo>
                  <a:pt x="423906" y="438766"/>
                  <a:pt x="426041" y="436185"/>
                  <a:pt x="428625" y="434340"/>
                </a:cubicBezTo>
                <a:cubicBezTo>
                  <a:pt x="430488" y="433009"/>
                  <a:pt x="432435" y="431800"/>
                  <a:pt x="434340" y="430530"/>
                </a:cubicBezTo>
                <a:cubicBezTo>
                  <a:pt x="442294" y="414623"/>
                  <a:pt x="432933" y="431337"/>
                  <a:pt x="445770" y="415290"/>
                </a:cubicBezTo>
                <a:cubicBezTo>
                  <a:pt x="448631" y="411714"/>
                  <a:pt x="450850" y="407670"/>
                  <a:pt x="453390" y="403860"/>
                </a:cubicBezTo>
                <a:lnTo>
                  <a:pt x="457200" y="398145"/>
                </a:lnTo>
                <a:cubicBezTo>
                  <a:pt x="458470" y="396240"/>
                  <a:pt x="459391" y="394049"/>
                  <a:pt x="461010" y="392430"/>
                </a:cubicBezTo>
                <a:cubicBezTo>
                  <a:pt x="464820" y="388620"/>
                  <a:pt x="469451" y="385483"/>
                  <a:pt x="472440" y="381000"/>
                </a:cubicBezTo>
                <a:cubicBezTo>
                  <a:pt x="473710" y="379095"/>
                  <a:pt x="475226" y="377333"/>
                  <a:pt x="476250" y="375285"/>
                </a:cubicBezTo>
                <a:cubicBezTo>
                  <a:pt x="477148" y="373489"/>
                  <a:pt x="476901" y="371138"/>
                  <a:pt x="478155" y="369570"/>
                </a:cubicBezTo>
                <a:cubicBezTo>
                  <a:pt x="479585" y="367782"/>
                  <a:pt x="482251" y="367379"/>
                  <a:pt x="483870" y="365760"/>
                </a:cubicBezTo>
                <a:cubicBezTo>
                  <a:pt x="499708" y="349922"/>
                  <a:pt x="484285" y="361038"/>
                  <a:pt x="497205" y="352425"/>
                </a:cubicBezTo>
                <a:cubicBezTo>
                  <a:pt x="497840" y="350520"/>
                  <a:pt x="497824" y="348253"/>
                  <a:pt x="499110" y="346710"/>
                </a:cubicBezTo>
                <a:cubicBezTo>
                  <a:pt x="502230" y="342967"/>
                  <a:pt x="508654" y="340344"/>
                  <a:pt x="512445" y="337185"/>
                </a:cubicBezTo>
                <a:cubicBezTo>
                  <a:pt x="525536" y="326276"/>
                  <a:pt x="508851" y="336125"/>
                  <a:pt x="529590" y="325755"/>
                </a:cubicBezTo>
                <a:cubicBezTo>
                  <a:pt x="530860" y="323850"/>
                  <a:pt x="531495" y="321310"/>
                  <a:pt x="533400" y="320040"/>
                </a:cubicBezTo>
                <a:cubicBezTo>
                  <a:pt x="535578" y="318588"/>
                  <a:pt x="538569" y="319054"/>
                  <a:pt x="541020" y="318135"/>
                </a:cubicBezTo>
                <a:cubicBezTo>
                  <a:pt x="543679" y="317138"/>
                  <a:pt x="546205" y="315786"/>
                  <a:pt x="548640" y="314325"/>
                </a:cubicBezTo>
                <a:cubicBezTo>
                  <a:pt x="552567" y="311969"/>
                  <a:pt x="555726" y="308153"/>
                  <a:pt x="560070" y="306705"/>
                </a:cubicBezTo>
                <a:cubicBezTo>
                  <a:pt x="571808" y="302792"/>
                  <a:pt x="559281" y="307267"/>
                  <a:pt x="573405" y="300990"/>
                </a:cubicBezTo>
                <a:cubicBezTo>
                  <a:pt x="576530" y="299601"/>
                  <a:pt x="579755" y="298450"/>
                  <a:pt x="582930" y="297180"/>
                </a:cubicBezTo>
                <a:cubicBezTo>
                  <a:pt x="589970" y="286620"/>
                  <a:pt x="582712" y="294973"/>
                  <a:pt x="592455" y="289560"/>
                </a:cubicBezTo>
                <a:cubicBezTo>
                  <a:pt x="596458" y="287336"/>
                  <a:pt x="599789" y="283988"/>
                  <a:pt x="603885" y="281940"/>
                </a:cubicBezTo>
                <a:cubicBezTo>
                  <a:pt x="606425" y="280670"/>
                  <a:pt x="608895" y="279249"/>
                  <a:pt x="611505" y="278130"/>
                </a:cubicBezTo>
                <a:cubicBezTo>
                  <a:pt x="615331" y="276490"/>
                  <a:pt x="620973" y="275287"/>
                  <a:pt x="624840" y="274320"/>
                </a:cubicBezTo>
                <a:cubicBezTo>
                  <a:pt x="622935" y="273685"/>
                  <a:pt x="620989" y="271669"/>
                  <a:pt x="619125" y="272415"/>
                </a:cubicBezTo>
                <a:cubicBezTo>
                  <a:pt x="616999" y="273265"/>
                  <a:pt x="617103" y="276700"/>
                  <a:pt x="615315" y="278130"/>
                </a:cubicBezTo>
                <a:cubicBezTo>
                  <a:pt x="613747" y="279384"/>
                  <a:pt x="611355" y="279060"/>
                  <a:pt x="609600" y="280035"/>
                </a:cubicBezTo>
                <a:cubicBezTo>
                  <a:pt x="605597" y="282259"/>
                  <a:pt x="602514" y="286207"/>
                  <a:pt x="598170" y="287655"/>
                </a:cubicBezTo>
                <a:cubicBezTo>
                  <a:pt x="594360" y="288925"/>
                  <a:pt x="590332" y="289669"/>
                  <a:pt x="586740" y="291465"/>
                </a:cubicBezTo>
                <a:cubicBezTo>
                  <a:pt x="580390" y="294640"/>
                  <a:pt x="574578" y="299268"/>
                  <a:pt x="567690" y="300990"/>
                </a:cubicBezTo>
                <a:cubicBezTo>
                  <a:pt x="565150" y="301625"/>
                  <a:pt x="562521" y="301976"/>
                  <a:pt x="560070" y="302895"/>
                </a:cubicBezTo>
                <a:cubicBezTo>
                  <a:pt x="548223" y="307338"/>
                  <a:pt x="556273" y="305881"/>
                  <a:pt x="544830" y="312420"/>
                </a:cubicBezTo>
                <a:cubicBezTo>
                  <a:pt x="543087" y="313416"/>
                  <a:pt x="540870" y="313350"/>
                  <a:pt x="539115" y="314325"/>
                </a:cubicBezTo>
                <a:cubicBezTo>
                  <a:pt x="535112" y="316549"/>
                  <a:pt x="527685" y="321945"/>
                  <a:pt x="527685" y="321945"/>
                </a:cubicBezTo>
                <a:cubicBezTo>
                  <a:pt x="522734" y="329371"/>
                  <a:pt x="521144" y="332566"/>
                  <a:pt x="512445" y="339090"/>
                </a:cubicBezTo>
                <a:cubicBezTo>
                  <a:pt x="509905" y="340995"/>
                  <a:pt x="507582" y="343230"/>
                  <a:pt x="504825" y="344805"/>
                </a:cubicBezTo>
                <a:cubicBezTo>
                  <a:pt x="503082" y="345801"/>
                  <a:pt x="501015" y="346075"/>
                  <a:pt x="499110" y="346710"/>
                </a:cubicBezTo>
                <a:cubicBezTo>
                  <a:pt x="489650" y="360899"/>
                  <a:pt x="501808" y="343472"/>
                  <a:pt x="489585" y="358140"/>
                </a:cubicBezTo>
                <a:cubicBezTo>
                  <a:pt x="488119" y="359899"/>
                  <a:pt x="487241" y="362096"/>
                  <a:pt x="485775" y="363855"/>
                </a:cubicBezTo>
                <a:cubicBezTo>
                  <a:pt x="481191" y="369355"/>
                  <a:pt x="479964" y="369634"/>
                  <a:pt x="474345" y="373380"/>
                </a:cubicBezTo>
                <a:cubicBezTo>
                  <a:pt x="473075" y="375285"/>
                  <a:pt x="471748" y="377153"/>
                  <a:pt x="470535" y="379095"/>
                </a:cubicBezTo>
                <a:cubicBezTo>
                  <a:pt x="468573" y="382235"/>
                  <a:pt x="467280" y="385853"/>
                  <a:pt x="464820" y="388620"/>
                </a:cubicBezTo>
                <a:cubicBezTo>
                  <a:pt x="462119" y="391659"/>
                  <a:pt x="458015" y="393218"/>
                  <a:pt x="455295" y="396240"/>
                </a:cubicBezTo>
                <a:cubicBezTo>
                  <a:pt x="452232" y="399644"/>
                  <a:pt x="450215" y="403860"/>
                  <a:pt x="447675" y="407670"/>
                </a:cubicBezTo>
                <a:lnTo>
                  <a:pt x="436245" y="424815"/>
                </a:lnTo>
                <a:cubicBezTo>
                  <a:pt x="434975" y="426720"/>
                  <a:pt x="433459" y="428482"/>
                  <a:pt x="432435" y="430530"/>
                </a:cubicBezTo>
                <a:cubicBezTo>
                  <a:pt x="431165" y="433070"/>
                  <a:pt x="429744" y="435540"/>
                  <a:pt x="428625" y="438150"/>
                </a:cubicBezTo>
                <a:cubicBezTo>
                  <a:pt x="427834" y="439996"/>
                  <a:pt x="427425" y="441985"/>
                  <a:pt x="426720" y="443865"/>
                </a:cubicBezTo>
                <a:cubicBezTo>
                  <a:pt x="425519" y="447067"/>
                  <a:pt x="424111" y="450188"/>
                  <a:pt x="422910" y="453390"/>
                </a:cubicBezTo>
                <a:cubicBezTo>
                  <a:pt x="422205" y="455270"/>
                  <a:pt x="421903" y="457309"/>
                  <a:pt x="421005" y="459105"/>
                </a:cubicBezTo>
                <a:cubicBezTo>
                  <a:pt x="419981" y="461153"/>
                  <a:pt x="418465" y="462915"/>
                  <a:pt x="417195" y="464820"/>
                </a:cubicBezTo>
                <a:cubicBezTo>
                  <a:pt x="417830" y="469900"/>
                  <a:pt x="418184" y="475023"/>
                  <a:pt x="419100" y="480060"/>
                </a:cubicBezTo>
                <a:cubicBezTo>
                  <a:pt x="419459" y="482036"/>
                  <a:pt x="420700" y="483790"/>
                  <a:pt x="421005" y="485775"/>
                </a:cubicBezTo>
                <a:cubicBezTo>
                  <a:pt x="424631" y="509343"/>
                  <a:pt x="418834" y="498712"/>
                  <a:pt x="426720" y="510540"/>
                </a:cubicBezTo>
                <a:cubicBezTo>
                  <a:pt x="431800" y="507365"/>
                  <a:pt x="440066" y="506698"/>
                  <a:pt x="441960" y="501015"/>
                </a:cubicBezTo>
                <a:cubicBezTo>
                  <a:pt x="442595" y="499110"/>
                  <a:pt x="442445" y="496720"/>
                  <a:pt x="443865" y="495300"/>
                </a:cubicBezTo>
                <a:cubicBezTo>
                  <a:pt x="445285" y="493880"/>
                  <a:pt x="447734" y="494186"/>
                  <a:pt x="449580" y="493395"/>
                </a:cubicBezTo>
                <a:cubicBezTo>
                  <a:pt x="452190" y="492276"/>
                  <a:pt x="454765" y="491046"/>
                  <a:pt x="457200" y="489585"/>
                </a:cubicBezTo>
                <a:cubicBezTo>
                  <a:pt x="473401" y="479865"/>
                  <a:pt x="462706" y="483446"/>
                  <a:pt x="476250" y="480060"/>
                </a:cubicBezTo>
                <a:cubicBezTo>
                  <a:pt x="477117" y="479409"/>
                  <a:pt x="487418" y="471464"/>
                  <a:pt x="489585" y="470535"/>
                </a:cubicBezTo>
                <a:cubicBezTo>
                  <a:pt x="491991" y="469504"/>
                  <a:pt x="494665" y="469265"/>
                  <a:pt x="497205" y="468630"/>
                </a:cubicBezTo>
                <a:cubicBezTo>
                  <a:pt x="499745" y="466725"/>
                  <a:pt x="502133" y="464598"/>
                  <a:pt x="504825" y="462915"/>
                </a:cubicBezTo>
                <a:cubicBezTo>
                  <a:pt x="515793" y="456060"/>
                  <a:pt x="508654" y="461521"/>
                  <a:pt x="518160" y="457200"/>
                </a:cubicBezTo>
                <a:cubicBezTo>
                  <a:pt x="523331" y="454850"/>
                  <a:pt x="528012" y="451376"/>
                  <a:pt x="533400" y="449580"/>
                </a:cubicBezTo>
                <a:cubicBezTo>
                  <a:pt x="535305" y="448945"/>
                  <a:pt x="537360" y="448650"/>
                  <a:pt x="539115" y="447675"/>
                </a:cubicBezTo>
                <a:cubicBezTo>
                  <a:pt x="543118" y="445451"/>
                  <a:pt x="546201" y="441503"/>
                  <a:pt x="550545" y="440055"/>
                </a:cubicBezTo>
                <a:cubicBezTo>
                  <a:pt x="556457" y="438084"/>
                  <a:pt x="557995" y="437871"/>
                  <a:pt x="563880" y="434340"/>
                </a:cubicBezTo>
                <a:cubicBezTo>
                  <a:pt x="567807" y="431984"/>
                  <a:pt x="579654" y="425272"/>
                  <a:pt x="575310" y="426720"/>
                </a:cubicBezTo>
                <a:cubicBezTo>
                  <a:pt x="568898" y="428857"/>
                  <a:pt x="568566" y="428669"/>
                  <a:pt x="561975" y="432435"/>
                </a:cubicBezTo>
                <a:cubicBezTo>
                  <a:pt x="559987" y="433571"/>
                  <a:pt x="558248" y="435109"/>
                  <a:pt x="556260" y="436245"/>
                </a:cubicBezTo>
                <a:cubicBezTo>
                  <a:pt x="551613" y="438900"/>
                  <a:pt x="544014" y="442232"/>
                  <a:pt x="539115" y="443865"/>
                </a:cubicBezTo>
                <a:cubicBezTo>
                  <a:pt x="536631" y="444693"/>
                  <a:pt x="534035" y="445135"/>
                  <a:pt x="531495" y="445770"/>
                </a:cubicBezTo>
                <a:cubicBezTo>
                  <a:pt x="530225" y="447675"/>
                  <a:pt x="529673" y="450349"/>
                  <a:pt x="527685" y="451485"/>
                </a:cubicBezTo>
                <a:cubicBezTo>
                  <a:pt x="524874" y="453091"/>
                  <a:pt x="521301" y="452605"/>
                  <a:pt x="518160" y="453390"/>
                </a:cubicBezTo>
                <a:cubicBezTo>
                  <a:pt x="516212" y="453877"/>
                  <a:pt x="514350" y="454660"/>
                  <a:pt x="512445" y="455295"/>
                </a:cubicBezTo>
                <a:cubicBezTo>
                  <a:pt x="511175" y="457200"/>
                  <a:pt x="510498" y="459679"/>
                  <a:pt x="508635" y="461010"/>
                </a:cubicBezTo>
                <a:cubicBezTo>
                  <a:pt x="495395" y="470467"/>
                  <a:pt x="502338" y="458858"/>
                  <a:pt x="487680" y="468630"/>
                </a:cubicBezTo>
                <a:cubicBezTo>
                  <a:pt x="483870" y="471170"/>
                  <a:pt x="480502" y="474549"/>
                  <a:pt x="476250" y="476250"/>
                </a:cubicBezTo>
                <a:cubicBezTo>
                  <a:pt x="473075" y="477520"/>
                  <a:pt x="469927" y="478859"/>
                  <a:pt x="466725" y="480060"/>
                </a:cubicBezTo>
                <a:cubicBezTo>
                  <a:pt x="464845" y="480765"/>
                  <a:pt x="462856" y="481174"/>
                  <a:pt x="461010" y="481965"/>
                </a:cubicBezTo>
                <a:cubicBezTo>
                  <a:pt x="458400" y="483084"/>
                  <a:pt x="455798" y="484270"/>
                  <a:pt x="453390" y="485775"/>
                </a:cubicBezTo>
                <a:cubicBezTo>
                  <a:pt x="449938" y="487932"/>
                  <a:pt x="444085" y="493285"/>
                  <a:pt x="440055" y="495300"/>
                </a:cubicBezTo>
                <a:cubicBezTo>
                  <a:pt x="421414" y="504621"/>
                  <a:pt x="438056" y="494093"/>
                  <a:pt x="424815" y="502920"/>
                </a:cubicBezTo>
                <a:cubicBezTo>
                  <a:pt x="415250" y="517268"/>
                  <a:pt x="426481" y="499033"/>
                  <a:pt x="419100" y="516255"/>
                </a:cubicBezTo>
                <a:cubicBezTo>
                  <a:pt x="418198" y="518359"/>
                  <a:pt x="416560" y="520065"/>
                  <a:pt x="415290" y="521970"/>
                </a:cubicBezTo>
                <a:cubicBezTo>
                  <a:pt x="413096" y="535136"/>
                  <a:pt x="411745" y="537089"/>
                  <a:pt x="415290" y="552450"/>
                </a:cubicBezTo>
                <a:cubicBezTo>
                  <a:pt x="416965" y="559710"/>
                  <a:pt x="419777" y="557551"/>
                  <a:pt x="424815" y="560070"/>
                </a:cubicBezTo>
                <a:cubicBezTo>
                  <a:pt x="426863" y="561094"/>
                  <a:pt x="428482" y="562856"/>
                  <a:pt x="430530" y="563880"/>
                </a:cubicBezTo>
                <a:cubicBezTo>
                  <a:pt x="432326" y="564778"/>
                  <a:pt x="434449" y="564887"/>
                  <a:pt x="436245" y="565785"/>
                </a:cubicBezTo>
                <a:cubicBezTo>
                  <a:pt x="451017" y="573171"/>
                  <a:pt x="433310" y="566712"/>
                  <a:pt x="447675" y="571500"/>
                </a:cubicBezTo>
                <a:cubicBezTo>
                  <a:pt x="445770" y="572135"/>
                  <a:pt x="443968" y="573405"/>
                  <a:pt x="441960" y="573405"/>
                </a:cubicBezTo>
                <a:cubicBezTo>
                  <a:pt x="435255" y="573405"/>
                  <a:pt x="430708" y="571559"/>
                  <a:pt x="424815" y="569595"/>
                </a:cubicBezTo>
                <a:cubicBezTo>
                  <a:pt x="421640" y="570230"/>
                  <a:pt x="416738" y="568604"/>
                  <a:pt x="415290" y="571500"/>
                </a:cubicBezTo>
                <a:cubicBezTo>
                  <a:pt x="413282" y="575516"/>
                  <a:pt x="416314" y="580432"/>
                  <a:pt x="417195" y="584835"/>
                </a:cubicBezTo>
                <a:cubicBezTo>
                  <a:pt x="418322" y="590469"/>
                  <a:pt x="419699" y="591449"/>
                  <a:pt x="422910" y="596265"/>
                </a:cubicBezTo>
                <a:cubicBezTo>
                  <a:pt x="423712" y="593859"/>
                  <a:pt x="425227" y="585414"/>
                  <a:pt x="430530" y="586740"/>
                </a:cubicBezTo>
                <a:cubicBezTo>
                  <a:pt x="432478" y="587227"/>
                  <a:pt x="431800" y="590550"/>
                  <a:pt x="432435" y="592455"/>
                </a:cubicBezTo>
                <a:cubicBezTo>
                  <a:pt x="433070" y="601345"/>
                  <a:pt x="433018" y="610311"/>
                  <a:pt x="434340" y="619125"/>
                </a:cubicBezTo>
                <a:cubicBezTo>
                  <a:pt x="434936" y="623097"/>
                  <a:pt x="434340" y="629285"/>
                  <a:pt x="438150" y="630555"/>
                </a:cubicBezTo>
                <a:lnTo>
                  <a:pt x="443865" y="632460"/>
                </a:lnTo>
                <a:cubicBezTo>
                  <a:pt x="447040" y="631825"/>
                  <a:pt x="450358" y="631692"/>
                  <a:pt x="453390" y="630555"/>
                </a:cubicBezTo>
                <a:cubicBezTo>
                  <a:pt x="459727" y="628179"/>
                  <a:pt x="466573" y="617956"/>
                  <a:pt x="470535" y="615315"/>
                </a:cubicBezTo>
                <a:cubicBezTo>
                  <a:pt x="472440" y="614045"/>
                  <a:pt x="474158" y="612435"/>
                  <a:pt x="476250" y="611505"/>
                </a:cubicBezTo>
                <a:cubicBezTo>
                  <a:pt x="479920" y="609874"/>
                  <a:pt x="487680" y="607695"/>
                  <a:pt x="487680" y="607695"/>
                </a:cubicBezTo>
                <a:cubicBezTo>
                  <a:pt x="498475" y="608330"/>
                  <a:pt x="509300" y="608575"/>
                  <a:pt x="520065" y="609600"/>
                </a:cubicBezTo>
                <a:cubicBezTo>
                  <a:pt x="533873" y="610915"/>
                  <a:pt x="522038" y="611054"/>
                  <a:pt x="533400" y="615315"/>
                </a:cubicBezTo>
                <a:cubicBezTo>
                  <a:pt x="536432" y="616452"/>
                  <a:pt x="539784" y="616435"/>
                  <a:pt x="542925" y="617220"/>
                </a:cubicBezTo>
                <a:cubicBezTo>
                  <a:pt x="544873" y="617707"/>
                  <a:pt x="546709" y="618573"/>
                  <a:pt x="548640" y="619125"/>
                </a:cubicBezTo>
                <a:cubicBezTo>
                  <a:pt x="551157" y="619844"/>
                  <a:pt x="553776" y="620202"/>
                  <a:pt x="556260" y="621030"/>
                </a:cubicBezTo>
                <a:cubicBezTo>
                  <a:pt x="559504" y="622111"/>
                  <a:pt x="562541" y="623759"/>
                  <a:pt x="565785" y="624840"/>
                </a:cubicBezTo>
                <a:cubicBezTo>
                  <a:pt x="568269" y="625668"/>
                  <a:pt x="576023" y="626745"/>
                  <a:pt x="573405" y="626745"/>
                </a:cubicBezTo>
                <a:cubicBezTo>
                  <a:pt x="566391" y="626745"/>
                  <a:pt x="559435" y="625475"/>
                  <a:pt x="552450" y="624840"/>
                </a:cubicBezTo>
                <a:cubicBezTo>
                  <a:pt x="548640" y="623570"/>
                  <a:pt x="544612" y="622826"/>
                  <a:pt x="541020" y="621030"/>
                </a:cubicBezTo>
                <a:lnTo>
                  <a:pt x="525780" y="613410"/>
                </a:lnTo>
                <a:cubicBezTo>
                  <a:pt x="505460" y="614045"/>
                  <a:pt x="485117" y="614155"/>
                  <a:pt x="464820" y="615315"/>
                </a:cubicBezTo>
                <a:cubicBezTo>
                  <a:pt x="462815" y="615430"/>
                  <a:pt x="461036" y="616668"/>
                  <a:pt x="459105" y="617220"/>
                </a:cubicBezTo>
                <a:cubicBezTo>
                  <a:pt x="456588" y="617939"/>
                  <a:pt x="454025" y="618490"/>
                  <a:pt x="451485" y="619125"/>
                </a:cubicBezTo>
                <a:cubicBezTo>
                  <a:pt x="449881" y="627146"/>
                  <a:pt x="446686" y="638116"/>
                  <a:pt x="451485" y="645795"/>
                </a:cubicBezTo>
                <a:cubicBezTo>
                  <a:pt x="452873" y="648015"/>
                  <a:pt x="456565" y="644525"/>
                  <a:pt x="459105" y="643890"/>
                </a:cubicBezTo>
                <a:cubicBezTo>
                  <a:pt x="461010" y="641985"/>
                  <a:pt x="462915" y="636270"/>
                  <a:pt x="464820" y="638175"/>
                </a:cubicBezTo>
                <a:cubicBezTo>
                  <a:pt x="467110" y="640465"/>
                  <a:pt x="464521" y="644889"/>
                  <a:pt x="462915" y="647700"/>
                </a:cubicBezTo>
                <a:cubicBezTo>
                  <a:pt x="461779" y="649688"/>
                  <a:pt x="459105" y="650240"/>
                  <a:pt x="457200" y="651510"/>
                </a:cubicBezTo>
                <a:cubicBezTo>
                  <a:pt x="453114" y="663769"/>
                  <a:pt x="458499" y="650454"/>
                  <a:pt x="449580" y="662940"/>
                </a:cubicBezTo>
                <a:cubicBezTo>
                  <a:pt x="446637" y="667060"/>
                  <a:pt x="445420" y="671611"/>
                  <a:pt x="443865" y="676275"/>
                </a:cubicBezTo>
                <a:cubicBezTo>
                  <a:pt x="444500" y="684530"/>
                  <a:pt x="442586" y="693397"/>
                  <a:pt x="445770" y="701040"/>
                </a:cubicBezTo>
                <a:cubicBezTo>
                  <a:pt x="446777" y="703457"/>
                  <a:pt x="452701" y="696609"/>
                  <a:pt x="453390" y="699135"/>
                </a:cubicBezTo>
                <a:cubicBezTo>
                  <a:pt x="458828" y="719074"/>
                  <a:pt x="449100" y="721530"/>
                  <a:pt x="443865" y="737235"/>
                </a:cubicBezTo>
                <a:lnTo>
                  <a:pt x="441960" y="742950"/>
                </a:lnTo>
                <a:cubicBezTo>
                  <a:pt x="442595" y="760095"/>
                  <a:pt x="442724" y="777266"/>
                  <a:pt x="443865" y="794385"/>
                </a:cubicBezTo>
                <a:cubicBezTo>
                  <a:pt x="443999" y="796389"/>
                  <a:pt x="445218" y="798169"/>
                  <a:pt x="445770" y="800100"/>
                </a:cubicBezTo>
                <a:cubicBezTo>
                  <a:pt x="446489" y="802617"/>
                  <a:pt x="447040" y="805180"/>
                  <a:pt x="447675" y="807720"/>
                </a:cubicBezTo>
                <a:cubicBezTo>
                  <a:pt x="448310" y="814070"/>
                  <a:pt x="448610" y="820463"/>
                  <a:pt x="449580" y="826770"/>
                </a:cubicBezTo>
                <a:cubicBezTo>
                  <a:pt x="449885" y="828755"/>
                  <a:pt x="450933" y="830554"/>
                  <a:pt x="451485" y="832485"/>
                </a:cubicBezTo>
                <a:cubicBezTo>
                  <a:pt x="452204" y="835002"/>
                  <a:pt x="452877" y="837538"/>
                  <a:pt x="453390" y="840105"/>
                </a:cubicBezTo>
                <a:cubicBezTo>
                  <a:pt x="457238" y="859344"/>
                  <a:pt x="452740" y="843870"/>
                  <a:pt x="459105" y="862965"/>
                </a:cubicBezTo>
                <a:lnTo>
                  <a:pt x="461010" y="868680"/>
                </a:lnTo>
                <a:cubicBezTo>
                  <a:pt x="461645" y="870585"/>
                  <a:pt x="461801" y="872724"/>
                  <a:pt x="462915" y="874395"/>
                </a:cubicBezTo>
                <a:cubicBezTo>
                  <a:pt x="467513" y="881291"/>
                  <a:pt x="465701" y="878062"/>
                  <a:pt x="468630" y="883920"/>
                </a:cubicBez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4643" y="5753110"/>
            <a:ext cx="1344307" cy="1102125"/>
          </a:xfrm>
          <a:custGeom>
            <a:avLst/>
            <a:gdLst>
              <a:gd name="connsiteX0" fmla="*/ 731520 w 1798554"/>
              <a:gd name="connsiteY0" fmla="*/ 1438275 h 1455482"/>
              <a:gd name="connsiteX1" fmla="*/ 731520 w 1798554"/>
              <a:gd name="connsiteY1" fmla="*/ 1415415 h 1455482"/>
              <a:gd name="connsiteX2" fmla="*/ 735330 w 1798554"/>
              <a:gd name="connsiteY2" fmla="*/ 1409700 h 1455482"/>
              <a:gd name="connsiteX3" fmla="*/ 741045 w 1798554"/>
              <a:gd name="connsiteY3" fmla="*/ 1407795 h 1455482"/>
              <a:gd name="connsiteX4" fmla="*/ 744855 w 1798554"/>
              <a:gd name="connsiteY4" fmla="*/ 1402080 h 1455482"/>
              <a:gd name="connsiteX5" fmla="*/ 746760 w 1798554"/>
              <a:gd name="connsiteY5" fmla="*/ 1394460 h 1455482"/>
              <a:gd name="connsiteX6" fmla="*/ 748665 w 1798554"/>
              <a:gd name="connsiteY6" fmla="*/ 1358265 h 1455482"/>
              <a:gd name="connsiteX7" fmla="*/ 750570 w 1798554"/>
              <a:gd name="connsiteY7" fmla="*/ 1343025 h 1455482"/>
              <a:gd name="connsiteX8" fmla="*/ 752475 w 1798554"/>
              <a:gd name="connsiteY8" fmla="*/ 1318260 h 1455482"/>
              <a:gd name="connsiteX9" fmla="*/ 750570 w 1798554"/>
              <a:gd name="connsiteY9" fmla="*/ 1285875 h 1455482"/>
              <a:gd name="connsiteX10" fmla="*/ 748665 w 1798554"/>
              <a:gd name="connsiteY10" fmla="*/ 1280160 h 1455482"/>
              <a:gd name="connsiteX11" fmla="*/ 742950 w 1798554"/>
              <a:gd name="connsiteY11" fmla="*/ 1274445 h 1455482"/>
              <a:gd name="connsiteX12" fmla="*/ 741045 w 1798554"/>
              <a:gd name="connsiteY12" fmla="*/ 1268730 h 1455482"/>
              <a:gd name="connsiteX13" fmla="*/ 737235 w 1798554"/>
              <a:gd name="connsiteY13" fmla="*/ 1263015 h 1455482"/>
              <a:gd name="connsiteX14" fmla="*/ 739140 w 1798554"/>
              <a:gd name="connsiteY14" fmla="*/ 1251585 h 1455482"/>
              <a:gd name="connsiteX15" fmla="*/ 741045 w 1798554"/>
              <a:gd name="connsiteY15" fmla="*/ 1183005 h 1455482"/>
              <a:gd name="connsiteX16" fmla="*/ 742950 w 1798554"/>
              <a:gd name="connsiteY16" fmla="*/ 1175385 h 1455482"/>
              <a:gd name="connsiteX17" fmla="*/ 748665 w 1798554"/>
              <a:gd name="connsiteY17" fmla="*/ 1156335 h 1455482"/>
              <a:gd name="connsiteX18" fmla="*/ 746760 w 1798554"/>
              <a:gd name="connsiteY18" fmla="*/ 1144905 h 1455482"/>
              <a:gd name="connsiteX19" fmla="*/ 744855 w 1798554"/>
              <a:gd name="connsiteY19" fmla="*/ 1139190 h 1455482"/>
              <a:gd name="connsiteX20" fmla="*/ 742950 w 1798554"/>
              <a:gd name="connsiteY20" fmla="*/ 1131570 h 1455482"/>
              <a:gd name="connsiteX21" fmla="*/ 741045 w 1798554"/>
              <a:gd name="connsiteY21" fmla="*/ 1125855 h 1455482"/>
              <a:gd name="connsiteX22" fmla="*/ 737235 w 1798554"/>
              <a:gd name="connsiteY22" fmla="*/ 1112520 h 1455482"/>
              <a:gd name="connsiteX23" fmla="*/ 741045 w 1798554"/>
              <a:gd name="connsiteY23" fmla="*/ 1097280 h 1455482"/>
              <a:gd name="connsiteX24" fmla="*/ 744855 w 1798554"/>
              <a:gd name="connsiteY24" fmla="*/ 1091565 h 1455482"/>
              <a:gd name="connsiteX25" fmla="*/ 744855 w 1798554"/>
              <a:gd name="connsiteY25" fmla="*/ 1019175 h 1455482"/>
              <a:gd name="connsiteX26" fmla="*/ 750570 w 1798554"/>
              <a:gd name="connsiteY26" fmla="*/ 998220 h 1455482"/>
              <a:gd name="connsiteX27" fmla="*/ 754380 w 1798554"/>
              <a:gd name="connsiteY27" fmla="*/ 992505 h 1455482"/>
              <a:gd name="connsiteX28" fmla="*/ 750570 w 1798554"/>
              <a:gd name="connsiteY28" fmla="*/ 975360 h 1455482"/>
              <a:gd name="connsiteX29" fmla="*/ 744855 w 1798554"/>
              <a:gd name="connsiteY29" fmla="*/ 971550 h 1455482"/>
              <a:gd name="connsiteX30" fmla="*/ 739140 w 1798554"/>
              <a:gd name="connsiteY30" fmla="*/ 950595 h 1455482"/>
              <a:gd name="connsiteX31" fmla="*/ 733425 w 1798554"/>
              <a:gd name="connsiteY31" fmla="*/ 944880 h 1455482"/>
              <a:gd name="connsiteX32" fmla="*/ 729615 w 1798554"/>
              <a:gd name="connsiteY32" fmla="*/ 939165 h 1455482"/>
              <a:gd name="connsiteX33" fmla="*/ 718185 w 1798554"/>
              <a:gd name="connsiteY33" fmla="*/ 933450 h 1455482"/>
              <a:gd name="connsiteX34" fmla="*/ 714375 w 1798554"/>
              <a:gd name="connsiteY34" fmla="*/ 910590 h 1455482"/>
              <a:gd name="connsiteX35" fmla="*/ 710565 w 1798554"/>
              <a:gd name="connsiteY35" fmla="*/ 904875 h 1455482"/>
              <a:gd name="connsiteX36" fmla="*/ 712470 w 1798554"/>
              <a:gd name="connsiteY36" fmla="*/ 883920 h 1455482"/>
              <a:gd name="connsiteX37" fmla="*/ 716280 w 1798554"/>
              <a:gd name="connsiteY37" fmla="*/ 872490 h 1455482"/>
              <a:gd name="connsiteX38" fmla="*/ 721995 w 1798554"/>
              <a:gd name="connsiteY38" fmla="*/ 870585 h 1455482"/>
              <a:gd name="connsiteX39" fmla="*/ 716280 w 1798554"/>
              <a:gd name="connsiteY39" fmla="*/ 876300 h 1455482"/>
              <a:gd name="connsiteX40" fmla="*/ 718185 w 1798554"/>
              <a:gd name="connsiteY40" fmla="*/ 870585 h 1455482"/>
              <a:gd name="connsiteX41" fmla="*/ 716280 w 1798554"/>
              <a:gd name="connsiteY41" fmla="*/ 851535 h 1455482"/>
              <a:gd name="connsiteX42" fmla="*/ 708660 w 1798554"/>
              <a:gd name="connsiteY42" fmla="*/ 840105 h 1455482"/>
              <a:gd name="connsiteX43" fmla="*/ 689610 w 1798554"/>
              <a:gd name="connsiteY43" fmla="*/ 830580 h 1455482"/>
              <a:gd name="connsiteX44" fmla="*/ 678180 w 1798554"/>
              <a:gd name="connsiteY44" fmla="*/ 824865 h 1455482"/>
              <a:gd name="connsiteX45" fmla="*/ 672465 w 1798554"/>
              <a:gd name="connsiteY45" fmla="*/ 821055 h 1455482"/>
              <a:gd name="connsiteX46" fmla="*/ 657225 w 1798554"/>
              <a:gd name="connsiteY46" fmla="*/ 813435 h 1455482"/>
              <a:gd name="connsiteX47" fmla="*/ 643890 w 1798554"/>
              <a:gd name="connsiteY47" fmla="*/ 805815 h 1455482"/>
              <a:gd name="connsiteX48" fmla="*/ 638175 w 1798554"/>
              <a:gd name="connsiteY48" fmla="*/ 800100 h 1455482"/>
              <a:gd name="connsiteX49" fmla="*/ 634365 w 1798554"/>
              <a:gd name="connsiteY49" fmla="*/ 794385 h 1455482"/>
              <a:gd name="connsiteX50" fmla="*/ 628650 w 1798554"/>
              <a:gd name="connsiteY50" fmla="*/ 790575 h 1455482"/>
              <a:gd name="connsiteX51" fmla="*/ 622935 w 1798554"/>
              <a:gd name="connsiteY51" fmla="*/ 784860 h 1455482"/>
              <a:gd name="connsiteX52" fmla="*/ 617220 w 1798554"/>
              <a:gd name="connsiteY52" fmla="*/ 781050 h 1455482"/>
              <a:gd name="connsiteX53" fmla="*/ 611505 w 1798554"/>
              <a:gd name="connsiteY53" fmla="*/ 775335 h 1455482"/>
              <a:gd name="connsiteX54" fmla="*/ 601980 w 1798554"/>
              <a:gd name="connsiteY54" fmla="*/ 769620 h 1455482"/>
              <a:gd name="connsiteX55" fmla="*/ 590550 w 1798554"/>
              <a:gd name="connsiteY55" fmla="*/ 765810 h 1455482"/>
              <a:gd name="connsiteX56" fmla="*/ 579120 w 1798554"/>
              <a:gd name="connsiteY56" fmla="*/ 754380 h 1455482"/>
              <a:gd name="connsiteX57" fmla="*/ 567690 w 1798554"/>
              <a:gd name="connsiteY57" fmla="*/ 748665 h 1455482"/>
              <a:gd name="connsiteX58" fmla="*/ 556260 w 1798554"/>
              <a:gd name="connsiteY58" fmla="*/ 742950 h 1455482"/>
              <a:gd name="connsiteX59" fmla="*/ 541020 w 1798554"/>
              <a:gd name="connsiteY59" fmla="*/ 733425 h 1455482"/>
              <a:gd name="connsiteX60" fmla="*/ 529590 w 1798554"/>
              <a:gd name="connsiteY60" fmla="*/ 727710 h 1455482"/>
              <a:gd name="connsiteX61" fmla="*/ 523875 w 1798554"/>
              <a:gd name="connsiteY61" fmla="*/ 720090 h 1455482"/>
              <a:gd name="connsiteX62" fmla="*/ 518160 w 1798554"/>
              <a:gd name="connsiteY62" fmla="*/ 714375 h 1455482"/>
              <a:gd name="connsiteX63" fmla="*/ 510540 w 1798554"/>
              <a:gd name="connsiteY63" fmla="*/ 702945 h 1455482"/>
              <a:gd name="connsiteX64" fmla="*/ 502920 w 1798554"/>
              <a:gd name="connsiteY64" fmla="*/ 689610 h 1455482"/>
              <a:gd name="connsiteX65" fmla="*/ 499110 w 1798554"/>
              <a:gd name="connsiteY65" fmla="*/ 678180 h 1455482"/>
              <a:gd name="connsiteX66" fmla="*/ 493395 w 1798554"/>
              <a:gd name="connsiteY66" fmla="*/ 670560 h 1455482"/>
              <a:gd name="connsiteX67" fmla="*/ 487680 w 1798554"/>
              <a:gd name="connsiteY67" fmla="*/ 664845 h 1455482"/>
              <a:gd name="connsiteX68" fmla="*/ 483870 w 1798554"/>
              <a:gd name="connsiteY68" fmla="*/ 659130 h 1455482"/>
              <a:gd name="connsiteX69" fmla="*/ 472440 w 1798554"/>
              <a:gd name="connsiteY69" fmla="*/ 649605 h 1455482"/>
              <a:gd name="connsiteX70" fmla="*/ 455295 w 1798554"/>
              <a:gd name="connsiteY70" fmla="*/ 645795 h 1455482"/>
              <a:gd name="connsiteX71" fmla="*/ 447675 w 1798554"/>
              <a:gd name="connsiteY71" fmla="*/ 643890 h 1455482"/>
              <a:gd name="connsiteX72" fmla="*/ 436245 w 1798554"/>
              <a:gd name="connsiteY72" fmla="*/ 640080 h 1455482"/>
              <a:gd name="connsiteX73" fmla="*/ 430530 w 1798554"/>
              <a:gd name="connsiteY73" fmla="*/ 638175 h 1455482"/>
              <a:gd name="connsiteX74" fmla="*/ 424815 w 1798554"/>
              <a:gd name="connsiteY74" fmla="*/ 634365 h 1455482"/>
              <a:gd name="connsiteX75" fmla="*/ 409575 w 1798554"/>
              <a:gd name="connsiteY75" fmla="*/ 617220 h 1455482"/>
              <a:gd name="connsiteX76" fmla="*/ 405765 w 1798554"/>
              <a:gd name="connsiteY76" fmla="*/ 609600 h 1455482"/>
              <a:gd name="connsiteX77" fmla="*/ 407670 w 1798554"/>
              <a:gd name="connsiteY77" fmla="*/ 592455 h 1455482"/>
              <a:gd name="connsiteX78" fmla="*/ 409575 w 1798554"/>
              <a:gd name="connsiteY78" fmla="*/ 586740 h 1455482"/>
              <a:gd name="connsiteX79" fmla="*/ 411480 w 1798554"/>
              <a:gd name="connsiteY79" fmla="*/ 541020 h 1455482"/>
              <a:gd name="connsiteX80" fmla="*/ 415290 w 1798554"/>
              <a:gd name="connsiteY80" fmla="*/ 535305 h 1455482"/>
              <a:gd name="connsiteX81" fmla="*/ 419100 w 1798554"/>
              <a:gd name="connsiteY81" fmla="*/ 523875 h 1455482"/>
              <a:gd name="connsiteX82" fmla="*/ 421005 w 1798554"/>
              <a:gd name="connsiteY82" fmla="*/ 502920 h 1455482"/>
              <a:gd name="connsiteX83" fmla="*/ 419100 w 1798554"/>
              <a:gd name="connsiteY83" fmla="*/ 495300 h 1455482"/>
              <a:gd name="connsiteX84" fmla="*/ 405765 w 1798554"/>
              <a:gd name="connsiteY84" fmla="*/ 476250 h 1455482"/>
              <a:gd name="connsiteX85" fmla="*/ 400050 w 1798554"/>
              <a:gd name="connsiteY85" fmla="*/ 462915 h 1455482"/>
              <a:gd name="connsiteX86" fmla="*/ 396240 w 1798554"/>
              <a:gd name="connsiteY86" fmla="*/ 457200 h 1455482"/>
              <a:gd name="connsiteX87" fmla="*/ 394335 w 1798554"/>
              <a:gd name="connsiteY87" fmla="*/ 447675 h 1455482"/>
              <a:gd name="connsiteX88" fmla="*/ 388620 w 1798554"/>
              <a:gd name="connsiteY88" fmla="*/ 436245 h 1455482"/>
              <a:gd name="connsiteX89" fmla="*/ 384810 w 1798554"/>
              <a:gd name="connsiteY89" fmla="*/ 430530 h 1455482"/>
              <a:gd name="connsiteX90" fmla="*/ 375285 w 1798554"/>
              <a:gd name="connsiteY90" fmla="*/ 405765 h 1455482"/>
              <a:gd name="connsiteX91" fmla="*/ 367665 w 1798554"/>
              <a:gd name="connsiteY91" fmla="*/ 384810 h 1455482"/>
              <a:gd name="connsiteX92" fmla="*/ 365760 w 1798554"/>
              <a:gd name="connsiteY92" fmla="*/ 377190 h 1455482"/>
              <a:gd name="connsiteX93" fmla="*/ 363855 w 1798554"/>
              <a:gd name="connsiteY93" fmla="*/ 365760 h 1455482"/>
              <a:gd name="connsiteX94" fmla="*/ 358140 w 1798554"/>
              <a:gd name="connsiteY94" fmla="*/ 350520 h 1455482"/>
              <a:gd name="connsiteX95" fmla="*/ 356235 w 1798554"/>
              <a:gd name="connsiteY95" fmla="*/ 344805 h 1455482"/>
              <a:gd name="connsiteX96" fmla="*/ 350520 w 1798554"/>
              <a:gd name="connsiteY96" fmla="*/ 340995 h 1455482"/>
              <a:gd name="connsiteX97" fmla="*/ 339090 w 1798554"/>
              <a:gd name="connsiteY97" fmla="*/ 333375 h 1455482"/>
              <a:gd name="connsiteX98" fmla="*/ 318135 w 1798554"/>
              <a:gd name="connsiteY98" fmla="*/ 320040 h 1455482"/>
              <a:gd name="connsiteX99" fmla="*/ 314325 w 1798554"/>
              <a:gd name="connsiteY99" fmla="*/ 314325 h 1455482"/>
              <a:gd name="connsiteX100" fmla="*/ 308610 w 1798554"/>
              <a:gd name="connsiteY100" fmla="*/ 312420 h 1455482"/>
              <a:gd name="connsiteX101" fmla="*/ 302895 w 1798554"/>
              <a:gd name="connsiteY101" fmla="*/ 308610 h 1455482"/>
              <a:gd name="connsiteX102" fmla="*/ 293370 w 1798554"/>
              <a:gd name="connsiteY102" fmla="*/ 304800 h 1455482"/>
              <a:gd name="connsiteX103" fmla="*/ 287655 w 1798554"/>
              <a:gd name="connsiteY103" fmla="*/ 299085 h 1455482"/>
              <a:gd name="connsiteX104" fmla="*/ 266700 w 1798554"/>
              <a:gd name="connsiteY104" fmla="*/ 289560 h 1455482"/>
              <a:gd name="connsiteX105" fmla="*/ 255270 w 1798554"/>
              <a:gd name="connsiteY105" fmla="*/ 285750 h 1455482"/>
              <a:gd name="connsiteX106" fmla="*/ 213360 w 1798554"/>
              <a:gd name="connsiteY106" fmla="*/ 281940 h 1455482"/>
              <a:gd name="connsiteX107" fmla="*/ 192405 w 1798554"/>
              <a:gd name="connsiteY107" fmla="*/ 276225 h 1455482"/>
              <a:gd name="connsiteX108" fmla="*/ 167640 w 1798554"/>
              <a:gd name="connsiteY108" fmla="*/ 268605 h 1455482"/>
              <a:gd name="connsiteX109" fmla="*/ 150495 w 1798554"/>
              <a:gd name="connsiteY109" fmla="*/ 262890 h 1455482"/>
              <a:gd name="connsiteX110" fmla="*/ 144780 w 1798554"/>
              <a:gd name="connsiteY110" fmla="*/ 260985 h 1455482"/>
              <a:gd name="connsiteX111" fmla="*/ 137160 w 1798554"/>
              <a:gd name="connsiteY111" fmla="*/ 249555 h 1455482"/>
              <a:gd name="connsiteX112" fmla="*/ 135255 w 1798554"/>
              <a:gd name="connsiteY112" fmla="*/ 243840 h 1455482"/>
              <a:gd name="connsiteX113" fmla="*/ 129540 w 1798554"/>
              <a:gd name="connsiteY113" fmla="*/ 236220 h 1455482"/>
              <a:gd name="connsiteX114" fmla="*/ 123825 w 1798554"/>
              <a:gd name="connsiteY114" fmla="*/ 230505 h 1455482"/>
              <a:gd name="connsiteX115" fmla="*/ 133350 w 1798554"/>
              <a:gd name="connsiteY115" fmla="*/ 232410 h 1455482"/>
              <a:gd name="connsiteX116" fmla="*/ 171450 w 1798554"/>
              <a:gd name="connsiteY116" fmla="*/ 230505 h 1455482"/>
              <a:gd name="connsiteX117" fmla="*/ 177165 w 1798554"/>
              <a:gd name="connsiteY117" fmla="*/ 226695 h 1455482"/>
              <a:gd name="connsiteX118" fmla="*/ 179070 w 1798554"/>
              <a:gd name="connsiteY118" fmla="*/ 220980 h 1455482"/>
              <a:gd name="connsiteX119" fmla="*/ 167640 w 1798554"/>
              <a:gd name="connsiteY119" fmla="*/ 205740 h 1455482"/>
              <a:gd name="connsiteX120" fmla="*/ 150495 w 1798554"/>
              <a:gd name="connsiteY120" fmla="*/ 203835 h 1455482"/>
              <a:gd name="connsiteX121" fmla="*/ 106680 w 1798554"/>
              <a:gd name="connsiteY121" fmla="*/ 205740 h 1455482"/>
              <a:gd name="connsiteX122" fmla="*/ 83820 w 1798554"/>
              <a:gd name="connsiteY122" fmla="*/ 207645 h 1455482"/>
              <a:gd name="connsiteX123" fmla="*/ 0 w 1798554"/>
              <a:gd name="connsiteY123" fmla="*/ 205740 h 1455482"/>
              <a:gd name="connsiteX124" fmla="*/ 7620 w 1798554"/>
              <a:gd name="connsiteY124" fmla="*/ 186690 h 1455482"/>
              <a:gd name="connsiteX125" fmla="*/ 38100 w 1798554"/>
              <a:gd name="connsiteY125" fmla="*/ 182880 h 1455482"/>
              <a:gd name="connsiteX126" fmla="*/ 47625 w 1798554"/>
              <a:gd name="connsiteY126" fmla="*/ 180975 h 1455482"/>
              <a:gd name="connsiteX127" fmla="*/ 60960 w 1798554"/>
              <a:gd name="connsiteY127" fmla="*/ 179070 h 1455482"/>
              <a:gd name="connsiteX128" fmla="*/ 72390 w 1798554"/>
              <a:gd name="connsiteY128" fmla="*/ 175260 h 1455482"/>
              <a:gd name="connsiteX129" fmla="*/ 93345 w 1798554"/>
              <a:gd name="connsiteY129" fmla="*/ 169545 h 1455482"/>
              <a:gd name="connsiteX130" fmla="*/ 100965 w 1798554"/>
              <a:gd name="connsiteY130" fmla="*/ 165735 h 1455482"/>
              <a:gd name="connsiteX131" fmla="*/ 114300 w 1798554"/>
              <a:gd name="connsiteY131" fmla="*/ 160020 h 1455482"/>
              <a:gd name="connsiteX132" fmla="*/ 120015 w 1798554"/>
              <a:gd name="connsiteY132" fmla="*/ 156210 h 1455482"/>
              <a:gd name="connsiteX133" fmla="*/ 127635 w 1798554"/>
              <a:gd name="connsiteY133" fmla="*/ 154305 h 1455482"/>
              <a:gd name="connsiteX134" fmla="*/ 140970 w 1798554"/>
              <a:gd name="connsiteY134" fmla="*/ 146685 h 1455482"/>
              <a:gd name="connsiteX135" fmla="*/ 160020 w 1798554"/>
              <a:gd name="connsiteY135" fmla="*/ 148590 h 1455482"/>
              <a:gd name="connsiteX136" fmla="*/ 165735 w 1798554"/>
              <a:gd name="connsiteY136" fmla="*/ 150495 h 1455482"/>
              <a:gd name="connsiteX137" fmla="*/ 179070 w 1798554"/>
              <a:gd name="connsiteY137" fmla="*/ 154305 h 1455482"/>
              <a:gd name="connsiteX138" fmla="*/ 215265 w 1798554"/>
              <a:gd name="connsiteY138" fmla="*/ 148590 h 1455482"/>
              <a:gd name="connsiteX139" fmla="*/ 226695 w 1798554"/>
              <a:gd name="connsiteY139" fmla="*/ 140970 h 1455482"/>
              <a:gd name="connsiteX140" fmla="*/ 243840 w 1798554"/>
              <a:gd name="connsiteY140" fmla="*/ 137160 h 1455482"/>
              <a:gd name="connsiteX141" fmla="*/ 274320 w 1798554"/>
              <a:gd name="connsiteY141" fmla="*/ 139065 h 1455482"/>
              <a:gd name="connsiteX142" fmla="*/ 281940 w 1798554"/>
              <a:gd name="connsiteY142" fmla="*/ 140970 h 1455482"/>
              <a:gd name="connsiteX143" fmla="*/ 316230 w 1798554"/>
              <a:gd name="connsiteY143" fmla="*/ 139065 h 1455482"/>
              <a:gd name="connsiteX144" fmla="*/ 405765 w 1798554"/>
              <a:gd name="connsiteY144" fmla="*/ 135255 h 1455482"/>
              <a:gd name="connsiteX145" fmla="*/ 422910 w 1798554"/>
              <a:gd name="connsiteY145" fmla="*/ 131445 h 1455482"/>
              <a:gd name="connsiteX146" fmla="*/ 428625 w 1798554"/>
              <a:gd name="connsiteY146" fmla="*/ 127635 h 1455482"/>
              <a:gd name="connsiteX147" fmla="*/ 445770 w 1798554"/>
              <a:gd name="connsiteY147" fmla="*/ 123825 h 1455482"/>
              <a:gd name="connsiteX148" fmla="*/ 451485 w 1798554"/>
              <a:gd name="connsiteY148" fmla="*/ 120015 h 1455482"/>
              <a:gd name="connsiteX149" fmla="*/ 459105 w 1798554"/>
              <a:gd name="connsiteY149" fmla="*/ 114300 h 1455482"/>
              <a:gd name="connsiteX150" fmla="*/ 468630 w 1798554"/>
              <a:gd name="connsiteY150" fmla="*/ 110490 h 1455482"/>
              <a:gd name="connsiteX151" fmla="*/ 483870 w 1798554"/>
              <a:gd name="connsiteY151" fmla="*/ 100965 h 1455482"/>
              <a:gd name="connsiteX152" fmla="*/ 495300 w 1798554"/>
              <a:gd name="connsiteY152" fmla="*/ 95250 h 1455482"/>
              <a:gd name="connsiteX153" fmla="*/ 512445 w 1798554"/>
              <a:gd name="connsiteY153" fmla="*/ 83820 h 1455482"/>
              <a:gd name="connsiteX154" fmla="*/ 520065 w 1798554"/>
              <a:gd name="connsiteY154" fmla="*/ 78105 h 1455482"/>
              <a:gd name="connsiteX155" fmla="*/ 541020 w 1798554"/>
              <a:gd name="connsiteY155" fmla="*/ 70485 h 1455482"/>
              <a:gd name="connsiteX156" fmla="*/ 561975 w 1798554"/>
              <a:gd name="connsiteY156" fmla="*/ 64770 h 1455482"/>
              <a:gd name="connsiteX157" fmla="*/ 577215 w 1798554"/>
              <a:gd name="connsiteY157" fmla="*/ 57150 h 1455482"/>
              <a:gd name="connsiteX158" fmla="*/ 588645 w 1798554"/>
              <a:gd name="connsiteY158" fmla="*/ 53340 h 1455482"/>
              <a:gd name="connsiteX159" fmla="*/ 603885 w 1798554"/>
              <a:gd name="connsiteY159" fmla="*/ 55245 h 1455482"/>
              <a:gd name="connsiteX160" fmla="*/ 678180 w 1798554"/>
              <a:gd name="connsiteY160" fmla="*/ 51435 h 1455482"/>
              <a:gd name="connsiteX161" fmla="*/ 729615 w 1798554"/>
              <a:gd name="connsiteY161" fmla="*/ 43815 h 1455482"/>
              <a:gd name="connsiteX162" fmla="*/ 735330 w 1798554"/>
              <a:gd name="connsiteY162" fmla="*/ 41910 h 1455482"/>
              <a:gd name="connsiteX163" fmla="*/ 742950 w 1798554"/>
              <a:gd name="connsiteY163" fmla="*/ 36195 h 1455482"/>
              <a:gd name="connsiteX164" fmla="*/ 762000 w 1798554"/>
              <a:gd name="connsiteY164" fmla="*/ 30480 h 1455482"/>
              <a:gd name="connsiteX165" fmla="*/ 767715 w 1798554"/>
              <a:gd name="connsiteY165" fmla="*/ 26670 h 1455482"/>
              <a:gd name="connsiteX166" fmla="*/ 784860 w 1798554"/>
              <a:gd name="connsiteY166" fmla="*/ 20955 h 1455482"/>
              <a:gd name="connsiteX167" fmla="*/ 790575 w 1798554"/>
              <a:gd name="connsiteY167" fmla="*/ 17145 h 1455482"/>
              <a:gd name="connsiteX168" fmla="*/ 796290 w 1798554"/>
              <a:gd name="connsiteY168" fmla="*/ 15240 h 1455482"/>
              <a:gd name="connsiteX169" fmla="*/ 802005 w 1798554"/>
              <a:gd name="connsiteY169" fmla="*/ 11430 h 1455482"/>
              <a:gd name="connsiteX170" fmla="*/ 807720 w 1798554"/>
              <a:gd name="connsiteY170" fmla="*/ 9525 h 1455482"/>
              <a:gd name="connsiteX171" fmla="*/ 822960 w 1798554"/>
              <a:gd name="connsiteY171" fmla="*/ 1905 h 1455482"/>
              <a:gd name="connsiteX172" fmla="*/ 882015 w 1798554"/>
              <a:gd name="connsiteY172" fmla="*/ 0 h 1455482"/>
              <a:gd name="connsiteX173" fmla="*/ 927735 w 1798554"/>
              <a:gd name="connsiteY173" fmla="*/ 1905 h 1455482"/>
              <a:gd name="connsiteX174" fmla="*/ 929640 w 1798554"/>
              <a:gd name="connsiteY174" fmla="*/ 7620 h 1455482"/>
              <a:gd name="connsiteX175" fmla="*/ 937260 w 1798554"/>
              <a:gd name="connsiteY175" fmla="*/ 19050 h 1455482"/>
              <a:gd name="connsiteX176" fmla="*/ 1011555 w 1798554"/>
              <a:gd name="connsiteY176" fmla="*/ 20955 h 1455482"/>
              <a:gd name="connsiteX177" fmla="*/ 1022985 w 1798554"/>
              <a:gd name="connsiteY177" fmla="*/ 28575 h 1455482"/>
              <a:gd name="connsiteX178" fmla="*/ 1028700 w 1798554"/>
              <a:gd name="connsiteY178" fmla="*/ 43815 h 1455482"/>
              <a:gd name="connsiteX179" fmla="*/ 1032510 w 1798554"/>
              <a:gd name="connsiteY179" fmla="*/ 59055 h 1455482"/>
              <a:gd name="connsiteX180" fmla="*/ 1036320 w 1798554"/>
              <a:gd name="connsiteY180" fmla="*/ 64770 h 1455482"/>
              <a:gd name="connsiteX181" fmla="*/ 1038225 w 1798554"/>
              <a:gd name="connsiteY181" fmla="*/ 72390 h 1455482"/>
              <a:gd name="connsiteX182" fmla="*/ 1024890 w 1798554"/>
              <a:gd name="connsiteY182" fmla="*/ 80010 h 1455482"/>
              <a:gd name="connsiteX183" fmla="*/ 1019175 w 1798554"/>
              <a:gd name="connsiteY183" fmla="*/ 83820 h 1455482"/>
              <a:gd name="connsiteX184" fmla="*/ 1013460 w 1798554"/>
              <a:gd name="connsiteY184" fmla="*/ 85725 h 1455482"/>
              <a:gd name="connsiteX185" fmla="*/ 1015365 w 1798554"/>
              <a:gd name="connsiteY185" fmla="*/ 93345 h 1455482"/>
              <a:gd name="connsiteX186" fmla="*/ 1013460 w 1798554"/>
              <a:gd name="connsiteY186" fmla="*/ 102870 h 1455482"/>
              <a:gd name="connsiteX187" fmla="*/ 994410 w 1798554"/>
              <a:gd name="connsiteY187" fmla="*/ 108585 h 1455482"/>
              <a:gd name="connsiteX188" fmla="*/ 979170 w 1798554"/>
              <a:gd name="connsiteY188" fmla="*/ 112395 h 1455482"/>
              <a:gd name="connsiteX189" fmla="*/ 973455 w 1798554"/>
              <a:gd name="connsiteY189" fmla="*/ 114300 h 1455482"/>
              <a:gd name="connsiteX190" fmla="*/ 963930 w 1798554"/>
              <a:gd name="connsiteY190" fmla="*/ 116205 h 1455482"/>
              <a:gd name="connsiteX191" fmla="*/ 958215 w 1798554"/>
              <a:gd name="connsiteY191" fmla="*/ 120015 h 1455482"/>
              <a:gd name="connsiteX192" fmla="*/ 952500 w 1798554"/>
              <a:gd name="connsiteY192" fmla="*/ 121920 h 1455482"/>
              <a:gd name="connsiteX193" fmla="*/ 946785 w 1798554"/>
              <a:gd name="connsiteY193" fmla="*/ 129540 h 1455482"/>
              <a:gd name="connsiteX194" fmla="*/ 941070 w 1798554"/>
              <a:gd name="connsiteY194" fmla="*/ 135255 h 1455482"/>
              <a:gd name="connsiteX195" fmla="*/ 937260 w 1798554"/>
              <a:gd name="connsiteY195" fmla="*/ 146685 h 1455482"/>
              <a:gd name="connsiteX196" fmla="*/ 939165 w 1798554"/>
              <a:gd name="connsiteY196" fmla="*/ 152400 h 1455482"/>
              <a:gd name="connsiteX197" fmla="*/ 944880 w 1798554"/>
              <a:gd name="connsiteY197" fmla="*/ 158115 h 1455482"/>
              <a:gd name="connsiteX198" fmla="*/ 958215 w 1798554"/>
              <a:gd name="connsiteY198" fmla="*/ 167640 h 1455482"/>
              <a:gd name="connsiteX199" fmla="*/ 977265 w 1798554"/>
              <a:gd name="connsiteY199" fmla="*/ 173355 h 1455482"/>
              <a:gd name="connsiteX200" fmla="*/ 1005840 w 1798554"/>
              <a:gd name="connsiteY200" fmla="*/ 171450 h 1455482"/>
              <a:gd name="connsiteX201" fmla="*/ 1011555 w 1798554"/>
              <a:gd name="connsiteY201" fmla="*/ 169545 h 1455482"/>
              <a:gd name="connsiteX202" fmla="*/ 1066800 w 1798554"/>
              <a:gd name="connsiteY202" fmla="*/ 165735 h 1455482"/>
              <a:gd name="connsiteX203" fmla="*/ 1074420 w 1798554"/>
              <a:gd name="connsiteY203" fmla="*/ 154305 h 1455482"/>
              <a:gd name="connsiteX204" fmla="*/ 1076325 w 1798554"/>
              <a:gd name="connsiteY204" fmla="*/ 135255 h 1455482"/>
              <a:gd name="connsiteX205" fmla="*/ 1078230 w 1798554"/>
              <a:gd name="connsiteY205" fmla="*/ 129540 h 1455482"/>
              <a:gd name="connsiteX206" fmla="*/ 1089660 w 1798554"/>
              <a:gd name="connsiteY206" fmla="*/ 120015 h 1455482"/>
              <a:gd name="connsiteX207" fmla="*/ 1095375 w 1798554"/>
              <a:gd name="connsiteY207" fmla="*/ 118110 h 1455482"/>
              <a:gd name="connsiteX208" fmla="*/ 1106805 w 1798554"/>
              <a:gd name="connsiteY208" fmla="*/ 110490 h 1455482"/>
              <a:gd name="connsiteX209" fmla="*/ 1114425 w 1798554"/>
              <a:gd name="connsiteY209" fmla="*/ 102870 h 1455482"/>
              <a:gd name="connsiteX210" fmla="*/ 1120140 w 1798554"/>
              <a:gd name="connsiteY210" fmla="*/ 99060 h 1455482"/>
              <a:gd name="connsiteX211" fmla="*/ 1139190 w 1798554"/>
              <a:gd name="connsiteY211" fmla="*/ 87630 h 1455482"/>
              <a:gd name="connsiteX212" fmla="*/ 1146810 w 1798554"/>
              <a:gd name="connsiteY212" fmla="*/ 85725 h 1455482"/>
              <a:gd name="connsiteX213" fmla="*/ 1156335 w 1798554"/>
              <a:gd name="connsiteY213" fmla="*/ 81915 h 1455482"/>
              <a:gd name="connsiteX214" fmla="*/ 1205865 w 1798554"/>
              <a:gd name="connsiteY214" fmla="*/ 83820 h 1455482"/>
              <a:gd name="connsiteX215" fmla="*/ 1202055 w 1798554"/>
              <a:gd name="connsiteY215" fmla="*/ 97155 h 1455482"/>
              <a:gd name="connsiteX216" fmla="*/ 1196340 w 1798554"/>
              <a:gd name="connsiteY216" fmla="*/ 99060 h 1455482"/>
              <a:gd name="connsiteX217" fmla="*/ 1184910 w 1798554"/>
              <a:gd name="connsiteY217" fmla="*/ 106680 h 1455482"/>
              <a:gd name="connsiteX218" fmla="*/ 1179195 w 1798554"/>
              <a:gd name="connsiteY218" fmla="*/ 112395 h 1455482"/>
              <a:gd name="connsiteX219" fmla="*/ 1173480 w 1798554"/>
              <a:gd name="connsiteY219" fmla="*/ 114300 h 1455482"/>
              <a:gd name="connsiteX220" fmla="*/ 1165860 w 1798554"/>
              <a:gd name="connsiteY220" fmla="*/ 120015 h 1455482"/>
              <a:gd name="connsiteX221" fmla="*/ 1156335 w 1798554"/>
              <a:gd name="connsiteY221" fmla="*/ 123825 h 1455482"/>
              <a:gd name="connsiteX222" fmla="*/ 1152525 w 1798554"/>
              <a:gd name="connsiteY222" fmla="*/ 129540 h 1455482"/>
              <a:gd name="connsiteX223" fmla="*/ 1146810 w 1798554"/>
              <a:gd name="connsiteY223" fmla="*/ 133350 h 1455482"/>
              <a:gd name="connsiteX224" fmla="*/ 1143000 w 1798554"/>
              <a:gd name="connsiteY224" fmla="*/ 139065 h 1455482"/>
              <a:gd name="connsiteX225" fmla="*/ 1135380 w 1798554"/>
              <a:gd name="connsiteY225" fmla="*/ 144780 h 1455482"/>
              <a:gd name="connsiteX226" fmla="*/ 1133475 w 1798554"/>
              <a:gd name="connsiteY226" fmla="*/ 150495 h 1455482"/>
              <a:gd name="connsiteX227" fmla="*/ 1160145 w 1798554"/>
              <a:gd name="connsiteY227" fmla="*/ 173355 h 1455482"/>
              <a:gd name="connsiteX228" fmla="*/ 1167765 w 1798554"/>
              <a:gd name="connsiteY228" fmla="*/ 171450 h 1455482"/>
              <a:gd name="connsiteX229" fmla="*/ 1173480 w 1798554"/>
              <a:gd name="connsiteY229" fmla="*/ 167640 h 1455482"/>
              <a:gd name="connsiteX230" fmla="*/ 1179195 w 1798554"/>
              <a:gd name="connsiteY230" fmla="*/ 165735 h 1455482"/>
              <a:gd name="connsiteX231" fmla="*/ 1215390 w 1798554"/>
              <a:gd name="connsiteY231" fmla="*/ 163830 h 1455482"/>
              <a:gd name="connsiteX232" fmla="*/ 1230630 w 1798554"/>
              <a:gd name="connsiteY232" fmla="*/ 161925 h 1455482"/>
              <a:gd name="connsiteX233" fmla="*/ 1238250 w 1798554"/>
              <a:gd name="connsiteY233" fmla="*/ 154305 h 1455482"/>
              <a:gd name="connsiteX234" fmla="*/ 1247775 w 1798554"/>
              <a:gd name="connsiteY234" fmla="*/ 152400 h 1455482"/>
              <a:gd name="connsiteX235" fmla="*/ 1255395 w 1798554"/>
              <a:gd name="connsiteY235" fmla="*/ 131445 h 1455482"/>
              <a:gd name="connsiteX236" fmla="*/ 1263015 w 1798554"/>
              <a:gd name="connsiteY236" fmla="*/ 125730 h 1455482"/>
              <a:gd name="connsiteX237" fmla="*/ 1278255 w 1798554"/>
              <a:gd name="connsiteY237" fmla="*/ 120015 h 1455482"/>
              <a:gd name="connsiteX238" fmla="*/ 1291590 w 1798554"/>
              <a:gd name="connsiteY238" fmla="*/ 110490 h 1455482"/>
              <a:gd name="connsiteX239" fmla="*/ 1297305 w 1798554"/>
              <a:gd name="connsiteY239" fmla="*/ 108585 h 1455482"/>
              <a:gd name="connsiteX240" fmla="*/ 1301115 w 1798554"/>
              <a:gd name="connsiteY240" fmla="*/ 102870 h 1455482"/>
              <a:gd name="connsiteX241" fmla="*/ 1344930 w 1798554"/>
              <a:gd name="connsiteY241" fmla="*/ 93345 h 1455482"/>
              <a:gd name="connsiteX242" fmla="*/ 1344930 w 1798554"/>
              <a:gd name="connsiteY242" fmla="*/ 116205 h 1455482"/>
              <a:gd name="connsiteX243" fmla="*/ 1346835 w 1798554"/>
              <a:gd name="connsiteY243" fmla="*/ 144780 h 1455482"/>
              <a:gd name="connsiteX244" fmla="*/ 1354455 w 1798554"/>
              <a:gd name="connsiteY244" fmla="*/ 161925 h 1455482"/>
              <a:gd name="connsiteX245" fmla="*/ 1362075 w 1798554"/>
              <a:gd name="connsiteY245" fmla="*/ 173355 h 1455482"/>
              <a:gd name="connsiteX246" fmla="*/ 1371600 w 1798554"/>
              <a:gd name="connsiteY246" fmla="*/ 188595 h 1455482"/>
              <a:gd name="connsiteX247" fmla="*/ 1386840 w 1798554"/>
              <a:gd name="connsiteY247" fmla="*/ 209550 h 1455482"/>
              <a:gd name="connsiteX248" fmla="*/ 1392555 w 1798554"/>
              <a:gd name="connsiteY248" fmla="*/ 215265 h 1455482"/>
              <a:gd name="connsiteX249" fmla="*/ 1394460 w 1798554"/>
              <a:gd name="connsiteY249" fmla="*/ 222885 h 1455482"/>
              <a:gd name="connsiteX250" fmla="*/ 1394460 w 1798554"/>
              <a:gd name="connsiteY250" fmla="*/ 240030 h 1455482"/>
              <a:gd name="connsiteX251" fmla="*/ 1379220 w 1798554"/>
              <a:gd name="connsiteY251" fmla="*/ 243840 h 1455482"/>
              <a:gd name="connsiteX252" fmla="*/ 1354455 w 1798554"/>
              <a:gd name="connsiteY252" fmla="*/ 249555 h 1455482"/>
              <a:gd name="connsiteX253" fmla="*/ 1341120 w 1798554"/>
              <a:gd name="connsiteY253" fmla="*/ 259080 h 1455482"/>
              <a:gd name="connsiteX254" fmla="*/ 1335405 w 1798554"/>
              <a:gd name="connsiteY254" fmla="*/ 260985 h 1455482"/>
              <a:gd name="connsiteX255" fmla="*/ 1337310 w 1798554"/>
              <a:gd name="connsiteY255" fmla="*/ 270510 h 1455482"/>
              <a:gd name="connsiteX256" fmla="*/ 1348740 w 1798554"/>
              <a:gd name="connsiteY256" fmla="*/ 272415 h 1455482"/>
              <a:gd name="connsiteX257" fmla="*/ 1358265 w 1798554"/>
              <a:gd name="connsiteY257" fmla="*/ 274320 h 1455482"/>
              <a:gd name="connsiteX258" fmla="*/ 1394460 w 1798554"/>
              <a:gd name="connsiteY258" fmla="*/ 272415 h 1455482"/>
              <a:gd name="connsiteX259" fmla="*/ 1413510 w 1798554"/>
              <a:gd name="connsiteY259" fmla="*/ 264795 h 1455482"/>
              <a:gd name="connsiteX260" fmla="*/ 1436370 w 1798554"/>
              <a:gd name="connsiteY260" fmla="*/ 259080 h 1455482"/>
              <a:gd name="connsiteX261" fmla="*/ 1445895 w 1798554"/>
              <a:gd name="connsiteY261" fmla="*/ 255270 h 1455482"/>
              <a:gd name="connsiteX262" fmla="*/ 1451610 w 1798554"/>
              <a:gd name="connsiteY262" fmla="*/ 253365 h 1455482"/>
              <a:gd name="connsiteX263" fmla="*/ 1463040 w 1798554"/>
              <a:gd name="connsiteY263" fmla="*/ 245745 h 1455482"/>
              <a:gd name="connsiteX264" fmla="*/ 1466850 w 1798554"/>
              <a:gd name="connsiteY264" fmla="*/ 240030 h 1455482"/>
              <a:gd name="connsiteX265" fmla="*/ 1468755 w 1798554"/>
              <a:gd name="connsiteY265" fmla="*/ 219075 h 1455482"/>
              <a:gd name="connsiteX266" fmla="*/ 1476375 w 1798554"/>
              <a:gd name="connsiteY266" fmla="*/ 215265 h 1455482"/>
              <a:gd name="connsiteX267" fmla="*/ 1497330 w 1798554"/>
              <a:gd name="connsiteY267" fmla="*/ 211455 h 1455482"/>
              <a:gd name="connsiteX268" fmla="*/ 1508760 w 1798554"/>
              <a:gd name="connsiteY268" fmla="*/ 207645 h 1455482"/>
              <a:gd name="connsiteX269" fmla="*/ 1527810 w 1798554"/>
              <a:gd name="connsiteY269" fmla="*/ 209550 h 1455482"/>
              <a:gd name="connsiteX270" fmla="*/ 1520190 w 1798554"/>
              <a:gd name="connsiteY270" fmla="*/ 236220 h 1455482"/>
              <a:gd name="connsiteX271" fmla="*/ 1518285 w 1798554"/>
              <a:gd name="connsiteY271" fmla="*/ 241935 h 1455482"/>
              <a:gd name="connsiteX272" fmla="*/ 1544955 w 1798554"/>
              <a:gd name="connsiteY272" fmla="*/ 243840 h 1455482"/>
              <a:gd name="connsiteX273" fmla="*/ 1548765 w 1798554"/>
              <a:gd name="connsiteY273" fmla="*/ 238125 h 1455482"/>
              <a:gd name="connsiteX274" fmla="*/ 1558290 w 1798554"/>
              <a:gd name="connsiteY274" fmla="*/ 234315 h 1455482"/>
              <a:gd name="connsiteX275" fmla="*/ 1617345 w 1798554"/>
              <a:gd name="connsiteY275" fmla="*/ 230505 h 1455482"/>
              <a:gd name="connsiteX276" fmla="*/ 1628775 w 1798554"/>
              <a:gd name="connsiteY276" fmla="*/ 220980 h 1455482"/>
              <a:gd name="connsiteX277" fmla="*/ 1634490 w 1798554"/>
              <a:gd name="connsiteY277" fmla="*/ 217170 h 1455482"/>
              <a:gd name="connsiteX278" fmla="*/ 1645920 w 1798554"/>
              <a:gd name="connsiteY278" fmla="*/ 205740 h 1455482"/>
              <a:gd name="connsiteX279" fmla="*/ 1684020 w 1798554"/>
              <a:gd name="connsiteY279" fmla="*/ 207645 h 1455482"/>
              <a:gd name="connsiteX280" fmla="*/ 1704975 w 1798554"/>
              <a:gd name="connsiteY280" fmla="*/ 213360 h 1455482"/>
              <a:gd name="connsiteX281" fmla="*/ 1712595 w 1798554"/>
              <a:gd name="connsiteY281" fmla="*/ 224790 h 1455482"/>
              <a:gd name="connsiteX282" fmla="*/ 1716405 w 1798554"/>
              <a:gd name="connsiteY282" fmla="*/ 230505 h 1455482"/>
              <a:gd name="connsiteX283" fmla="*/ 1727835 w 1798554"/>
              <a:gd name="connsiteY283" fmla="*/ 249555 h 1455482"/>
              <a:gd name="connsiteX284" fmla="*/ 1735455 w 1798554"/>
              <a:gd name="connsiteY284" fmla="*/ 260985 h 1455482"/>
              <a:gd name="connsiteX285" fmla="*/ 1743075 w 1798554"/>
              <a:gd name="connsiteY285" fmla="*/ 257175 h 1455482"/>
              <a:gd name="connsiteX286" fmla="*/ 1735455 w 1798554"/>
              <a:gd name="connsiteY286" fmla="*/ 281940 h 1455482"/>
              <a:gd name="connsiteX287" fmla="*/ 1724025 w 1798554"/>
              <a:gd name="connsiteY287" fmla="*/ 299085 h 1455482"/>
              <a:gd name="connsiteX288" fmla="*/ 1720215 w 1798554"/>
              <a:gd name="connsiteY288" fmla="*/ 306705 h 1455482"/>
              <a:gd name="connsiteX289" fmla="*/ 1703070 w 1798554"/>
              <a:gd name="connsiteY289" fmla="*/ 320040 h 1455482"/>
              <a:gd name="connsiteX290" fmla="*/ 1685925 w 1798554"/>
              <a:gd name="connsiteY290" fmla="*/ 331470 h 1455482"/>
              <a:gd name="connsiteX291" fmla="*/ 1678305 w 1798554"/>
              <a:gd name="connsiteY291" fmla="*/ 337185 h 1455482"/>
              <a:gd name="connsiteX292" fmla="*/ 1670685 w 1798554"/>
              <a:gd name="connsiteY292" fmla="*/ 339090 h 1455482"/>
              <a:gd name="connsiteX293" fmla="*/ 1663065 w 1798554"/>
              <a:gd name="connsiteY293" fmla="*/ 342900 h 1455482"/>
              <a:gd name="connsiteX294" fmla="*/ 1624965 w 1798554"/>
              <a:gd name="connsiteY294" fmla="*/ 350520 h 1455482"/>
              <a:gd name="connsiteX295" fmla="*/ 1598295 w 1798554"/>
              <a:gd name="connsiteY295" fmla="*/ 360045 h 1455482"/>
              <a:gd name="connsiteX296" fmla="*/ 1592580 w 1798554"/>
              <a:gd name="connsiteY296" fmla="*/ 388620 h 1455482"/>
              <a:gd name="connsiteX297" fmla="*/ 1598295 w 1798554"/>
              <a:gd name="connsiteY297" fmla="*/ 396240 h 1455482"/>
              <a:gd name="connsiteX298" fmla="*/ 1609725 w 1798554"/>
              <a:gd name="connsiteY298" fmla="*/ 398145 h 1455482"/>
              <a:gd name="connsiteX299" fmla="*/ 1638300 w 1798554"/>
              <a:gd name="connsiteY299" fmla="*/ 390525 h 1455482"/>
              <a:gd name="connsiteX300" fmla="*/ 1655445 w 1798554"/>
              <a:gd name="connsiteY300" fmla="*/ 381000 h 1455482"/>
              <a:gd name="connsiteX301" fmla="*/ 1687830 w 1798554"/>
              <a:gd name="connsiteY301" fmla="*/ 377190 h 1455482"/>
              <a:gd name="connsiteX302" fmla="*/ 1701165 w 1798554"/>
              <a:gd name="connsiteY302" fmla="*/ 405765 h 1455482"/>
              <a:gd name="connsiteX303" fmla="*/ 1693545 w 1798554"/>
              <a:gd name="connsiteY303" fmla="*/ 409575 h 1455482"/>
              <a:gd name="connsiteX304" fmla="*/ 1680210 w 1798554"/>
              <a:gd name="connsiteY304" fmla="*/ 411480 h 1455482"/>
              <a:gd name="connsiteX305" fmla="*/ 1670685 w 1798554"/>
              <a:gd name="connsiteY305" fmla="*/ 413385 h 1455482"/>
              <a:gd name="connsiteX306" fmla="*/ 1663065 w 1798554"/>
              <a:gd name="connsiteY306" fmla="*/ 417195 h 1455482"/>
              <a:gd name="connsiteX307" fmla="*/ 1657350 w 1798554"/>
              <a:gd name="connsiteY307" fmla="*/ 421005 h 1455482"/>
              <a:gd name="connsiteX308" fmla="*/ 1651635 w 1798554"/>
              <a:gd name="connsiteY308" fmla="*/ 422910 h 1455482"/>
              <a:gd name="connsiteX309" fmla="*/ 1642110 w 1798554"/>
              <a:gd name="connsiteY309" fmla="*/ 430530 h 1455482"/>
              <a:gd name="connsiteX310" fmla="*/ 1638300 w 1798554"/>
              <a:gd name="connsiteY310" fmla="*/ 443865 h 1455482"/>
              <a:gd name="connsiteX311" fmla="*/ 1640205 w 1798554"/>
              <a:gd name="connsiteY311" fmla="*/ 451485 h 1455482"/>
              <a:gd name="connsiteX312" fmla="*/ 1642110 w 1798554"/>
              <a:gd name="connsiteY312" fmla="*/ 472440 h 1455482"/>
              <a:gd name="connsiteX313" fmla="*/ 1653540 w 1798554"/>
              <a:gd name="connsiteY313" fmla="*/ 483870 h 1455482"/>
              <a:gd name="connsiteX314" fmla="*/ 1657350 w 1798554"/>
              <a:gd name="connsiteY314" fmla="*/ 489585 h 1455482"/>
              <a:gd name="connsiteX315" fmla="*/ 1659255 w 1798554"/>
              <a:gd name="connsiteY315" fmla="*/ 510540 h 1455482"/>
              <a:gd name="connsiteX316" fmla="*/ 1645920 w 1798554"/>
              <a:gd name="connsiteY316" fmla="*/ 529590 h 1455482"/>
              <a:gd name="connsiteX317" fmla="*/ 1638300 w 1798554"/>
              <a:gd name="connsiteY317" fmla="*/ 535305 h 1455482"/>
              <a:gd name="connsiteX318" fmla="*/ 1598295 w 1798554"/>
              <a:gd name="connsiteY318" fmla="*/ 542925 h 1455482"/>
              <a:gd name="connsiteX319" fmla="*/ 1569720 w 1798554"/>
              <a:gd name="connsiteY319" fmla="*/ 544830 h 1455482"/>
              <a:gd name="connsiteX320" fmla="*/ 1552575 w 1798554"/>
              <a:gd name="connsiteY320" fmla="*/ 554355 h 1455482"/>
              <a:gd name="connsiteX321" fmla="*/ 1552575 w 1798554"/>
              <a:gd name="connsiteY321" fmla="*/ 567690 h 1455482"/>
              <a:gd name="connsiteX322" fmla="*/ 1562100 w 1798554"/>
              <a:gd name="connsiteY322" fmla="*/ 569595 h 1455482"/>
              <a:gd name="connsiteX323" fmla="*/ 1605915 w 1798554"/>
              <a:gd name="connsiteY323" fmla="*/ 563880 h 1455482"/>
              <a:gd name="connsiteX324" fmla="*/ 1611630 w 1798554"/>
              <a:gd name="connsiteY324" fmla="*/ 561975 h 1455482"/>
              <a:gd name="connsiteX325" fmla="*/ 1619250 w 1798554"/>
              <a:gd name="connsiteY325" fmla="*/ 560070 h 1455482"/>
              <a:gd name="connsiteX326" fmla="*/ 1632585 w 1798554"/>
              <a:gd name="connsiteY326" fmla="*/ 558165 h 1455482"/>
              <a:gd name="connsiteX327" fmla="*/ 1663065 w 1798554"/>
              <a:gd name="connsiteY327" fmla="*/ 546735 h 1455482"/>
              <a:gd name="connsiteX328" fmla="*/ 1680210 w 1798554"/>
              <a:gd name="connsiteY328" fmla="*/ 548640 h 1455482"/>
              <a:gd name="connsiteX329" fmla="*/ 1685925 w 1798554"/>
              <a:gd name="connsiteY329" fmla="*/ 550545 h 1455482"/>
              <a:gd name="connsiteX330" fmla="*/ 1682115 w 1798554"/>
              <a:gd name="connsiteY330" fmla="*/ 560070 h 1455482"/>
              <a:gd name="connsiteX331" fmla="*/ 1670685 w 1798554"/>
              <a:gd name="connsiteY331" fmla="*/ 577215 h 1455482"/>
              <a:gd name="connsiteX332" fmla="*/ 1668780 w 1798554"/>
              <a:gd name="connsiteY332" fmla="*/ 592455 h 1455482"/>
              <a:gd name="connsiteX333" fmla="*/ 1663065 w 1798554"/>
              <a:gd name="connsiteY333" fmla="*/ 594360 h 1455482"/>
              <a:gd name="connsiteX334" fmla="*/ 1653540 w 1798554"/>
              <a:gd name="connsiteY334" fmla="*/ 600075 h 1455482"/>
              <a:gd name="connsiteX335" fmla="*/ 1644015 w 1798554"/>
              <a:gd name="connsiteY335" fmla="*/ 603885 h 1455482"/>
              <a:gd name="connsiteX336" fmla="*/ 1624965 w 1798554"/>
              <a:gd name="connsiteY336" fmla="*/ 611505 h 1455482"/>
              <a:gd name="connsiteX337" fmla="*/ 1609725 w 1798554"/>
              <a:gd name="connsiteY337" fmla="*/ 617220 h 1455482"/>
              <a:gd name="connsiteX338" fmla="*/ 1604010 w 1798554"/>
              <a:gd name="connsiteY338" fmla="*/ 621030 h 1455482"/>
              <a:gd name="connsiteX339" fmla="*/ 1586865 w 1798554"/>
              <a:gd name="connsiteY339" fmla="*/ 632460 h 1455482"/>
              <a:gd name="connsiteX340" fmla="*/ 1575435 w 1798554"/>
              <a:gd name="connsiteY340" fmla="*/ 636270 h 1455482"/>
              <a:gd name="connsiteX341" fmla="*/ 1567815 w 1798554"/>
              <a:gd name="connsiteY341" fmla="*/ 640080 h 1455482"/>
              <a:gd name="connsiteX342" fmla="*/ 1552575 w 1798554"/>
              <a:gd name="connsiteY342" fmla="*/ 643890 h 1455482"/>
              <a:gd name="connsiteX343" fmla="*/ 1544955 w 1798554"/>
              <a:gd name="connsiteY343" fmla="*/ 649605 h 1455482"/>
              <a:gd name="connsiteX344" fmla="*/ 1537335 w 1798554"/>
              <a:gd name="connsiteY344" fmla="*/ 651510 h 1455482"/>
              <a:gd name="connsiteX345" fmla="*/ 1524000 w 1798554"/>
              <a:gd name="connsiteY345" fmla="*/ 657225 h 1455482"/>
              <a:gd name="connsiteX346" fmla="*/ 1508760 w 1798554"/>
              <a:gd name="connsiteY346" fmla="*/ 666750 h 1455482"/>
              <a:gd name="connsiteX347" fmla="*/ 1474470 w 1798554"/>
              <a:gd name="connsiteY347" fmla="*/ 668655 h 1455482"/>
              <a:gd name="connsiteX348" fmla="*/ 1449705 w 1798554"/>
              <a:gd name="connsiteY348" fmla="*/ 670560 h 1455482"/>
              <a:gd name="connsiteX349" fmla="*/ 1436370 w 1798554"/>
              <a:gd name="connsiteY349" fmla="*/ 678180 h 1455482"/>
              <a:gd name="connsiteX350" fmla="*/ 1428750 w 1798554"/>
              <a:gd name="connsiteY350" fmla="*/ 680085 h 1455482"/>
              <a:gd name="connsiteX351" fmla="*/ 1413510 w 1798554"/>
              <a:gd name="connsiteY351" fmla="*/ 687705 h 1455482"/>
              <a:gd name="connsiteX352" fmla="*/ 1394460 w 1798554"/>
              <a:gd name="connsiteY352" fmla="*/ 697230 h 1455482"/>
              <a:gd name="connsiteX353" fmla="*/ 1386840 w 1798554"/>
              <a:gd name="connsiteY353" fmla="*/ 701040 h 1455482"/>
              <a:gd name="connsiteX354" fmla="*/ 1367790 w 1798554"/>
              <a:gd name="connsiteY354" fmla="*/ 704850 h 1455482"/>
              <a:gd name="connsiteX355" fmla="*/ 1362075 w 1798554"/>
              <a:gd name="connsiteY355" fmla="*/ 710565 h 1455482"/>
              <a:gd name="connsiteX356" fmla="*/ 1373505 w 1798554"/>
              <a:gd name="connsiteY356" fmla="*/ 718185 h 1455482"/>
              <a:gd name="connsiteX357" fmla="*/ 1413510 w 1798554"/>
              <a:gd name="connsiteY357" fmla="*/ 723900 h 1455482"/>
              <a:gd name="connsiteX358" fmla="*/ 1426845 w 1798554"/>
              <a:gd name="connsiteY358" fmla="*/ 727710 h 1455482"/>
              <a:gd name="connsiteX359" fmla="*/ 1445895 w 1798554"/>
              <a:gd name="connsiteY359" fmla="*/ 733425 h 1455482"/>
              <a:gd name="connsiteX360" fmla="*/ 1451610 w 1798554"/>
              <a:gd name="connsiteY360" fmla="*/ 735330 h 1455482"/>
              <a:gd name="connsiteX361" fmla="*/ 1459230 w 1798554"/>
              <a:gd name="connsiteY361" fmla="*/ 739140 h 1455482"/>
              <a:gd name="connsiteX362" fmla="*/ 1463040 w 1798554"/>
              <a:gd name="connsiteY362" fmla="*/ 744855 h 1455482"/>
              <a:gd name="connsiteX363" fmla="*/ 1480185 w 1798554"/>
              <a:gd name="connsiteY363" fmla="*/ 748665 h 1455482"/>
              <a:gd name="connsiteX364" fmla="*/ 1487805 w 1798554"/>
              <a:gd name="connsiteY364" fmla="*/ 750570 h 1455482"/>
              <a:gd name="connsiteX365" fmla="*/ 1503045 w 1798554"/>
              <a:gd name="connsiteY365" fmla="*/ 756285 h 1455482"/>
              <a:gd name="connsiteX366" fmla="*/ 1514475 w 1798554"/>
              <a:gd name="connsiteY366" fmla="*/ 760095 h 1455482"/>
              <a:gd name="connsiteX367" fmla="*/ 1535430 w 1798554"/>
              <a:gd name="connsiteY367" fmla="*/ 767715 h 1455482"/>
              <a:gd name="connsiteX368" fmla="*/ 1630680 w 1798554"/>
              <a:gd name="connsiteY368" fmla="*/ 769620 h 1455482"/>
              <a:gd name="connsiteX369" fmla="*/ 1680210 w 1798554"/>
              <a:gd name="connsiteY369" fmla="*/ 771525 h 1455482"/>
              <a:gd name="connsiteX370" fmla="*/ 1682115 w 1798554"/>
              <a:gd name="connsiteY370" fmla="*/ 777240 h 1455482"/>
              <a:gd name="connsiteX371" fmla="*/ 1685925 w 1798554"/>
              <a:gd name="connsiteY371" fmla="*/ 782955 h 1455482"/>
              <a:gd name="connsiteX372" fmla="*/ 1684020 w 1798554"/>
              <a:gd name="connsiteY372" fmla="*/ 788670 h 1455482"/>
              <a:gd name="connsiteX373" fmla="*/ 1682115 w 1798554"/>
              <a:gd name="connsiteY373" fmla="*/ 796290 h 1455482"/>
              <a:gd name="connsiteX374" fmla="*/ 1678305 w 1798554"/>
              <a:gd name="connsiteY374" fmla="*/ 802005 h 1455482"/>
              <a:gd name="connsiteX375" fmla="*/ 1649730 w 1798554"/>
              <a:gd name="connsiteY375" fmla="*/ 807720 h 1455482"/>
              <a:gd name="connsiteX376" fmla="*/ 1642110 w 1798554"/>
              <a:gd name="connsiteY376" fmla="*/ 809625 h 1455482"/>
              <a:gd name="connsiteX377" fmla="*/ 1619250 w 1798554"/>
              <a:gd name="connsiteY377" fmla="*/ 811530 h 1455482"/>
              <a:gd name="connsiteX378" fmla="*/ 1605915 w 1798554"/>
              <a:gd name="connsiteY378" fmla="*/ 817245 h 1455482"/>
              <a:gd name="connsiteX379" fmla="*/ 1583055 w 1798554"/>
              <a:gd name="connsiteY379" fmla="*/ 819150 h 1455482"/>
              <a:gd name="connsiteX380" fmla="*/ 1525905 w 1798554"/>
              <a:gd name="connsiteY380" fmla="*/ 822960 h 1455482"/>
              <a:gd name="connsiteX381" fmla="*/ 1493520 w 1798554"/>
              <a:gd name="connsiteY381" fmla="*/ 821055 h 1455482"/>
              <a:gd name="connsiteX382" fmla="*/ 1478280 w 1798554"/>
              <a:gd name="connsiteY382" fmla="*/ 819150 h 1455482"/>
              <a:gd name="connsiteX383" fmla="*/ 1445895 w 1798554"/>
              <a:gd name="connsiteY383" fmla="*/ 817245 h 1455482"/>
              <a:gd name="connsiteX384" fmla="*/ 1333500 w 1798554"/>
              <a:gd name="connsiteY384" fmla="*/ 811530 h 1455482"/>
              <a:gd name="connsiteX385" fmla="*/ 1314450 w 1798554"/>
              <a:gd name="connsiteY385" fmla="*/ 807720 h 1455482"/>
              <a:gd name="connsiteX386" fmla="*/ 1243965 w 1798554"/>
              <a:gd name="connsiteY386" fmla="*/ 809625 h 1455482"/>
              <a:gd name="connsiteX387" fmla="*/ 1230630 w 1798554"/>
              <a:gd name="connsiteY387" fmla="*/ 811530 h 1455482"/>
              <a:gd name="connsiteX388" fmla="*/ 1251585 w 1798554"/>
              <a:gd name="connsiteY388" fmla="*/ 821055 h 1455482"/>
              <a:gd name="connsiteX389" fmla="*/ 1263015 w 1798554"/>
              <a:gd name="connsiteY389" fmla="*/ 824865 h 1455482"/>
              <a:gd name="connsiteX390" fmla="*/ 1270635 w 1798554"/>
              <a:gd name="connsiteY390" fmla="*/ 836295 h 1455482"/>
              <a:gd name="connsiteX391" fmla="*/ 1268730 w 1798554"/>
              <a:gd name="connsiteY391" fmla="*/ 842010 h 1455482"/>
              <a:gd name="connsiteX392" fmla="*/ 1263015 w 1798554"/>
              <a:gd name="connsiteY392" fmla="*/ 845820 h 1455482"/>
              <a:gd name="connsiteX393" fmla="*/ 1247775 w 1798554"/>
              <a:gd name="connsiteY393" fmla="*/ 851535 h 1455482"/>
              <a:gd name="connsiteX394" fmla="*/ 1240155 w 1798554"/>
              <a:gd name="connsiteY394" fmla="*/ 855345 h 1455482"/>
              <a:gd name="connsiteX395" fmla="*/ 1219200 w 1798554"/>
              <a:gd name="connsiteY395" fmla="*/ 857250 h 1455482"/>
              <a:gd name="connsiteX396" fmla="*/ 1209675 w 1798554"/>
              <a:gd name="connsiteY396" fmla="*/ 861060 h 1455482"/>
              <a:gd name="connsiteX397" fmla="*/ 1203960 w 1798554"/>
              <a:gd name="connsiteY397" fmla="*/ 864870 h 1455482"/>
              <a:gd name="connsiteX398" fmla="*/ 1194435 w 1798554"/>
              <a:gd name="connsiteY398" fmla="*/ 868680 h 1455482"/>
              <a:gd name="connsiteX399" fmla="*/ 1186815 w 1798554"/>
              <a:gd name="connsiteY399" fmla="*/ 874395 h 1455482"/>
              <a:gd name="connsiteX400" fmla="*/ 1162050 w 1798554"/>
              <a:gd name="connsiteY400" fmla="*/ 882015 h 1455482"/>
              <a:gd name="connsiteX401" fmla="*/ 1158240 w 1798554"/>
              <a:gd name="connsiteY401" fmla="*/ 891540 h 1455482"/>
              <a:gd name="connsiteX402" fmla="*/ 1152525 w 1798554"/>
              <a:gd name="connsiteY402" fmla="*/ 893445 h 1455482"/>
              <a:gd name="connsiteX403" fmla="*/ 1106805 w 1798554"/>
              <a:gd name="connsiteY403" fmla="*/ 889635 h 1455482"/>
              <a:gd name="connsiteX404" fmla="*/ 1099185 w 1798554"/>
              <a:gd name="connsiteY404" fmla="*/ 887730 h 1455482"/>
              <a:gd name="connsiteX405" fmla="*/ 1087755 w 1798554"/>
              <a:gd name="connsiteY405" fmla="*/ 883920 h 1455482"/>
              <a:gd name="connsiteX406" fmla="*/ 1070610 w 1798554"/>
              <a:gd name="connsiteY406" fmla="*/ 885825 h 1455482"/>
              <a:gd name="connsiteX407" fmla="*/ 1062990 w 1798554"/>
              <a:gd name="connsiteY407" fmla="*/ 887730 h 1455482"/>
              <a:gd name="connsiteX408" fmla="*/ 1053465 w 1798554"/>
              <a:gd name="connsiteY408" fmla="*/ 889635 h 1455482"/>
              <a:gd name="connsiteX409" fmla="*/ 1042035 w 1798554"/>
              <a:gd name="connsiteY409" fmla="*/ 891540 h 1455482"/>
              <a:gd name="connsiteX410" fmla="*/ 1036320 w 1798554"/>
              <a:gd name="connsiteY410" fmla="*/ 893445 h 1455482"/>
              <a:gd name="connsiteX411" fmla="*/ 1028700 w 1798554"/>
              <a:gd name="connsiteY411" fmla="*/ 895350 h 1455482"/>
              <a:gd name="connsiteX412" fmla="*/ 1017270 w 1798554"/>
              <a:gd name="connsiteY412" fmla="*/ 899160 h 1455482"/>
              <a:gd name="connsiteX413" fmla="*/ 1009650 w 1798554"/>
              <a:gd name="connsiteY413" fmla="*/ 901065 h 1455482"/>
              <a:gd name="connsiteX414" fmla="*/ 992505 w 1798554"/>
              <a:gd name="connsiteY414" fmla="*/ 906780 h 1455482"/>
              <a:gd name="connsiteX415" fmla="*/ 979170 w 1798554"/>
              <a:gd name="connsiteY415" fmla="*/ 914400 h 1455482"/>
              <a:gd name="connsiteX416" fmla="*/ 960120 w 1798554"/>
              <a:gd name="connsiteY416" fmla="*/ 925830 h 1455482"/>
              <a:gd name="connsiteX417" fmla="*/ 954405 w 1798554"/>
              <a:gd name="connsiteY417" fmla="*/ 933450 h 1455482"/>
              <a:gd name="connsiteX418" fmla="*/ 952500 w 1798554"/>
              <a:gd name="connsiteY418" fmla="*/ 941070 h 1455482"/>
              <a:gd name="connsiteX419" fmla="*/ 939165 w 1798554"/>
              <a:gd name="connsiteY419" fmla="*/ 946785 h 1455482"/>
              <a:gd name="connsiteX420" fmla="*/ 937260 w 1798554"/>
              <a:gd name="connsiteY420" fmla="*/ 954405 h 1455482"/>
              <a:gd name="connsiteX421" fmla="*/ 950595 w 1798554"/>
              <a:gd name="connsiteY421" fmla="*/ 950595 h 1455482"/>
              <a:gd name="connsiteX422" fmla="*/ 958215 w 1798554"/>
              <a:gd name="connsiteY422" fmla="*/ 942975 h 1455482"/>
              <a:gd name="connsiteX423" fmla="*/ 954405 w 1798554"/>
              <a:gd name="connsiteY423" fmla="*/ 954405 h 1455482"/>
              <a:gd name="connsiteX424" fmla="*/ 950595 w 1798554"/>
              <a:gd name="connsiteY424" fmla="*/ 962025 h 1455482"/>
              <a:gd name="connsiteX425" fmla="*/ 946785 w 1798554"/>
              <a:gd name="connsiteY425" fmla="*/ 967740 h 1455482"/>
              <a:gd name="connsiteX426" fmla="*/ 944880 w 1798554"/>
              <a:gd name="connsiteY426" fmla="*/ 973455 h 1455482"/>
              <a:gd name="connsiteX427" fmla="*/ 950595 w 1798554"/>
              <a:gd name="connsiteY427" fmla="*/ 1000125 h 1455482"/>
              <a:gd name="connsiteX428" fmla="*/ 952500 w 1798554"/>
              <a:gd name="connsiteY428" fmla="*/ 1005840 h 1455482"/>
              <a:gd name="connsiteX429" fmla="*/ 977265 w 1798554"/>
              <a:gd name="connsiteY429" fmla="*/ 1022985 h 1455482"/>
              <a:gd name="connsiteX430" fmla="*/ 992505 w 1798554"/>
              <a:gd name="connsiteY430" fmla="*/ 1021080 h 1455482"/>
              <a:gd name="connsiteX431" fmla="*/ 1013460 w 1798554"/>
              <a:gd name="connsiteY431" fmla="*/ 1019175 h 1455482"/>
              <a:gd name="connsiteX432" fmla="*/ 1015365 w 1798554"/>
              <a:gd name="connsiteY432" fmla="*/ 1005840 h 1455482"/>
              <a:gd name="connsiteX433" fmla="*/ 1021080 w 1798554"/>
              <a:gd name="connsiteY433" fmla="*/ 1003935 h 1455482"/>
              <a:gd name="connsiteX434" fmla="*/ 1057275 w 1798554"/>
              <a:gd name="connsiteY434" fmla="*/ 1002030 h 1455482"/>
              <a:gd name="connsiteX435" fmla="*/ 1074420 w 1798554"/>
              <a:gd name="connsiteY435" fmla="*/ 996315 h 1455482"/>
              <a:gd name="connsiteX436" fmla="*/ 1082040 w 1798554"/>
              <a:gd name="connsiteY436" fmla="*/ 992505 h 1455482"/>
              <a:gd name="connsiteX437" fmla="*/ 1087755 w 1798554"/>
              <a:gd name="connsiteY437" fmla="*/ 986790 h 1455482"/>
              <a:gd name="connsiteX438" fmla="*/ 1097280 w 1798554"/>
              <a:gd name="connsiteY438" fmla="*/ 984885 h 1455482"/>
              <a:gd name="connsiteX439" fmla="*/ 1108710 w 1798554"/>
              <a:gd name="connsiteY439" fmla="*/ 981075 h 1455482"/>
              <a:gd name="connsiteX440" fmla="*/ 1118235 w 1798554"/>
              <a:gd name="connsiteY440" fmla="*/ 979170 h 1455482"/>
              <a:gd name="connsiteX441" fmla="*/ 1125855 w 1798554"/>
              <a:gd name="connsiteY441" fmla="*/ 977265 h 1455482"/>
              <a:gd name="connsiteX442" fmla="*/ 1127760 w 1798554"/>
              <a:gd name="connsiteY442" fmla="*/ 971550 h 1455482"/>
              <a:gd name="connsiteX443" fmla="*/ 1127760 w 1798554"/>
              <a:gd name="connsiteY443" fmla="*/ 950595 h 1455482"/>
              <a:gd name="connsiteX444" fmla="*/ 1135380 w 1798554"/>
              <a:gd name="connsiteY444" fmla="*/ 946785 h 1455482"/>
              <a:gd name="connsiteX445" fmla="*/ 1158240 w 1798554"/>
              <a:gd name="connsiteY445" fmla="*/ 933450 h 1455482"/>
              <a:gd name="connsiteX446" fmla="*/ 1165860 w 1798554"/>
              <a:gd name="connsiteY446" fmla="*/ 931545 h 1455482"/>
              <a:gd name="connsiteX447" fmla="*/ 1181100 w 1798554"/>
              <a:gd name="connsiteY447" fmla="*/ 933450 h 1455482"/>
              <a:gd name="connsiteX448" fmla="*/ 1186815 w 1798554"/>
              <a:gd name="connsiteY448" fmla="*/ 935355 h 1455482"/>
              <a:gd name="connsiteX449" fmla="*/ 1188720 w 1798554"/>
              <a:gd name="connsiteY449" fmla="*/ 941070 h 1455482"/>
              <a:gd name="connsiteX450" fmla="*/ 1215390 w 1798554"/>
              <a:gd name="connsiteY450" fmla="*/ 939165 h 1455482"/>
              <a:gd name="connsiteX451" fmla="*/ 1236345 w 1798554"/>
              <a:gd name="connsiteY451" fmla="*/ 922020 h 1455482"/>
              <a:gd name="connsiteX452" fmla="*/ 1238250 w 1798554"/>
              <a:gd name="connsiteY452" fmla="*/ 916305 h 1455482"/>
              <a:gd name="connsiteX453" fmla="*/ 1249680 w 1798554"/>
              <a:gd name="connsiteY453" fmla="*/ 912495 h 1455482"/>
              <a:gd name="connsiteX454" fmla="*/ 1257300 w 1798554"/>
              <a:gd name="connsiteY454" fmla="*/ 908685 h 1455482"/>
              <a:gd name="connsiteX455" fmla="*/ 1272540 w 1798554"/>
              <a:gd name="connsiteY455" fmla="*/ 902970 h 1455482"/>
              <a:gd name="connsiteX456" fmla="*/ 1283970 w 1798554"/>
              <a:gd name="connsiteY456" fmla="*/ 904875 h 1455482"/>
              <a:gd name="connsiteX457" fmla="*/ 1293495 w 1798554"/>
              <a:gd name="connsiteY457" fmla="*/ 914400 h 1455482"/>
              <a:gd name="connsiteX458" fmla="*/ 1308735 w 1798554"/>
              <a:gd name="connsiteY458" fmla="*/ 931545 h 1455482"/>
              <a:gd name="connsiteX459" fmla="*/ 1314450 w 1798554"/>
              <a:gd name="connsiteY459" fmla="*/ 935355 h 1455482"/>
              <a:gd name="connsiteX460" fmla="*/ 1331595 w 1798554"/>
              <a:gd name="connsiteY460" fmla="*/ 942975 h 1455482"/>
              <a:gd name="connsiteX461" fmla="*/ 1343025 w 1798554"/>
              <a:gd name="connsiteY461" fmla="*/ 944880 h 1455482"/>
              <a:gd name="connsiteX462" fmla="*/ 1350645 w 1798554"/>
              <a:gd name="connsiteY462" fmla="*/ 948690 h 1455482"/>
              <a:gd name="connsiteX463" fmla="*/ 1379220 w 1798554"/>
              <a:gd name="connsiteY463" fmla="*/ 952500 h 1455482"/>
              <a:gd name="connsiteX464" fmla="*/ 1377315 w 1798554"/>
              <a:gd name="connsiteY464" fmla="*/ 963930 h 1455482"/>
              <a:gd name="connsiteX465" fmla="*/ 1377315 w 1798554"/>
              <a:gd name="connsiteY465" fmla="*/ 975360 h 1455482"/>
              <a:gd name="connsiteX466" fmla="*/ 1388745 w 1798554"/>
              <a:gd name="connsiteY466" fmla="*/ 981075 h 1455482"/>
              <a:gd name="connsiteX467" fmla="*/ 1466850 w 1798554"/>
              <a:gd name="connsiteY467" fmla="*/ 979170 h 1455482"/>
              <a:gd name="connsiteX468" fmla="*/ 1493520 w 1798554"/>
              <a:gd name="connsiteY468" fmla="*/ 981075 h 1455482"/>
              <a:gd name="connsiteX469" fmla="*/ 1497330 w 1798554"/>
              <a:gd name="connsiteY469" fmla="*/ 986790 h 1455482"/>
              <a:gd name="connsiteX470" fmla="*/ 1518285 w 1798554"/>
              <a:gd name="connsiteY470" fmla="*/ 1000125 h 1455482"/>
              <a:gd name="connsiteX471" fmla="*/ 1525905 w 1798554"/>
              <a:gd name="connsiteY471" fmla="*/ 1005840 h 1455482"/>
              <a:gd name="connsiteX472" fmla="*/ 1524000 w 1798554"/>
              <a:gd name="connsiteY472" fmla="*/ 1021080 h 1455482"/>
              <a:gd name="connsiteX473" fmla="*/ 1516380 w 1798554"/>
              <a:gd name="connsiteY473" fmla="*/ 1040130 h 1455482"/>
              <a:gd name="connsiteX474" fmla="*/ 1541145 w 1798554"/>
              <a:gd name="connsiteY474" fmla="*/ 1051560 h 1455482"/>
              <a:gd name="connsiteX475" fmla="*/ 1544955 w 1798554"/>
              <a:gd name="connsiteY475" fmla="*/ 1059180 h 1455482"/>
              <a:gd name="connsiteX476" fmla="*/ 1558290 w 1798554"/>
              <a:gd name="connsiteY476" fmla="*/ 1083945 h 1455482"/>
              <a:gd name="connsiteX477" fmla="*/ 1560195 w 1798554"/>
              <a:gd name="connsiteY477" fmla="*/ 1091565 h 1455482"/>
              <a:gd name="connsiteX478" fmla="*/ 1554480 w 1798554"/>
              <a:gd name="connsiteY478" fmla="*/ 1122045 h 1455482"/>
              <a:gd name="connsiteX479" fmla="*/ 1548765 w 1798554"/>
              <a:gd name="connsiteY479" fmla="*/ 1131570 h 1455482"/>
              <a:gd name="connsiteX480" fmla="*/ 1531620 w 1798554"/>
              <a:gd name="connsiteY480" fmla="*/ 1152525 h 1455482"/>
              <a:gd name="connsiteX481" fmla="*/ 1518285 w 1798554"/>
              <a:gd name="connsiteY481" fmla="*/ 1165860 h 1455482"/>
              <a:gd name="connsiteX482" fmla="*/ 1506855 w 1798554"/>
              <a:gd name="connsiteY482" fmla="*/ 1173480 h 1455482"/>
              <a:gd name="connsiteX483" fmla="*/ 1503045 w 1798554"/>
              <a:gd name="connsiteY483" fmla="*/ 1181100 h 1455482"/>
              <a:gd name="connsiteX484" fmla="*/ 1497330 w 1798554"/>
              <a:gd name="connsiteY484" fmla="*/ 1183005 h 1455482"/>
              <a:gd name="connsiteX485" fmla="*/ 1487805 w 1798554"/>
              <a:gd name="connsiteY485" fmla="*/ 1188720 h 1455482"/>
              <a:gd name="connsiteX486" fmla="*/ 1476375 w 1798554"/>
              <a:gd name="connsiteY486" fmla="*/ 1192530 h 1455482"/>
              <a:gd name="connsiteX487" fmla="*/ 1449705 w 1798554"/>
              <a:gd name="connsiteY487" fmla="*/ 1207770 h 1455482"/>
              <a:gd name="connsiteX488" fmla="*/ 1436370 w 1798554"/>
              <a:gd name="connsiteY488" fmla="*/ 1215390 h 1455482"/>
              <a:gd name="connsiteX489" fmla="*/ 1434465 w 1798554"/>
              <a:gd name="connsiteY489" fmla="*/ 1224915 h 1455482"/>
              <a:gd name="connsiteX490" fmla="*/ 1443990 w 1798554"/>
              <a:gd name="connsiteY490" fmla="*/ 1253490 h 1455482"/>
              <a:gd name="connsiteX491" fmla="*/ 1449705 w 1798554"/>
              <a:gd name="connsiteY491" fmla="*/ 1257300 h 1455482"/>
              <a:gd name="connsiteX492" fmla="*/ 1461135 w 1798554"/>
              <a:gd name="connsiteY492" fmla="*/ 1268730 h 1455482"/>
              <a:gd name="connsiteX493" fmla="*/ 1468755 w 1798554"/>
              <a:gd name="connsiteY493" fmla="*/ 1272540 h 1455482"/>
              <a:gd name="connsiteX494" fmla="*/ 1474470 w 1798554"/>
              <a:gd name="connsiteY494" fmla="*/ 1278255 h 1455482"/>
              <a:gd name="connsiteX495" fmla="*/ 1482090 w 1798554"/>
              <a:gd name="connsiteY495" fmla="*/ 1280160 h 1455482"/>
              <a:gd name="connsiteX496" fmla="*/ 1541145 w 1798554"/>
              <a:gd name="connsiteY496" fmla="*/ 1285875 h 1455482"/>
              <a:gd name="connsiteX497" fmla="*/ 1550670 w 1798554"/>
              <a:gd name="connsiteY497" fmla="*/ 1289685 h 1455482"/>
              <a:gd name="connsiteX498" fmla="*/ 1567815 w 1798554"/>
              <a:gd name="connsiteY498" fmla="*/ 1306830 h 1455482"/>
              <a:gd name="connsiteX499" fmla="*/ 1575435 w 1798554"/>
              <a:gd name="connsiteY499" fmla="*/ 1318260 h 1455482"/>
              <a:gd name="connsiteX500" fmla="*/ 1579245 w 1798554"/>
              <a:gd name="connsiteY500" fmla="*/ 1323975 h 1455482"/>
              <a:gd name="connsiteX501" fmla="*/ 1581150 w 1798554"/>
              <a:gd name="connsiteY501" fmla="*/ 1350645 h 1455482"/>
              <a:gd name="connsiteX502" fmla="*/ 1592580 w 1798554"/>
              <a:gd name="connsiteY502" fmla="*/ 1365885 h 1455482"/>
              <a:gd name="connsiteX503" fmla="*/ 1596390 w 1798554"/>
              <a:gd name="connsiteY503" fmla="*/ 1371600 h 1455482"/>
              <a:gd name="connsiteX504" fmla="*/ 1600200 w 1798554"/>
              <a:gd name="connsiteY504" fmla="*/ 1384935 h 1455482"/>
              <a:gd name="connsiteX505" fmla="*/ 1609725 w 1798554"/>
              <a:gd name="connsiteY505" fmla="*/ 1396365 h 1455482"/>
              <a:gd name="connsiteX506" fmla="*/ 1615440 w 1798554"/>
              <a:gd name="connsiteY506" fmla="*/ 1398270 h 1455482"/>
              <a:gd name="connsiteX507" fmla="*/ 1634490 w 1798554"/>
              <a:gd name="connsiteY507" fmla="*/ 1405890 h 1455482"/>
              <a:gd name="connsiteX508" fmla="*/ 1661160 w 1798554"/>
              <a:gd name="connsiteY508" fmla="*/ 1409700 h 1455482"/>
              <a:gd name="connsiteX509" fmla="*/ 1708785 w 1798554"/>
              <a:gd name="connsiteY509" fmla="*/ 1415415 h 1455482"/>
              <a:gd name="connsiteX510" fmla="*/ 1765935 w 1798554"/>
              <a:gd name="connsiteY510" fmla="*/ 1419225 h 1455482"/>
              <a:gd name="connsiteX511" fmla="*/ 1779270 w 1798554"/>
              <a:gd name="connsiteY511" fmla="*/ 1423035 h 1455482"/>
              <a:gd name="connsiteX512" fmla="*/ 1792605 w 1798554"/>
              <a:gd name="connsiteY512" fmla="*/ 1424940 h 1455482"/>
              <a:gd name="connsiteX513" fmla="*/ 1798320 w 1798554"/>
              <a:gd name="connsiteY513" fmla="*/ 1426845 h 1455482"/>
              <a:gd name="connsiteX514" fmla="*/ 1796415 w 1798554"/>
              <a:gd name="connsiteY514" fmla="*/ 1432560 h 1455482"/>
              <a:gd name="connsiteX515" fmla="*/ 1786890 w 1798554"/>
              <a:gd name="connsiteY515" fmla="*/ 1443990 h 1455482"/>
              <a:gd name="connsiteX516" fmla="*/ 1777365 w 1798554"/>
              <a:gd name="connsiteY516" fmla="*/ 1445895 h 1455482"/>
              <a:gd name="connsiteX517" fmla="*/ 1739265 w 1798554"/>
              <a:gd name="connsiteY517" fmla="*/ 1449705 h 1455482"/>
              <a:gd name="connsiteX518" fmla="*/ 1716405 w 1798554"/>
              <a:gd name="connsiteY518" fmla="*/ 1451610 h 1455482"/>
              <a:gd name="connsiteX519" fmla="*/ 1596390 w 1798554"/>
              <a:gd name="connsiteY519" fmla="*/ 1449705 h 1455482"/>
              <a:gd name="connsiteX520" fmla="*/ 1531620 w 1798554"/>
              <a:gd name="connsiteY520" fmla="*/ 1447800 h 1455482"/>
              <a:gd name="connsiteX521" fmla="*/ 1497330 w 1798554"/>
              <a:gd name="connsiteY521" fmla="*/ 1445895 h 1455482"/>
              <a:gd name="connsiteX522" fmla="*/ 1335405 w 1798554"/>
              <a:gd name="connsiteY522" fmla="*/ 1443990 h 1455482"/>
              <a:gd name="connsiteX523" fmla="*/ 1287780 w 1798554"/>
              <a:gd name="connsiteY523" fmla="*/ 1442085 h 1455482"/>
              <a:gd name="connsiteX524" fmla="*/ 1264920 w 1798554"/>
              <a:gd name="connsiteY524" fmla="*/ 1438275 h 1455482"/>
              <a:gd name="connsiteX525" fmla="*/ 1249680 w 1798554"/>
              <a:gd name="connsiteY525" fmla="*/ 1436370 h 1455482"/>
              <a:gd name="connsiteX526" fmla="*/ 1192530 w 1798554"/>
              <a:gd name="connsiteY526" fmla="*/ 1438275 h 1455482"/>
              <a:gd name="connsiteX527" fmla="*/ 1183005 w 1798554"/>
              <a:gd name="connsiteY527" fmla="*/ 1440180 h 1455482"/>
              <a:gd name="connsiteX528" fmla="*/ 1165860 w 1798554"/>
              <a:gd name="connsiteY528" fmla="*/ 1447800 h 1455482"/>
              <a:gd name="connsiteX529" fmla="*/ 1158240 w 1798554"/>
              <a:gd name="connsiteY529" fmla="*/ 1449705 h 1455482"/>
              <a:gd name="connsiteX530" fmla="*/ 1083945 w 1798554"/>
              <a:gd name="connsiteY530" fmla="*/ 1451610 h 1455482"/>
              <a:gd name="connsiteX531" fmla="*/ 984885 w 1798554"/>
              <a:gd name="connsiteY531" fmla="*/ 1449705 h 1455482"/>
              <a:gd name="connsiteX532" fmla="*/ 952500 w 1798554"/>
              <a:gd name="connsiteY532" fmla="*/ 1445895 h 1455482"/>
              <a:gd name="connsiteX533" fmla="*/ 918210 w 1798554"/>
              <a:gd name="connsiteY533" fmla="*/ 1443990 h 1455482"/>
              <a:gd name="connsiteX534" fmla="*/ 906780 w 1798554"/>
              <a:gd name="connsiteY534" fmla="*/ 1442085 h 1455482"/>
              <a:gd name="connsiteX535" fmla="*/ 792480 w 1798554"/>
              <a:gd name="connsiteY535" fmla="*/ 1447800 h 1455482"/>
              <a:gd name="connsiteX536" fmla="*/ 779145 w 1798554"/>
              <a:gd name="connsiteY536" fmla="*/ 1453515 h 1455482"/>
              <a:gd name="connsiteX537" fmla="*/ 771525 w 1798554"/>
              <a:gd name="connsiteY537" fmla="*/ 1455420 h 1455482"/>
              <a:gd name="connsiteX538" fmla="*/ 731520 w 1798554"/>
              <a:gd name="connsiteY538" fmla="*/ 1438275 h 145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</a:cxnLst>
            <a:rect l="l" t="t" r="r" b="b"/>
            <a:pathLst>
              <a:path w="1798554" h="1455482">
                <a:moveTo>
                  <a:pt x="731520" y="1438275"/>
                </a:moveTo>
                <a:cubicBezTo>
                  <a:pt x="724853" y="1431608"/>
                  <a:pt x="728117" y="1426757"/>
                  <a:pt x="731520" y="1415415"/>
                </a:cubicBezTo>
                <a:cubicBezTo>
                  <a:pt x="732178" y="1413222"/>
                  <a:pt x="733542" y="1411130"/>
                  <a:pt x="735330" y="1409700"/>
                </a:cubicBezTo>
                <a:cubicBezTo>
                  <a:pt x="736898" y="1408446"/>
                  <a:pt x="739140" y="1408430"/>
                  <a:pt x="741045" y="1407795"/>
                </a:cubicBezTo>
                <a:cubicBezTo>
                  <a:pt x="742315" y="1405890"/>
                  <a:pt x="743953" y="1404184"/>
                  <a:pt x="744855" y="1402080"/>
                </a:cubicBezTo>
                <a:cubicBezTo>
                  <a:pt x="745886" y="1399674"/>
                  <a:pt x="746533" y="1397068"/>
                  <a:pt x="746760" y="1394460"/>
                </a:cubicBezTo>
                <a:cubicBezTo>
                  <a:pt x="747807" y="1382424"/>
                  <a:pt x="747773" y="1370314"/>
                  <a:pt x="748665" y="1358265"/>
                </a:cubicBezTo>
                <a:cubicBezTo>
                  <a:pt x="749043" y="1353159"/>
                  <a:pt x="750085" y="1348121"/>
                  <a:pt x="750570" y="1343025"/>
                </a:cubicBezTo>
                <a:cubicBezTo>
                  <a:pt x="751355" y="1334783"/>
                  <a:pt x="751840" y="1326515"/>
                  <a:pt x="752475" y="1318260"/>
                </a:cubicBezTo>
                <a:cubicBezTo>
                  <a:pt x="751840" y="1307465"/>
                  <a:pt x="751646" y="1296635"/>
                  <a:pt x="750570" y="1285875"/>
                </a:cubicBezTo>
                <a:cubicBezTo>
                  <a:pt x="750370" y="1283877"/>
                  <a:pt x="749779" y="1281831"/>
                  <a:pt x="748665" y="1280160"/>
                </a:cubicBezTo>
                <a:cubicBezTo>
                  <a:pt x="747171" y="1277918"/>
                  <a:pt x="744855" y="1276350"/>
                  <a:pt x="742950" y="1274445"/>
                </a:cubicBezTo>
                <a:cubicBezTo>
                  <a:pt x="742315" y="1272540"/>
                  <a:pt x="741943" y="1270526"/>
                  <a:pt x="741045" y="1268730"/>
                </a:cubicBezTo>
                <a:cubicBezTo>
                  <a:pt x="740021" y="1266682"/>
                  <a:pt x="737488" y="1265291"/>
                  <a:pt x="737235" y="1263015"/>
                </a:cubicBezTo>
                <a:cubicBezTo>
                  <a:pt x="736808" y="1259176"/>
                  <a:pt x="738505" y="1255395"/>
                  <a:pt x="739140" y="1251585"/>
                </a:cubicBezTo>
                <a:cubicBezTo>
                  <a:pt x="739775" y="1228725"/>
                  <a:pt x="739903" y="1205845"/>
                  <a:pt x="741045" y="1183005"/>
                </a:cubicBezTo>
                <a:cubicBezTo>
                  <a:pt x="741176" y="1180390"/>
                  <a:pt x="742198" y="1177893"/>
                  <a:pt x="742950" y="1175385"/>
                </a:cubicBezTo>
                <a:cubicBezTo>
                  <a:pt x="749907" y="1152195"/>
                  <a:pt x="744274" y="1173898"/>
                  <a:pt x="748665" y="1156335"/>
                </a:cubicBezTo>
                <a:cubicBezTo>
                  <a:pt x="748030" y="1152525"/>
                  <a:pt x="747598" y="1148676"/>
                  <a:pt x="746760" y="1144905"/>
                </a:cubicBezTo>
                <a:cubicBezTo>
                  <a:pt x="746324" y="1142945"/>
                  <a:pt x="745407" y="1141121"/>
                  <a:pt x="744855" y="1139190"/>
                </a:cubicBezTo>
                <a:cubicBezTo>
                  <a:pt x="744136" y="1136673"/>
                  <a:pt x="743669" y="1134087"/>
                  <a:pt x="742950" y="1131570"/>
                </a:cubicBezTo>
                <a:cubicBezTo>
                  <a:pt x="742398" y="1129639"/>
                  <a:pt x="741597" y="1127786"/>
                  <a:pt x="741045" y="1125855"/>
                </a:cubicBezTo>
                <a:cubicBezTo>
                  <a:pt x="736261" y="1109111"/>
                  <a:pt x="741803" y="1126223"/>
                  <a:pt x="737235" y="1112520"/>
                </a:cubicBezTo>
                <a:cubicBezTo>
                  <a:pt x="737960" y="1108897"/>
                  <a:pt x="739092" y="1101185"/>
                  <a:pt x="741045" y="1097280"/>
                </a:cubicBezTo>
                <a:cubicBezTo>
                  <a:pt x="742069" y="1095232"/>
                  <a:pt x="743585" y="1093470"/>
                  <a:pt x="744855" y="1091565"/>
                </a:cubicBezTo>
                <a:cubicBezTo>
                  <a:pt x="752239" y="1062030"/>
                  <a:pt x="744855" y="1094490"/>
                  <a:pt x="744855" y="1019175"/>
                </a:cubicBezTo>
                <a:cubicBezTo>
                  <a:pt x="744855" y="1015597"/>
                  <a:pt x="749076" y="1000461"/>
                  <a:pt x="750570" y="998220"/>
                </a:cubicBezTo>
                <a:lnTo>
                  <a:pt x="754380" y="992505"/>
                </a:lnTo>
                <a:cubicBezTo>
                  <a:pt x="754361" y="992388"/>
                  <a:pt x="752545" y="977828"/>
                  <a:pt x="750570" y="975360"/>
                </a:cubicBezTo>
                <a:cubicBezTo>
                  <a:pt x="749140" y="973572"/>
                  <a:pt x="746760" y="972820"/>
                  <a:pt x="744855" y="971550"/>
                </a:cubicBezTo>
                <a:cubicBezTo>
                  <a:pt x="744111" y="967830"/>
                  <a:pt x="741557" y="953012"/>
                  <a:pt x="739140" y="950595"/>
                </a:cubicBezTo>
                <a:cubicBezTo>
                  <a:pt x="737235" y="948690"/>
                  <a:pt x="735150" y="946950"/>
                  <a:pt x="733425" y="944880"/>
                </a:cubicBezTo>
                <a:cubicBezTo>
                  <a:pt x="731959" y="943121"/>
                  <a:pt x="731234" y="940784"/>
                  <a:pt x="729615" y="939165"/>
                </a:cubicBezTo>
                <a:cubicBezTo>
                  <a:pt x="725922" y="935472"/>
                  <a:pt x="722833" y="934999"/>
                  <a:pt x="718185" y="933450"/>
                </a:cubicBezTo>
                <a:cubicBezTo>
                  <a:pt x="717581" y="928018"/>
                  <a:pt x="717566" y="916973"/>
                  <a:pt x="714375" y="910590"/>
                </a:cubicBezTo>
                <a:cubicBezTo>
                  <a:pt x="713351" y="908542"/>
                  <a:pt x="711835" y="906780"/>
                  <a:pt x="710565" y="904875"/>
                </a:cubicBezTo>
                <a:cubicBezTo>
                  <a:pt x="711200" y="897890"/>
                  <a:pt x="711251" y="890827"/>
                  <a:pt x="712470" y="883920"/>
                </a:cubicBezTo>
                <a:cubicBezTo>
                  <a:pt x="713168" y="879965"/>
                  <a:pt x="712470" y="873760"/>
                  <a:pt x="716280" y="872490"/>
                </a:cubicBezTo>
                <a:lnTo>
                  <a:pt x="721995" y="870585"/>
                </a:lnTo>
                <a:cubicBezTo>
                  <a:pt x="720090" y="872490"/>
                  <a:pt x="718974" y="876300"/>
                  <a:pt x="716280" y="876300"/>
                </a:cubicBezTo>
                <a:cubicBezTo>
                  <a:pt x="714272" y="876300"/>
                  <a:pt x="718185" y="872593"/>
                  <a:pt x="718185" y="870585"/>
                </a:cubicBezTo>
                <a:cubicBezTo>
                  <a:pt x="718185" y="864203"/>
                  <a:pt x="717250" y="857842"/>
                  <a:pt x="716280" y="851535"/>
                </a:cubicBezTo>
                <a:cubicBezTo>
                  <a:pt x="715416" y="845918"/>
                  <a:pt x="713255" y="843679"/>
                  <a:pt x="708660" y="840105"/>
                </a:cubicBezTo>
                <a:cubicBezTo>
                  <a:pt x="697916" y="831749"/>
                  <a:pt x="700034" y="833186"/>
                  <a:pt x="689610" y="830580"/>
                </a:cubicBezTo>
                <a:cubicBezTo>
                  <a:pt x="673232" y="819661"/>
                  <a:pt x="693954" y="832752"/>
                  <a:pt x="678180" y="824865"/>
                </a:cubicBezTo>
                <a:cubicBezTo>
                  <a:pt x="676132" y="823841"/>
                  <a:pt x="674475" y="822151"/>
                  <a:pt x="672465" y="821055"/>
                </a:cubicBezTo>
                <a:cubicBezTo>
                  <a:pt x="667479" y="818335"/>
                  <a:pt x="661769" y="816843"/>
                  <a:pt x="657225" y="813435"/>
                </a:cubicBezTo>
                <a:cubicBezTo>
                  <a:pt x="647999" y="806515"/>
                  <a:pt x="652617" y="808724"/>
                  <a:pt x="643890" y="805815"/>
                </a:cubicBezTo>
                <a:cubicBezTo>
                  <a:pt x="641985" y="803910"/>
                  <a:pt x="639900" y="802170"/>
                  <a:pt x="638175" y="800100"/>
                </a:cubicBezTo>
                <a:cubicBezTo>
                  <a:pt x="636709" y="798341"/>
                  <a:pt x="635984" y="796004"/>
                  <a:pt x="634365" y="794385"/>
                </a:cubicBezTo>
                <a:cubicBezTo>
                  <a:pt x="632746" y="792766"/>
                  <a:pt x="630409" y="792041"/>
                  <a:pt x="628650" y="790575"/>
                </a:cubicBezTo>
                <a:cubicBezTo>
                  <a:pt x="626580" y="788850"/>
                  <a:pt x="625005" y="786585"/>
                  <a:pt x="622935" y="784860"/>
                </a:cubicBezTo>
                <a:cubicBezTo>
                  <a:pt x="621176" y="783394"/>
                  <a:pt x="618979" y="782516"/>
                  <a:pt x="617220" y="781050"/>
                </a:cubicBezTo>
                <a:cubicBezTo>
                  <a:pt x="615150" y="779325"/>
                  <a:pt x="613660" y="776951"/>
                  <a:pt x="611505" y="775335"/>
                </a:cubicBezTo>
                <a:cubicBezTo>
                  <a:pt x="608543" y="773113"/>
                  <a:pt x="605351" y="771152"/>
                  <a:pt x="601980" y="769620"/>
                </a:cubicBezTo>
                <a:cubicBezTo>
                  <a:pt x="598324" y="767958"/>
                  <a:pt x="590550" y="765810"/>
                  <a:pt x="590550" y="765810"/>
                </a:cubicBezTo>
                <a:cubicBezTo>
                  <a:pt x="586740" y="762000"/>
                  <a:pt x="583603" y="757369"/>
                  <a:pt x="579120" y="754380"/>
                </a:cubicBezTo>
                <a:cubicBezTo>
                  <a:pt x="562742" y="743461"/>
                  <a:pt x="583464" y="756552"/>
                  <a:pt x="567690" y="748665"/>
                </a:cubicBezTo>
                <a:cubicBezTo>
                  <a:pt x="552918" y="741279"/>
                  <a:pt x="570625" y="747738"/>
                  <a:pt x="556260" y="742950"/>
                </a:cubicBezTo>
                <a:cubicBezTo>
                  <a:pt x="548967" y="737480"/>
                  <a:pt x="549155" y="736912"/>
                  <a:pt x="541020" y="733425"/>
                </a:cubicBezTo>
                <a:cubicBezTo>
                  <a:pt x="535597" y="731101"/>
                  <a:pt x="534166" y="732286"/>
                  <a:pt x="529590" y="727710"/>
                </a:cubicBezTo>
                <a:cubicBezTo>
                  <a:pt x="527345" y="725465"/>
                  <a:pt x="525941" y="722501"/>
                  <a:pt x="523875" y="720090"/>
                </a:cubicBezTo>
                <a:cubicBezTo>
                  <a:pt x="522122" y="718045"/>
                  <a:pt x="519814" y="716502"/>
                  <a:pt x="518160" y="714375"/>
                </a:cubicBezTo>
                <a:cubicBezTo>
                  <a:pt x="515349" y="710761"/>
                  <a:pt x="510540" y="702945"/>
                  <a:pt x="510540" y="702945"/>
                </a:cubicBezTo>
                <a:cubicBezTo>
                  <a:pt x="505308" y="682016"/>
                  <a:pt x="513238" y="708182"/>
                  <a:pt x="502920" y="689610"/>
                </a:cubicBezTo>
                <a:cubicBezTo>
                  <a:pt x="500970" y="686099"/>
                  <a:pt x="501520" y="681393"/>
                  <a:pt x="499110" y="678180"/>
                </a:cubicBezTo>
                <a:cubicBezTo>
                  <a:pt x="497205" y="675640"/>
                  <a:pt x="495461" y="672971"/>
                  <a:pt x="493395" y="670560"/>
                </a:cubicBezTo>
                <a:cubicBezTo>
                  <a:pt x="491642" y="668515"/>
                  <a:pt x="489405" y="666915"/>
                  <a:pt x="487680" y="664845"/>
                </a:cubicBezTo>
                <a:cubicBezTo>
                  <a:pt x="486214" y="663086"/>
                  <a:pt x="485336" y="660889"/>
                  <a:pt x="483870" y="659130"/>
                </a:cubicBezTo>
                <a:cubicBezTo>
                  <a:pt x="480861" y="655519"/>
                  <a:pt x="476721" y="651746"/>
                  <a:pt x="472440" y="649605"/>
                </a:cubicBezTo>
                <a:cubicBezTo>
                  <a:pt x="467497" y="647133"/>
                  <a:pt x="460173" y="646771"/>
                  <a:pt x="455295" y="645795"/>
                </a:cubicBezTo>
                <a:cubicBezTo>
                  <a:pt x="452728" y="645282"/>
                  <a:pt x="450183" y="644642"/>
                  <a:pt x="447675" y="643890"/>
                </a:cubicBezTo>
                <a:cubicBezTo>
                  <a:pt x="443828" y="642736"/>
                  <a:pt x="440055" y="641350"/>
                  <a:pt x="436245" y="640080"/>
                </a:cubicBezTo>
                <a:cubicBezTo>
                  <a:pt x="434340" y="639445"/>
                  <a:pt x="432201" y="639289"/>
                  <a:pt x="430530" y="638175"/>
                </a:cubicBezTo>
                <a:cubicBezTo>
                  <a:pt x="428625" y="636905"/>
                  <a:pt x="426526" y="635886"/>
                  <a:pt x="424815" y="634365"/>
                </a:cubicBezTo>
                <a:cubicBezTo>
                  <a:pt x="418095" y="628392"/>
                  <a:pt x="413685" y="624412"/>
                  <a:pt x="409575" y="617220"/>
                </a:cubicBezTo>
                <a:cubicBezTo>
                  <a:pt x="408166" y="614754"/>
                  <a:pt x="407035" y="612140"/>
                  <a:pt x="405765" y="609600"/>
                </a:cubicBezTo>
                <a:cubicBezTo>
                  <a:pt x="406400" y="603885"/>
                  <a:pt x="406725" y="598127"/>
                  <a:pt x="407670" y="592455"/>
                </a:cubicBezTo>
                <a:cubicBezTo>
                  <a:pt x="408000" y="590474"/>
                  <a:pt x="409427" y="588743"/>
                  <a:pt x="409575" y="586740"/>
                </a:cubicBezTo>
                <a:cubicBezTo>
                  <a:pt x="410702" y="571528"/>
                  <a:pt x="409796" y="556180"/>
                  <a:pt x="411480" y="541020"/>
                </a:cubicBezTo>
                <a:cubicBezTo>
                  <a:pt x="411733" y="538744"/>
                  <a:pt x="414360" y="537397"/>
                  <a:pt x="415290" y="535305"/>
                </a:cubicBezTo>
                <a:cubicBezTo>
                  <a:pt x="416921" y="531635"/>
                  <a:pt x="419100" y="523875"/>
                  <a:pt x="419100" y="523875"/>
                </a:cubicBezTo>
                <a:cubicBezTo>
                  <a:pt x="419735" y="516890"/>
                  <a:pt x="421005" y="509934"/>
                  <a:pt x="421005" y="502920"/>
                </a:cubicBezTo>
                <a:cubicBezTo>
                  <a:pt x="421005" y="500302"/>
                  <a:pt x="420019" y="497751"/>
                  <a:pt x="419100" y="495300"/>
                </a:cubicBezTo>
                <a:cubicBezTo>
                  <a:pt x="415119" y="484683"/>
                  <a:pt x="413534" y="487348"/>
                  <a:pt x="405765" y="476250"/>
                </a:cubicBezTo>
                <a:cubicBezTo>
                  <a:pt x="398828" y="466340"/>
                  <a:pt x="404429" y="471673"/>
                  <a:pt x="400050" y="462915"/>
                </a:cubicBezTo>
                <a:cubicBezTo>
                  <a:pt x="399026" y="460867"/>
                  <a:pt x="397510" y="459105"/>
                  <a:pt x="396240" y="457200"/>
                </a:cubicBezTo>
                <a:cubicBezTo>
                  <a:pt x="395605" y="454025"/>
                  <a:pt x="395442" y="450718"/>
                  <a:pt x="394335" y="447675"/>
                </a:cubicBezTo>
                <a:cubicBezTo>
                  <a:pt x="392879" y="443672"/>
                  <a:pt x="390689" y="439969"/>
                  <a:pt x="388620" y="436245"/>
                </a:cubicBezTo>
                <a:cubicBezTo>
                  <a:pt x="387508" y="434244"/>
                  <a:pt x="385728" y="432628"/>
                  <a:pt x="384810" y="430530"/>
                </a:cubicBezTo>
                <a:cubicBezTo>
                  <a:pt x="381265" y="422427"/>
                  <a:pt x="377430" y="414345"/>
                  <a:pt x="375285" y="405765"/>
                </a:cubicBezTo>
                <a:cubicBezTo>
                  <a:pt x="370920" y="388304"/>
                  <a:pt x="374380" y="394882"/>
                  <a:pt x="367665" y="384810"/>
                </a:cubicBezTo>
                <a:cubicBezTo>
                  <a:pt x="367030" y="382270"/>
                  <a:pt x="366273" y="379757"/>
                  <a:pt x="365760" y="377190"/>
                </a:cubicBezTo>
                <a:cubicBezTo>
                  <a:pt x="365002" y="373402"/>
                  <a:pt x="364693" y="369531"/>
                  <a:pt x="363855" y="365760"/>
                </a:cubicBezTo>
                <a:cubicBezTo>
                  <a:pt x="363069" y="362222"/>
                  <a:pt x="358949" y="352677"/>
                  <a:pt x="358140" y="350520"/>
                </a:cubicBezTo>
                <a:cubicBezTo>
                  <a:pt x="357435" y="348640"/>
                  <a:pt x="357489" y="346373"/>
                  <a:pt x="356235" y="344805"/>
                </a:cubicBezTo>
                <a:cubicBezTo>
                  <a:pt x="354805" y="343017"/>
                  <a:pt x="352279" y="342461"/>
                  <a:pt x="350520" y="340995"/>
                </a:cubicBezTo>
                <a:cubicBezTo>
                  <a:pt x="331078" y="324793"/>
                  <a:pt x="356534" y="342890"/>
                  <a:pt x="339090" y="333375"/>
                </a:cubicBezTo>
                <a:cubicBezTo>
                  <a:pt x="333184" y="330153"/>
                  <a:pt x="324525" y="324300"/>
                  <a:pt x="318135" y="320040"/>
                </a:cubicBezTo>
                <a:cubicBezTo>
                  <a:pt x="316865" y="318135"/>
                  <a:pt x="316113" y="315755"/>
                  <a:pt x="314325" y="314325"/>
                </a:cubicBezTo>
                <a:cubicBezTo>
                  <a:pt x="312757" y="313071"/>
                  <a:pt x="310406" y="313318"/>
                  <a:pt x="308610" y="312420"/>
                </a:cubicBezTo>
                <a:cubicBezTo>
                  <a:pt x="306562" y="311396"/>
                  <a:pt x="304943" y="309634"/>
                  <a:pt x="302895" y="308610"/>
                </a:cubicBezTo>
                <a:cubicBezTo>
                  <a:pt x="299836" y="307081"/>
                  <a:pt x="296545" y="306070"/>
                  <a:pt x="293370" y="304800"/>
                </a:cubicBezTo>
                <a:cubicBezTo>
                  <a:pt x="291465" y="302895"/>
                  <a:pt x="289810" y="300701"/>
                  <a:pt x="287655" y="299085"/>
                </a:cubicBezTo>
                <a:cubicBezTo>
                  <a:pt x="279355" y="292860"/>
                  <a:pt x="276579" y="292853"/>
                  <a:pt x="266700" y="289560"/>
                </a:cubicBezTo>
                <a:cubicBezTo>
                  <a:pt x="262890" y="288290"/>
                  <a:pt x="259270" y="286114"/>
                  <a:pt x="255270" y="285750"/>
                </a:cubicBezTo>
                <a:lnTo>
                  <a:pt x="213360" y="281940"/>
                </a:lnTo>
                <a:cubicBezTo>
                  <a:pt x="193402" y="277948"/>
                  <a:pt x="214963" y="282670"/>
                  <a:pt x="192405" y="276225"/>
                </a:cubicBezTo>
                <a:cubicBezTo>
                  <a:pt x="175208" y="271312"/>
                  <a:pt x="183456" y="273877"/>
                  <a:pt x="167640" y="268605"/>
                </a:cubicBezTo>
                <a:lnTo>
                  <a:pt x="150495" y="262890"/>
                </a:lnTo>
                <a:lnTo>
                  <a:pt x="144780" y="260985"/>
                </a:lnTo>
                <a:cubicBezTo>
                  <a:pt x="142240" y="257175"/>
                  <a:pt x="138608" y="253899"/>
                  <a:pt x="137160" y="249555"/>
                </a:cubicBezTo>
                <a:cubicBezTo>
                  <a:pt x="136525" y="247650"/>
                  <a:pt x="136251" y="245583"/>
                  <a:pt x="135255" y="243840"/>
                </a:cubicBezTo>
                <a:cubicBezTo>
                  <a:pt x="133680" y="241083"/>
                  <a:pt x="131606" y="238631"/>
                  <a:pt x="129540" y="236220"/>
                </a:cubicBezTo>
                <a:cubicBezTo>
                  <a:pt x="127787" y="234175"/>
                  <a:pt x="121920" y="232410"/>
                  <a:pt x="123825" y="230505"/>
                </a:cubicBezTo>
                <a:cubicBezTo>
                  <a:pt x="126115" y="228215"/>
                  <a:pt x="130175" y="231775"/>
                  <a:pt x="133350" y="232410"/>
                </a:cubicBezTo>
                <a:cubicBezTo>
                  <a:pt x="146050" y="231775"/>
                  <a:pt x="158841" y="232150"/>
                  <a:pt x="171450" y="230505"/>
                </a:cubicBezTo>
                <a:cubicBezTo>
                  <a:pt x="173720" y="230209"/>
                  <a:pt x="175735" y="228483"/>
                  <a:pt x="177165" y="226695"/>
                </a:cubicBezTo>
                <a:cubicBezTo>
                  <a:pt x="178419" y="225127"/>
                  <a:pt x="178435" y="222885"/>
                  <a:pt x="179070" y="220980"/>
                </a:cubicBezTo>
                <a:cubicBezTo>
                  <a:pt x="176553" y="215946"/>
                  <a:pt x="173600" y="208032"/>
                  <a:pt x="167640" y="205740"/>
                </a:cubicBezTo>
                <a:cubicBezTo>
                  <a:pt x="162273" y="203676"/>
                  <a:pt x="156210" y="204470"/>
                  <a:pt x="150495" y="203835"/>
                </a:cubicBezTo>
                <a:lnTo>
                  <a:pt x="106680" y="205740"/>
                </a:lnTo>
                <a:cubicBezTo>
                  <a:pt x="99046" y="206176"/>
                  <a:pt x="91466" y="207645"/>
                  <a:pt x="83820" y="207645"/>
                </a:cubicBezTo>
                <a:cubicBezTo>
                  <a:pt x="55873" y="207645"/>
                  <a:pt x="27940" y="206375"/>
                  <a:pt x="0" y="205740"/>
                </a:cubicBezTo>
                <a:cubicBezTo>
                  <a:pt x="678" y="201674"/>
                  <a:pt x="1025" y="188773"/>
                  <a:pt x="7620" y="186690"/>
                </a:cubicBezTo>
                <a:cubicBezTo>
                  <a:pt x="17384" y="183607"/>
                  <a:pt x="27964" y="184328"/>
                  <a:pt x="38100" y="182880"/>
                </a:cubicBezTo>
                <a:cubicBezTo>
                  <a:pt x="41305" y="182422"/>
                  <a:pt x="44431" y="181507"/>
                  <a:pt x="47625" y="180975"/>
                </a:cubicBezTo>
                <a:cubicBezTo>
                  <a:pt x="52054" y="180237"/>
                  <a:pt x="56515" y="179705"/>
                  <a:pt x="60960" y="179070"/>
                </a:cubicBezTo>
                <a:cubicBezTo>
                  <a:pt x="64770" y="177800"/>
                  <a:pt x="68515" y="176317"/>
                  <a:pt x="72390" y="175260"/>
                </a:cubicBezTo>
                <a:cubicBezTo>
                  <a:pt x="87422" y="171160"/>
                  <a:pt x="76897" y="176124"/>
                  <a:pt x="93345" y="169545"/>
                </a:cubicBezTo>
                <a:cubicBezTo>
                  <a:pt x="95982" y="168490"/>
                  <a:pt x="98355" y="166854"/>
                  <a:pt x="100965" y="165735"/>
                </a:cubicBezTo>
                <a:cubicBezTo>
                  <a:pt x="111651" y="161155"/>
                  <a:pt x="101664" y="167241"/>
                  <a:pt x="114300" y="160020"/>
                </a:cubicBezTo>
                <a:cubicBezTo>
                  <a:pt x="116288" y="158884"/>
                  <a:pt x="117911" y="157112"/>
                  <a:pt x="120015" y="156210"/>
                </a:cubicBezTo>
                <a:cubicBezTo>
                  <a:pt x="122421" y="155179"/>
                  <a:pt x="125184" y="155224"/>
                  <a:pt x="127635" y="154305"/>
                </a:cubicBezTo>
                <a:cubicBezTo>
                  <a:pt x="133159" y="152233"/>
                  <a:pt x="136233" y="149843"/>
                  <a:pt x="140970" y="146685"/>
                </a:cubicBezTo>
                <a:cubicBezTo>
                  <a:pt x="147320" y="147320"/>
                  <a:pt x="153713" y="147620"/>
                  <a:pt x="160020" y="148590"/>
                </a:cubicBezTo>
                <a:cubicBezTo>
                  <a:pt x="162005" y="148895"/>
                  <a:pt x="163804" y="149943"/>
                  <a:pt x="165735" y="150495"/>
                </a:cubicBezTo>
                <a:cubicBezTo>
                  <a:pt x="182479" y="155279"/>
                  <a:pt x="165367" y="149737"/>
                  <a:pt x="179070" y="154305"/>
                </a:cubicBezTo>
                <a:cubicBezTo>
                  <a:pt x="191135" y="152400"/>
                  <a:pt x="203503" y="151883"/>
                  <a:pt x="215265" y="148590"/>
                </a:cubicBezTo>
                <a:cubicBezTo>
                  <a:pt x="219674" y="147355"/>
                  <a:pt x="222351" y="142418"/>
                  <a:pt x="226695" y="140970"/>
                </a:cubicBezTo>
                <a:cubicBezTo>
                  <a:pt x="236074" y="137844"/>
                  <a:pt x="230429" y="139395"/>
                  <a:pt x="243840" y="137160"/>
                </a:cubicBezTo>
                <a:cubicBezTo>
                  <a:pt x="254000" y="137795"/>
                  <a:pt x="264191" y="138052"/>
                  <a:pt x="274320" y="139065"/>
                </a:cubicBezTo>
                <a:cubicBezTo>
                  <a:pt x="276925" y="139326"/>
                  <a:pt x="279322" y="140970"/>
                  <a:pt x="281940" y="140970"/>
                </a:cubicBezTo>
                <a:cubicBezTo>
                  <a:pt x="293388" y="140970"/>
                  <a:pt x="304800" y="139700"/>
                  <a:pt x="316230" y="139065"/>
                </a:cubicBezTo>
                <a:cubicBezTo>
                  <a:pt x="348821" y="128201"/>
                  <a:pt x="314884" y="138890"/>
                  <a:pt x="405765" y="135255"/>
                </a:cubicBezTo>
                <a:cubicBezTo>
                  <a:pt x="408946" y="135128"/>
                  <a:pt x="418849" y="133476"/>
                  <a:pt x="422910" y="131445"/>
                </a:cubicBezTo>
                <a:cubicBezTo>
                  <a:pt x="424958" y="130421"/>
                  <a:pt x="426521" y="128537"/>
                  <a:pt x="428625" y="127635"/>
                </a:cubicBezTo>
                <a:cubicBezTo>
                  <a:pt x="430979" y="126626"/>
                  <a:pt x="444075" y="124164"/>
                  <a:pt x="445770" y="123825"/>
                </a:cubicBezTo>
                <a:cubicBezTo>
                  <a:pt x="447675" y="122555"/>
                  <a:pt x="449622" y="121346"/>
                  <a:pt x="451485" y="120015"/>
                </a:cubicBezTo>
                <a:cubicBezTo>
                  <a:pt x="454069" y="118170"/>
                  <a:pt x="456330" y="115842"/>
                  <a:pt x="459105" y="114300"/>
                </a:cubicBezTo>
                <a:cubicBezTo>
                  <a:pt x="462094" y="112639"/>
                  <a:pt x="465619" y="112111"/>
                  <a:pt x="468630" y="110490"/>
                </a:cubicBezTo>
                <a:cubicBezTo>
                  <a:pt x="473905" y="107650"/>
                  <a:pt x="478512" y="103644"/>
                  <a:pt x="483870" y="100965"/>
                </a:cubicBezTo>
                <a:cubicBezTo>
                  <a:pt x="487680" y="99060"/>
                  <a:pt x="491647" y="97442"/>
                  <a:pt x="495300" y="95250"/>
                </a:cubicBezTo>
                <a:cubicBezTo>
                  <a:pt x="501190" y="91716"/>
                  <a:pt x="506950" y="87941"/>
                  <a:pt x="512445" y="83820"/>
                </a:cubicBezTo>
                <a:cubicBezTo>
                  <a:pt x="514985" y="81915"/>
                  <a:pt x="517290" y="79647"/>
                  <a:pt x="520065" y="78105"/>
                </a:cubicBezTo>
                <a:cubicBezTo>
                  <a:pt x="523352" y="76279"/>
                  <a:pt x="538052" y="71295"/>
                  <a:pt x="541020" y="70485"/>
                </a:cubicBezTo>
                <a:cubicBezTo>
                  <a:pt x="553621" y="67048"/>
                  <a:pt x="548543" y="70527"/>
                  <a:pt x="561975" y="64770"/>
                </a:cubicBezTo>
                <a:cubicBezTo>
                  <a:pt x="567195" y="62533"/>
                  <a:pt x="571827" y="58946"/>
                  <a:pt x="577215" y="57150"/>
                </a:cubicBezTo>
                <a:lnTo>
                  <a:pt x="588645" y="53340"/>
                </a:lnTo>
                <a:cubicBezTo>
                  <a:pt x="593725" y="53975"/>
                  <a:pt x="598767" y="55354"/>
                  <a:pt x="603885" y="55245"/>
                </a:cubicBezTo>
                <a:cubicBezTo>
                  <a:pt x="628677" y="54718"/>
                  <a:pt x="678180" y="51435"/>
                  <a:pt x="678180" y="51435"/>
                </a:cubicBezTo>
                <a:cubicBezTo>
                  <a:pt x="678559" y="51383"/>
                  <a:pt x="716539" y="47084"/>
                  <a:pt x="729615" y="43815"/>
                </a:cubicBezTo>
                <a:cubicBezTo>
                  <a:pt x="731563" y="43328"/>
                  <a:pt x="733425" y="42545"/>
                  <a:pt x="735330" y="41910"/>
                </a:cubicBezTo>
                <a:cubicBezTo>
                  <a:pt x="737870" y="40005"/>
                  <a:pt x="740110" y="37615"/>
                  <a:pt x="742950" y="36195"/>
                </a:cubicBezTo>
                <a:cubicBezTo>
                  <a:pt x="747588" y="33876"/>
                  <a:pt x="756531" y="31847"/>
                  <a:pt x="762000" y="30480"/>
                </a:cubicBezTo>
                <a:cubicBezTo>
                  <a:pt x="763905" y="29210"/>
                  <a:pt x="765611" y="27572"/>
                  <a:pt x="767715" y="26670"/>
                </a:cubicBezTo>
                <a:cubicBezTo>
                  <a:pt x="793181" y="15756"/>
                  <a:pt x="753929" y="36421"/>
                  <a:pt x="784860" y="20955"/>
                </a:cubicBezTo>
                <a:cubicBezTo>
                  <a:pt x="786908" y="19931"/>
                  <a:pt x="788527" y="18169"/>
                  <a:pt x="790575" y="17145"/>
                </a:cubicBezTo>
                <a:cubicBezTo>
                  <a:pt x="792371" y="16247"/>
                  <a:pt x="794494" y="16138"/>
                  <a:pt x="796290" y="15240"/>
                </a:cubicBezTo>
                <a:cubicBezTo>
                  <a:pt x="798338" y="14216"/>
                  <a:pt x="799957" y="12454"/>
                  <a:pt x="802005" y="11430"/>
                </a:cubicBezTo>
                <a:cubicBezTo>
                  <a:pt x="803801" y="10532"/>
                  <a:pt x="805892" y="10356"/>
                  <a:pt x="807720" y="9525"/>
                </a:cubicBezTo>
                <a:cubicBezTo>
                  <a:pt x="812891" y="7175"/>
                  <a:pt x="817283" y="2088"/>
                  <a:pt x="822960" y="1905"/>
                </a:cubicBezTo>
                <a:lnTo>
                  <a:pt x="882015" y="0"/>
                </a:lnTo>
                <a:cubicBezTo>
                  <a:pt x="897255" y="635"/>
                  <a:pt x="912673" y="-505"/>
                  <a:pt x="927735" y="1905"/>
                </a:cubicBezTo>
                <a:cubicBezTo>
                  <a:pt x="929718" y="2222"/>
                  <a:pt x="928665" y="5865"/>
                  <a:pt x="929640" y="7620"/>
                </a:cubicBezTo>
                <a:cubicBezTo>
                  <a:pt x="931864" y="11623"/>
                  <a:pt x="932682" y="18933"/>
                  <a:pt x="937260" y="19050"/>
                </a:cubicBezTo>
                <a:lnTo>
                  <a:pt x="1011555" y="20955"/>
                </a:lnTo>
                <a:cubicBezTo>
                  <a:pt x="1015365" y="23495"/>
                  <a:pt x="1021874" y="24133"/>
                  <a:pt x="1022985" y="28575"/>
                </a:cubicBezTo>
                <a:cubicBezTo>
                  <a:pt x="1026497" y="42624"/>
                  <a:pt x="1022723" y="29869"/>
                  <a:pt x="1028700" y="43815"/>
                </a:cubicBezTo>
                <a:cubicBezTo>
                  <a:pt x="1035751" y="60267"/>
                  <a:pt x="1023565" y="35202"/>
                  <a:pt x="1032510" y="59055"/>
                </a:cubicBezTo>
                <a:cubicBezTo>
                  <a:pt x="1033314" y="61199"/>
                  <a:pt x="1035050" y="62865"/>
                  <a:pt x="1036320" y="64770"/>
                </a:cubicBezTo>
                <a:cubicBezTo>
                  <a:pt x="1036955" y="67310"/>
                  <a:pt x="1038944" y="69873"/>
                  <a:pt x="1038225" y="72390"/>
                </a:cubicBezTo>
                <a:cubicBezTo>
                  <a:pt x="1036479" y="78501"/>
                  <a:pt x="1029467" y="78866"/>
                  <a:pt x="1024890" y="80010"/>
                </a:cubicBezTo>
                <a:cubicBezTo>
                  <a:pt x="1022985" y="81280"/>
                  <a:pt x="1021223" y="82796"/>
                  <a:pt x="1019175" y="83820"/>
                </a:cubicBezTo>
                <a:cubicBezTo>
                  <a:pt x="1017379" y="84718"/>
                  <a:pt x="1014206" y="83861"/>
                  <a:pt x="1013460" y="85725"/>
                </a:cubicBezTo>
                <a:cubicBezTo>
                  <a:pt x="1012488" y="88156"/>
                  <a:pt x="1014730" y="90805"/>
                  <a:pt x="1015365" y="93345"/>
                </a:cubicBezTo>
                <a:cubicBezTo>
                  <a:pt x="1014730" y="96520"/>
                  <a:pt x="1016079" y="100966"/>
                  <a:pt x="1013460" y="102870"/>
                </a:cubicBezTo>
                <a:cubicBezTo>
                  <a:pt x="1008098" y="106769"/>
                  <a:pt x="1000746" y="106635"/>
                  <a:pt x="994410" y="108585"/>
                </a:cubicBezTo>
                <a:cubicBezTo>
                  <a:pt x="975540" y="114391"/>
                  <a:pt x="1006923" y="105457"/>
                  <a:pt x="979170" y="112395"/>
                </a:cubicBezTo>
                <a:cubicBezTo>
                  <a:pt x="977222" y="112882"/>
                  <a:pt x="975403" y="113813"/>
                  <a:pt x="973455" y="114300"/>
                </a:cubicBezTo>
                <a:cubicBezTo>
                  <a:pt x="970314" y="115085"/>
                  <a:pt x="967105" y="115570"/>
                  <a:pt x="963930" y="116205"/>
                </a:cubicBezTo>
                <a:cubicBezTo>
                  <a:pt x="962025" y="117475"/>
                  <a:pt x="960263" y="118991"/>
                  <a:pt x="958215" y="120015"/>
                </a:cubicBezTo>
                <a:cubicBezTo>
                  <a:pt x="956419" y="120913"/>
                  <a:pt x="954043" y="120634"/>
                  <a:pt x="952500" y="121920"/>
                </a:cubicBezTo>
                <a:cubicBezTo>
                  <a:pt x="950061" y="123953"/>
                  <a:pt x="948851" y="127129"/>
                  <a:pt x="946785" y="129540"/>
                </a:cubicBezTo>
                <a:cubicBezTo>
                  <a:pt x="945032" y="131585"/>
                  <a:pt x="942975" y="133350"/>
                  <a:pt x="941070" y="135255"/>
                </a:cubicBezTo>
                <a:cubicBezTo>
                  <a:pt x="939800" y="139065"/>
                  <a:pt x="935990" y="142875"/>
                  <a:pt x="937260" y="146685"/>
                </a:cubicBezTo>
                <a:cubicBezTo>
                  <a:pt x="937895" y="148590"/>
                  <a:pt x="938051" y="150729"/>
                  <a:pt x="939165" y="152400"/>
                </a:cubicBezTo>
                <a:cubicBezTo>
                  <a:pt x="940659" y="154642"/>
                  <a:pt x="942835" y="156362"/>
                  <a:pt x="944880" y="158115"/>
                </a:cubicBezTo>
                <a:cubicBezTo>
                  <a:pt x="945638" y="158764"/>
                  <a:pt x="956127" y="166712"/>
                  <a:pt x="958215" y="167640"/>
                </a:cubicBezTo>
                <a:cubicBezTo>
                  <a:pt x="964178" y="170290"/>
                  <a:pt x="970932" y="171772"/>
                  <a:pt x="977265" y="173355"/>
                </a:cubicBezTo>
                <a:cubicBezTo>
                  <a:pt x="986790" y="172720"/>
                  <a:pt x="996352" y="172504"/>
                  <a:pt x="1005840" y="171450"/>
                </a:cubicBezTo>
                <a:cubicBezTo>
                  <a:pt x="1007836" y="171228"/>
                  <a:pt x="1009556" y="169732"/>
                  <a:pt x="1011555" y="169545"/>
                </a:cubicBezTo>
                <a:cubicBezTo>
                  <a:pt x="1029933" y="167822"/>
                  <a:pt x="1048385" y="167005"/>
                  <a:pt x="1066800" y="165735"/>
                </a:cubicBezTo>
                <a:cubicBezTo>
                  <a:pt x="1071581" y="160954"/>
                  <a:pt x="1073417" y="160821"/>
                  <a:pt x="1074420" y="154305"/>
                </a:cubicBezTo>
                <a:cubicBezTo>
                  <a:pt x="1075390" y="147998"/>
                  <a:pt x="1075355" y="141562"/>
                  <a:pt x="1076325" y="135255"/>
                </a:cubicBezTo>
                <a:cubicBezTo>
                  <a:pt x="1076630" y="133270"/>
                  <a:pt x="1077116" y="131211"/>
                  <a:pt x="1078230" y="129540"/>
                </a:cubicBezTo>
                <a:cubicBezTo>
                  <a:pt x="1080337" y="126380"/>
                  <a:pt x="1086146" y="121772"/>
                  <a:pt x="1089660" y="120015"/>
                </a:cubicBezTo>
                <a:cubicBezTo>
                  <a:pt x="1091456" y="119117"/>
                  <a:pt x="1093620" y="119085"/>
                  <a:pt x="1095375" y="118110"/>
                </a:cubicBezTo>
                <a:cubicBezTo>
                  <a:pt x="1099378" y="115886"/>
                  <a:pt x="1103567" y="113728"/>
                  <a:pt x="1106805" y="110490"/>
                </a:cubicBezTo>
                <a:cubicBezTo>
                  <a:pt x="1109345" y="107950"/>
                  <a:pt x="1111698" y="105208"/>
                  <a:pt x="1114425" y="102870"/>
                </a:cubicBezTo>
                <a:cubicBezTo>
                  <a:pt x="1116163" y="101380"/>
                  <a:pt x="1118277" y="100391"/>
                  <a:pt x="1120140" y="99060"/>
                </a:cubicBezTo>
                <a:cubicBezTo>
                  <a:pt x="1129037" y="92705"/>
                  <a:pt x="1127779" y="92194"/>
                  <a:pt x="1139190" y="87630"/>
                </a:cubicBezTo>
                <a:cubicBezTo>
                  <a:pt x="1141621" y="86658"/>
                  <a:pt x="1144326" y="86553"/>
                  <a:pt x="1146810" y="85725"/>
                </a:cubicBezTo>
                <a:cubicBezTo>
                  <a:pt x="1150054" y="84644"/>
                  <a:pt x="1153160" y="83185"/>
                  <a:pt x="1156335" y="81915"/>
                </a:cubicBezTo>
                <a:lnTo>
                  <a:pt x="1205865" y="83820"/>
                </a:lnTo>
                <a:cubicBezTo>
                  <a:pt x="1205906" y="83828"/>
                  <a:pt x="1202922" y="96288"/>
                  <a:pt x="1202055" y="97155"/>
                </a:cubicBezTo>
                <a:cubicBezTo>
                  <a:pt x="1200635" y="98575"/>
                  <a:pt x="1198095" y="98085"/>
                  <a:pt x="1196340" y="99060"/>
                </a:cubicBezTo>
                <a:cubicBezTo>
                  <a:pt x="1192337" y="101284"/>
                  <a:pt x="1188148" y="103442"/>
                  <a:pt x="1184910" y="106680"/>
                </a:cubicBezTo>
                <a:cubicBezTo>
                  <a:pt x="1183005" y="108585"/>
                  <a:pt x="1181437" y="110901"/>
                  <a:pt x="1179195" y="112395"/>
                </a:cubicBezTo>
                <a:cubicBezTo>
                  <a:pt x="1177524" y="113509"/>
                  <a:pt x="1175385" y="113665"/>
                  <a:pt x="1173480" y="114300"/>
                </a:cubicBezTo>
                <a:cubicBezTo>
                  <a:pt x="1170940" y="116205"/>
                  <a:pt x="1168635" y="118473"/>
                  <a:pt x="1165860" y="120015"/>
                </a:cubicBezTo>
                <a:cubicBezTo>
                  <a:pt x="1162871" y="121676"/>
                  <a:pt x="1159118" y="121837"/>
                  <a:pt x="1156335" y="123825"/>
                </a:cubicBezTo>
                <a:cubicBezTo>
                  <a:pt x="1154472" y="125156"/>
                  <a:pt x="1154144" y="127921"/>
                  <a:pt x="1152525" y="129540"/>
                </a:cubicBezTo>
                <a:cubicBezTo>
                  <a:pt x="1150906" y="131159"/>
                  <a:pt x="1148715" y="132080"/>
                  <a:pt x="1146810" y="133350"/>
                </a:cubicBezTo>
                <a:cubicBezTo>
                  <a:pt x="1145540" y="135255"/>
                  <a:pt x="1144619" y="137446"/>
                  <a:pt x="1143000" y="139065"/>
                </a:cubicBezTo>
                <a:cubicBezTo>
                  <a:pt x="1140755" y="141310"/>
                  <a:pt x="1137413" y="142341"/>
                  <a:pt x="1135380" y="144780"/>
                </a:cubicBezTo>
                <a:cubicBezTo>
                  <a:pt x="1134094" y="146323"/>
                  <a:pt x="1134110" y="148590"/>
                  <a:pt x="1133475" y="150495"/>
                </a:cubicBezTo>
                <a:cubicBezTo>
                  <a:pt x="1138233" y="181425"/>
                  <a:pt x="1129158" y="177228"/>
                  <a:pt x="1160145" y="173355"/>
                </a:cubicBezTo>
                <a:cubicBezTo>
                  <a:pt x="1162743" y="173030"/>
                  <a:pt x="1165225" y="172085"/>
                  <a:pt x="1167765" y="171450"/>
                </a:cubicBezTo>
                <a:cubicBezTo>
                  <a:pt x="1169670" y="170180"/>
                  <a:pt x="1171432" y="168664"/>
                  <a:pt x="1173480" y="167640"/>
                </a:cubicBezTo>
                <a:cubicBezTo>
                  <a:pt x="1175276" y="166742"/>
                  <a:pt x="1177195" y="165917"/>
                  <a:pt x="1179195" y="165735"/>
                </a:cubicBezTo>
                <a:cubicBezTo>
                  <a:pt x="1191227" y="164641"/>
                  <a:pt x="1203325" y="164465"/>
                  <a:pt x="1215390" y="163830"/>
                </a:cubicBezTo>
                <a:cubicBezTo>
                  <a:pt x="1220470" y="163195"/>
                  <a:pt x="1225904" y="163894"/>
                  <a:pt x="1230630" y="161925"/>
                </a:cubicBezTo>
                <a:cubicBezTo>
                  <a:pt x="1233946" y="160543"/>
                  <a:pt x="1235110" y="156049"/>
                  <a:pt x="1238250" y="154305"/>
                </a:cubicBezTo>
                <a:cubicBezTo>
                  <a:pt x="1241080" y="152733"/>
                  <a:pt x="1244600" y="153035"/>
                  <a:pt x="1247775" y="152400"/>
                </a:cubicBezTo>
                <a:cubicBezTo>
                  <a:pt x="1261546" y="143219"/>
                  <a:pt x="1245021" y="156343"/>
                  <a:pt x="1255395" y="131445"/>
                </a:cubicBezTo>
                <a:cubicBezTo>
                  <a:pt x="1256616" y="128514"/>
                  <a:pt x="1260175" y="127150"/>
                  <a:pt x="1263015" y="125730"/>
                </a:cubicBezTo>
                <a:cubicBezTo>
                  <a:pt x="1267868" y="123304"/>
                  <a:pt x="1273316" y="122260"/>
                  <a:pt x="1278255" y="120015"/>
                </a:cubicBezTo>
                <a:cubicBezTo>
                  <a:pt x="1281859" y="118377"/>
                  <a:pt x="1288730" y="112124"/>
                  <a:pt x="1291590" y="110490"/>
                </a:cubicBezTo>
                <a:cubicBezTo>
                  <a:pt x="1293333" y="109494"/>
                  <a:pt x="1295400" y="109220"/>
                  <a:pt x="1297305" y="108585"/>
                </a:cubicBezTo>
                <a:cubicBezTo>
                  <a:pt x="1298575" y="106680"/>
                  <a:pt x="1299239" y="104183"/>
                  <a:pt x="1301115" y="102870"/>
                </a:cubicBezTo>
                <a:cubicBezTo>
                  <a:pt x="1317384" y="91481"/>
                  <a:pt x="1323309" y="94786"/>
                  <a:pt x="1344930" y="93345"/>
                </a:cubicBezTo>
                <a:cubicBezTo>
                  <a:pt x="1353275" y="105863"/>
                  <a:pt x="1345943" y="91885"/>
                  <a:pt x="1344930" y="116205"/>
                </a:cubicBezTo>
                <a:cubicBezTo>
                  <a:pt x="1344533" y="125743"/>
                  <a:pt x="1345836" y="135286"/>
                  <a:pt x="1346835" y="144780"/>
                </a:cubicBezTo>
                <a:cubicBezTo>
                  <a:pt x="1347634" y="152367"/>
                  <a:pt x="1350228" y="155282"/>
                  <a:pt x="1354455" y="161925"/>
                </a:cubicBezTo>
                <a:cubicBezTo>
                  <a:pt x="1356913" y="165788"/>
                  <a:pt x="1360627" y="169011"/>
                  <a:pt x="1362075" y="173355"/>
                </a:cubicBezTo>
                <a:cubicBezTo>
                  <a:pt x="1365485" y="183585"/>
                  <a:pt x="1362282" y="176171"/>
                  <a:pt x="1371600" y="188595"/>
                </a:cubicBezTo>
                <a:cubicBezTo>
                  <a:pt x="1385314" y="206881"/>
                  <a:pt x="1356336" y="172267"/>
                  <a:pt x="1386840" y="209550"/>
                </a:cubicBezTo>
                <a:cubicBezTo>
                  <a:pt x="1388546" y="211635"/>
                  <a:pt x="1390650" y="213360"/>
                  <a:pt x="1392555" y="215265"/>
                </a:cubicBezTo>
                <a:cubicBezTo>
                  <a:pt x="1393190" y="217805"/>
                  <a:pt x="1393741" y="220368"/>
                  <a:pt x="1394460" y="222885"/>
                </a:cubicBezTo>
                <a:cubicBezTo>
                  <a:pt x="1395877" y="227845"/>
                  <a:pt x="1399983" y="235121"/>
                  <a:pt x="1394460" y="240030"/>
                </a:cubicBezTo>
                <a:cubicBezTo>
                  <a:pt x="1390546" y="243509"/>
                  <a:pt x="1384332" y="242704"/>
                  <a:pt x="1379220" y="243840"/>
                </a:cubicBezTo>
                <a:cubicBezTo>
                  <a:pt x="1353997" y="249445"/>
                  <a:pt x="1367617" y="245168"/>
                  <a:pt x="1354455" y="249555"/>
                </a:cubicBezTo>
                <a:cubicBezTo>
                  <a:pt x="1352729" y="250849"/>
                  <a:pt x="1343906" y="257687"/>
                  <a:pt x="1341120" y="259080"/>
                </a:cubicBezTo>
                <a:cubicBezTo>
                  <a:pt x="1339324" y="259978"/>
                  <a:pt x="1337310" y="260350"/>
                  <a:pt x="1335405" y="260985"/>
                </a:cubicBezTo>
                <a:cubicBezTo>
                  <a:pt x="1336040" y="264160"/>
                  <a:pt x="1334852" y="268403"/>
                  <a:pt x="1337310" y="270510"/>
                </a:cubicBezTo>
                <a:cubicBezTo>
                  <a:pt x="1340243" y="273024"/>
                  <a:pt x="1344940" y="271724"/>
                  <a:pt x="1348740" y="272415"/>
                </a:cubicBezTo>
                <a:cubicBezTo>
                  <a:pt x="1351926" y="272994"/>
                  <a:pt x="1355090" y="273685"/>
                  <a:pt x="1358265" y="274320"/>
                </a:cubicBezTo>
                <a:cubicBezTo>
                  <a:pt x="1370330" y="273685"/>
                  <a:pt x="1382464" y="273854"/>
                  <a:pt x="1394460" y="272415"/>
                </a:cubicBezTo>
                <a:cubicBezTo>
                  <a:pt x="1402012" y="271509"/>
                  <a:pt x="1406945" y="267713"/>
                  <a:pt x="1413510" y="264795"/>
                </a:cubicBezTo>
                <a:cubicBezTo>
                  <a:pt x="1425186" y="259606"/>
                  <a:pt x="1422300" y="261090"/>
                  <a:pt x="1436370" y="259080"/>
                </a:cubicBezTo>
                <a:cubicBezTo>
                  <a:pt x="1439545" y="257810"/>
                  <a:pt x="1442693" y="256471"/>
                  <a:pt x="1445895" y="255270"/>
                </a:cubicBezTo>
                <a:cubicBezTo>
                  <a:pt x="1447775" y="254565"/>
                  <a:pt x="1449939" y="254479"/>
                  <a:pt x="1451610" y="253365"/>
                </a:cubicBezTo>
                <a:cubicBezTo>
                  <a:pt x="1465880" y="243852"/>
                  <a:pt x="1449451" y="250275"/>
                  <a:pt x="1463040" y="245745"/>
                </a:cubicBezTo>
                <a:cubicBezTo>
                  <a:pt x="1464310" y="243840"/>
                  <a:pt x="1466370" y="242269"/>
                  <a:pt x="1466850" y="240030"/>
                </a:cubicBezTo>
                <a:cubicBezTo>
                  <a:pt x="1468320" y="233172"/>
                  <a:pt x="1466237" y="225621"/>
                  <a:pt x="1468755" y="219075"/>
                </a:cubicBezTo>
                <a:cubicBezTo>
                  <a:pt x="1469774" y="216424"/>
                  <a:pt x="1473765" y="216384"/>
                  <a:pt x="1476375" y="215265"/>
                </a:cubicBezTo>
                <a:cubicBezTo>
                  <a:pt x="1483630" y="212156"/>
                  <a:pt x="1488553" y="212552"/>
                  <a:pt x="1497330" y="211455"/>
                </a:cubicBezTo>
                <a:cubicBezTo>
                  <a:pt x="1501140" y="210185"/>
                  <a:pt x="1504752" y="207896"/>
                  <a:pt x="1508760" y="207645"/>
                </a:cubicBezTo>
                <a:cubicBezTo>
                  <a:pt x="1515129" y="207247"/>
                  <a:pt x="1523823" y="204567"/>
                  <a:pt x="1527810" y="209550"/>
                </a:cubicBezTo>
                <a:cubicBezTo>
                  <a:pt x="1530377" y="212758"/>
                  <a:pt x="1522016" y="231350"/>
                  <a:pt x="1520190" y="236220"/>
                </a:cubicBezTo>
                <a:cubicBezTo>
                  <a:pt x="1519485" y="238100"/>
                  <a:pt x="1518920" y="240030"/>
                  <a:pt x="1518285" y="241935"/>
                </a:cubicBezTo>
                <a:cubicBezTo>
                  <a:pt x="1528148" y="248511"/>
                  <a:pt x="1526889" y="249399"/>
                  <a:pt x="1544955" y="243840"/>
                </a:cubicBezTo>
                <a:cubicBezTo>
                  <a:pt x="1547143" y="243167"/>
                  <a:pt x="1546902" y="239456"/>
                  <a:pt x="1548765" y="238125"/>
                </a:cubicBezTo>
                <a:cubicBezTo>
                  <a:pt x="1551548" y="236137"/>
                  <a:pt x="1555088" y="235516"/>
                  <a:pt x="1558290" y="234315"/>
                </a:cubicBezTo>
                <a:cubicBezTo>
                  <a:pt x="1578109" y="226883"/>
                  <a:pt x="1586581" y="231604"/>
                  <a:pt x="1617345" y="230505"/>
                </a:cubicBezTo>
                <a:cubicBezTo>
                  <a:pt x="1633692" y="222331"/>
                  <a:pt x="1618005" y="231750"/>
                  <a:pt x="1628775" y="220980"/>
                </a:cubicBezTo>
                <a:cubicBezTo>
                  <a:pt x="1630394" y="219361"/>
                  <a:pt x="1632779" y="218691"/>
                  <a:pt x="1634490" y="217170"/>
                </a:cubicBezTo>
                <a:cubicBezTo>
                  <a:pt x="1638517" y="213590"/>
                  <a:pt x="1645920" y="205740"/>
                  <a:pt x="1645920" y="205740"/>
                </a:cubicBezTo>
                <a:cubicBezTo>
                  <a:pt x="1658620" y="206375"/>
                  <a:pt x="1671376" y="206290"/>
                  <a:pt x="1684020" y="207645"/>
                </a:cubicBezTo>
                <a:cubicBezTo>
                  <a:pt x="1690352" y="208323"/>
                  <a:pt x="1698455" y="211187"/>
                  <a:pt x="1704975" y="213360"/>
                </a:cubicBezTo>
                <a:cubicBezTo>
                  <a:pt x="1715809" y="224194"/>
                  <a:pt x="1707081" y="213762"/>
                  <a:pt x="1712595" y="224790"/>
                </a:cubicBezTo>
                <a:cubicBezTo>
                  <a:pt x="1713619" y="226838"/>
                  <a:pt x="1715205" y="228555"/>
                  <a:pt x="1716405" y="230505"/>
                </a:cubicBezTo>
                <a:cubicBezTo>
                  <a:pt x="1720286" y="236812"/>
                  <a:pt x="1723727" y="243393"/>
                  <a:pt x="1727835" y="249555"/>
                </a:cubicBezTo>
                <a:lnTo>
                  <a:pt x="1735455" y="260985"/>
                </a:lnTo>
                <a:cubicBezTo>
                  <a:pt x="1737995" y="259715"/>
                  <a:pt x="1741805" y="254635"/>
                  <a:pt x="1743075" y="257175"/>
                </a:cubicBezTo>
                <a:cubicBezTo>
                  <a:pt x="1746999" y="265024"/>
                  <a:pt x="1739256" y="276028"/>
                  <a:pt x="1735455" y="281940"/>
                </a:cubicBezTo>
                <a:cubicBezTo>
                  <a:pt x="1731741" y="287718"/>
                  <a:pt x="1727097" y="292942"/>
                  <a:pt x="1724025" y="299085"/>
                </a:cubicBezTo>
                <a:cubicBezTo>
                  <a:pt x="1722755" y="301625"/>
                  <a:pt x="1722223" y="304697"/>
                  <a:pt x="1720215" y="306705"/>
                </a:cubicBezTo>
                <a:cubicBezTo>
                  <a:pt x="1715095" y="311825"/>
                  <a:pt x="1708809" y="315626"/>
                  <a:pt x="1703070" y="320040"/>
                </a:cubicBezTo>
                <a:cubicBezTo>
                  <a:pt x="1687646" y="331905"/>
                  <a:pt x="1703820" y="319540"/>
                  <a:pt x="1685925" y="331470"/>
                </a:cubicBezTo>
                <a:cubicBezTo>
                  <a:pt x="1683283" y="333231"/>
                  <a:pt x="1681145" y="335765"/>
                  <a:pt x="1678305" y="337185"/>
                </a:cubicBezTo>
                <a:cubicBezTo>
                  <a:pt x="1675963" y="338356"/>
                  <a:pt x="1673136" y="338171"/>
                  <a:pt x="1670685" y="339090"/>
                </a:cubicBezTo>
                <a:cubicBezTo>
                  <a:pt x="1668026" y="340087"/>
                  <a:pt x="1665779" y="342065"/>
                  <a:pt x="1663065" y="342900"/>
                </a:cubicBezTo>
                <a:cubicBezTo>
                  <a:pt x="1648622" y="347344"/>
                  <a:pt x="1639999" y="346761"/>
                  <a:pt x="1624965" y="350520"/>
                </a:cubicBezTo>
                <a:cubicBezTo>
                  <a:pt x="1615903" y="352785"/>
                  <a:pt x="1606983" y="356570"/>
                  <a:pt x="1598295" y="360045"/>
                </a:cubicBezTo>
                <a:cubicBezTo>
                  <a:pt x="1589809" y="372774"/>
                  <a:pt x="1587251" y="371301"/>
                  <a:pt x="1592580" y="388620"/>
                </a:cubicBezTo>
                <a:cubicBezTo>
                  <a:pt x="1593514" y="391655"/>
                  <a:pt x="1595520" y="394698"/>
                  <a:pt x="1598295" y="396240"/>
                </a:cubicBezTo>
                <a:cubicBezTo>
                  <a:pt x="1601671" y="398116"/>
                  <a:pt x="1605915" y="397510"/>
                  <a:pt x="1609725" y="398145"/>
                </a:cubicBezTo>
                <a:cubicBezTo>
                  <a:pt x="1619250" y="395605"/>
                  <a:pt x="1630414" y="396440"/>
                  <a:pt x="1638300" y="390525"/>
                </a:cubicBezTo>
                <a:cubicBezTo>
                  <a:pt x="1646082" y="384688"/>
                  <a:pt x="1645744" y="383910"/>
                  <a:pt x="1655445" y="381000"/>
                </a:cubicBezTo>
                <a:cubicBezTo>
                  <a:pt x="1664611" y="378250"/>
                  <a:pt x="1680297" y="377818"/>
                  <a:pt x="1687830" y="377190"/>
                </a:cubicBezTo>
                <a:cubicBezTo>
                  <a:pt x="1707679" y="379671"/>
                  <a:pt x="1710807" y="374910"/>
                  <a:pt x="1701165" y="405765"/>
                </a:cubicBezTo>
                <a:cubicBezTo>
                  <a:pt x="1700318" y="408476"/>
                  <a:pt x="1696285" y="408828"/>
                  <a:pt x="1693545" y="409575"/>
                </a:cubicBezTo>
                <a:cubicBezTo>
                  <a:pt x="1689213" y="410756"/>
                  <a:pt x="1684639" y="410742"/>
                  <a:pt x="1680210" y="411480"/>
                </a:cubicBezTo>
                <a:cubicBezTo>
                  <a:pt x="1677016" y="412012"/>
                  <a:pt x="1673860" y="412750"/>
                  <a:pt x="1670685" y="413385"/>
                </a:cubicBezTo>
                <a:cubicBezTo>
                  <a:pt x="1668145" y="414655"/>
                  <a:pt x="1665531" y="415786"/>
                  <a:pt x="1663065" y="417195"/>
                </a:cubicBezTo>
                <a:cubicBezTo>
                  <a:pt x="1661077" y="418331"/>
                  <a:pt x="1659398" y="419981"/>
                  <a:pt x="1657350" y="421005"/>
                </a:cubicBezTo>
                <a:cubicBezTo>
                  <a:pt x="1655554" y="421903"/>
                  <a:pt x="1653540" y="422275"/>
                  <a:pt x="1651635" y="422910"/>
                </a:cubicBezTo>
                <a:cubicBezTo>
                  <a:pt x="1648460" y="425450"/>
                  <a:pt x="1644756" y="427443"/>
                  <a:pt x="1642110" y="430530"/>
                </a:cubicBezTo>
                <a:cubicBezTo>
                  <a:pt x="1641145" y="431655"/>
                  <a:pt x="1638386" y="443520"/>
                  <a:pt x="1638300" y="443865"/>
                </a:cubicBezTo>
                <a:cubicBezTo>
                  <a:pt x="1638935" y="446405"/>
                  <a:pt x="1639859" y="448890"/>
                  <a:pt x="1640205" y="451485"/>
                </a:cubicBezTo>
                <a:cubicBezTo>
                  <a:pt x="1641132" y="458437"/>
                  <a:pt x="1639439" y="465954"/>
                  <a:pt x="1642110" y="472440"/>
                </a:cubicBezTo>
                <a:cubicBezTo>
                  <a:pt x="1644162" y="477422"/>
                  <a:pt x="1650551" y="479387"/>
                  <a:pt x="1653540" y="483870"/>
                </a:cubicBezTo>
                <a:lnTo>
                  <a:pt x="1657350" y="489585"/>
                </a:lnTo>
                <a:cubicBezTo>
                  <a:pt x="1657985" y="496570"/>
                  <a:pt x="1661182" y="503796"/>
                  <a:pt x="1659255" y="510540"/>
                </a:cubicBezTo>
                <a:cubicBezTo>
                  <a:pt x="1657126" y="517993"/>
                  <a:pt x="1650927" y="523673"/>
                  <a:pt x="1645920" y="529590"/>
                </a:cubicBezTo>
                <a:cubicBezTo>
                  <a:pt x="1643869" y="532014"/>
                  <a:pt x="1641183" y="533974"/>
                  <a:pt x="1638300" y="535305"/>
                </a:cubicBezTo>
                <a:cubicBezTo>
                  <a:pt x="1622518" y="542589"/>
                  <a:pt x="1616221" y="541597"/>
                  <a:pt x="1598295" y="542925"/>
                </a:cubicBezTo>
                <a:lnTo>
                  <a:pt x="1569720" y="544830"/>
                </a:lnTo>
                <a:cubicBezTo>
                  <a:pt x="1556619" y="553564"/>
                  <a:pt x="1562634" y="551002"/>
                  <a:pt x="1552575" y="554355"/>
                </a:cubicBezTo>
                <a:cubicBezTo>
                  <a:pt x="1551965" y="556796"/>
                  <a:pt x="1548476" y="564957"/>
                  <a:pt x="1552575" y="567690"/>
                </a:cubicBezTo>
                <a:cubicBezTo>
                  <a:pt x="1555269" y="569486"/>
                  <a:pt x="1558925" y="568960"/>
                  <a:pt x="1562100" y="569595"/>
                </a:cubicBezTo>
                <a:cubicBezTo>
                  <a:pt x="1576705" y="567690"/>
                  <a:pt x="1591358" y="566120"/>
                  <a:pt x="1605915" y="563880"/>
                </a:cubicBezTo>
                <a:cubicBezTo>
                  <a:pt x="1607900" y="563575"/>
                  <a:pt x="1609699" y="562527"/>
                  <a:pt x="1611630" y="561975"/>
                </a:cubicBezTo>
                <a:cubicBezTo>
                  <a:pt x="1614147" y="561256"/>
                  <a:pt x="1616674" y="560538"/>
                  <a:pt x="1619250" y="560070"/>
                </a:cubicBezTo>
                <a:cubicBezTo>
                  <a:pt x="1623668" y="559267"/>
                  <a:pt x="1628140" y="558800"/>
                  <a:pt x="1632585" y="558165"/>
                </a:cubicBezTo>
                <a:cubicBezTo>
                  <a:pt x="1659224" y="547919"/>
                  <a:pt x="1648959" y="551437"/>
                  <a:pt x="1663065" y="546735"/>
                </a:cubicBezTo>
                <a:cubicBezTo>
                  <a:pt x="1668780" y="547370"/>
                  <a:pt x="1674538" y="547695"/>
                  <a:pt x="1680210" y="548640"/>
                </a:cubicBezTo>
                <a:cubicBezTo>
                  <a:pt x="1682191" y="548970"/>
                  <a:pt x="1685595" y="548564"/>
                  <a:pt x="1685925" y="550545"/>
                </a:cubicBezTo>
                <a:cubicBezTo>
                  <a:pt x="1686487" y="553918"/>
                  <a:pt x="1683812" y="557101"/>
                  <a:pt x="1682115" y="560070"/>
                </a:cubicBezTo>
                <a:cubicBezTo>
                  <a:pt x="1678707" y="566034"/>
                  <a:pt x="1670685" y="577215"/>
                  <a:pt x="1670685" y="577215"/>
                </a:cubicBezTo>
                <a:cubicBezTo>
                  <a:pt x="1670050" y="582295"/>
                  <a:pt x="1670859" y="587777"/>
                  <a:pt x="1668780" y="592455"/>
                </a:cubicBezTo>
                <a:cubicBezTo>
                  <a:pt x="1667964" y="594290"/>
                  <a:pt x="1664861" y="593462"/>
                  <a:pt x="1663065" y="594360"/>
                </a:cubicBezTo>
                <a:cubicBezTo>
                  <a:pt x="1659753" y="596016"/>
                  <a:pt x="1656852" y="598419"/>
                  <a:pt x="1653540" y="600075"/>
                </a:cubicBezTo>
                <a:cubicBezTo>
                  <a:pt x="1650481" y="601604"/>
                  <a:pt x="1647128" y="602470"/>
                  <a:pt x="1644015" y="603885"/>
                </a:cubicBezTo>
                <a:cubicBezTo>
                  <a:pt x="1627183" y="611536"/>
                  <a:pt x="1638599" y="608097"/>
                  <a:pt x="1624965" y="611505"/>
                </a:cubicBezTo>
                <a:cubicBezTo>
                  <a:pt x="1611562" y="620440"/>
                  <a:pt x="1628557" y="610158"/>
                  <a:pt x="1609725" y="617220"/>
                </a:cubicBezTo>
                <a:cubicBezTo>
                  <a:pt x="1607581" y="618024"/>
                  <a:pt x="1605873" y="619699"/>
                  <a:pt x="1604010" y="621030"/>
                </a:cubicBezTo>
                <a:cubicBezTo>
                  <a:pt x="1597854" y="625427"/>
                  <a:pt x="1593951" y="629239"/>
                  <a:pt x="1586865" y="632460"/>
                </a:cubicBezTo>
                <a:cubicBezTo>
                  <a:pt x="1583209" y="634122"/>
                  <a:pt x="1579164" y="634778"/>
                  <a:pt x="1575435" y="636270"/>
                </a:cubicBezTo>
                <a:cubicBezTo>
                  <a:pt x="1572798" y="637325"/>
                  <a:pt x="1570425" y="638961"/>
                  <a:pt x="1567815" y="640080"/>
                </a:cubicBezTo>
                <a:cubicBezTo>
                  <a:pt x="1562689" y="642277"/>
                  <a:pt x="1558166" y="642772"/>
                  <a:pt x="1552575" y="643890"/>
                </a:cubicBezTo>
                <a:cubicBezTo>
                  <a:pt x="1550035" y="645795"/>
                  <a:pt x="1547795" y="648185"/>
                  <a:pt x="1544955" y="649605"/>
                </a:cubicBezTo>
                <a:cubicBezTo>
                  <a:pt x="1542613" y="650776"/>
                  <a:pt x="1539796" y="650615"/>
                  <a:pt x="1537335" y="651510"/>
                </a:cubicBezTo>
                <a:cubicBezTo>
                  <a:pt x="1532790" y="653163"/>
                  <a:pt x="1528177" y="654788"/>
                  <a:pt x="1524000" y="657225"/>
                </a:cubicBezTo>
                <a:cubicBezTo>
                  <a:pt x="1517438" y="661053"/>
                  <a:pt x="1516095" y="666051"/>
                  <a:pt x="1508760" y="666750"/>
                </a:cubicBezTo>
                <a:cubicBezTo>
                  <a:pt x="1497364" y="667835"/>
                  <a:pt x="1485894" y="667918"/>
                  <a:pt x="1474470" y="668655"/>
                </a:cubicBezTo>
                <a:cubicBezTo>
                  <a:pt x="1466208" y="669188"/>
                  <a:pt x="1457960" y="669925"/>
                  <a:pt x="1449705" y="670560"/>
                </a:cubicBezTo>
                <a:cubicBezTo>
                  <a:pt x="1429667" y="675569"/>
                  <a:pt x="1454025" y="668092"/>
                  <a:pt x="1436370" y="678180"/>
                </a:cubicBezTo>
                <a:cubicBezTo>
                  <a:pt x="1434097" y="679479"/>
                  <a:pt x="1431290" y="679450"/>
                  <a:pt x="1428750" y="680085"/>
                </a:cubicBezTo>
                <a:cubicBezTo>
                  <a:pt x="1401749" y="696286"/>
                  <a:pt x="1431282" y="679503"/>
                  <a:pt x="1413510" y="687705"/>
                </a:cubicBezTo>
                <a:cubicBezTo>
                  <a:pt x="1407064" y="690680"/>
                  <a:pt x="1400810" y="694055"/>
                  <a:pt x="1394460" y="697230"/>
                </a:cubicBezTo>
                <a:cubicBezTo>
                  <a:pt x="1391920" y="698500"/>
                  <a:pt x="1389595" y="700351"/>
                  <a:pt x="1386840" y="701040"/>
                </a:cubicBezTo>
                <a:cubicBezTo>
                  <a:pt x="1375473" y="703882"/>
                  <a:pt x="1381803" y="702515"/>
                  <a:pt x="1367790" y="704850"/>
                </a:cubicBezTo>
                <a:cubicBezTo>
                  <a:pt x="1365885" y="706755"/>
                  <a:pt x="1362518" y="707908"/>
                  <a:pt x="1362075" y="710565"/>
                </a:cubicBezTo>
                <a:cubicBezTo>
                  <a:pt x="1361004" y="716989"/>
                  <a:pt x="1370906" y="717405"/>
                  <a:pt x="1373505" y="718185"/>
                </a:cubicBezTo>
                <a:cubicBezTo>
                  <a:pt x="1396918" y="725209"/>
                  <a:pt x="1373971" y="721264"/>
                  <a:pt x="1413510" y="723900"/>
                </a:cubicBezTo>
                <a:cubicBezTo>
                  <a:pt x="1437331" y="729855"/>
                  <a:pt x="1407714" y="722244"/>
                  <a:pt x="1426845" y="727710"/>
                </a:cubicBezTo>
                <a:cubicBezTo>
                  <a:pt x="1446998" y="733468"/>
                  <a:pt x="1418732" y="724371"/>
                  <a:pt x="1445895" y="733425"/>
                </a:cubicBezTo>
                <a:cubicBezTo>
                  <a:pt x="1447800" y="734060"/>
                  <a:pt x="1449814" y="734432"/>
                  <a:pt x="1451610" y="735330"/>
                </a:cubicBezTo>
                <a:lnTo>
                  <a:pt x="1459230" y="739140"/>
                </a:lnTo>
                <a:cubicBezTo>
                  <a:pt x="1460500" y="741045"/>
                  <a:pt x="1460956" y="743908"/>
                  <a:pt x="1463040" y="744855"/>
                </a:cubicBezTo>
                <a:cubicBezTo>
                  <a:pt x="1468370" y="747278"/>
                  <a:pt x="1474481" y="747349"/>
                  <a:pt x="1480185" y="748665"/>
                </a:cubicBezTo>
                <a:cubicBezTo>
                  <a:pt x="1482736" y="749254"/>
                  <a:pt x="1485288" y="749851"/>
                  <a:pt x="1487805" y="750570"/>
                </a:cubicBezTo>
                <a:cubicBezTo>
                  <a:pt x="1494410" y="752457"/>
                  <a:pt x="1495664" y="753601"/>
                  <a:pt x="1503045" y="756285"/>
                </a:cubicBezTo>
                <a:cubicBezTo>
                  <a:pt x="1506819" y="757657"/>
                  <a:pt x="1511133" y="757867"/>
                  <a:pt x="1514475" y="760095"/>
                </a:cubicBezTo>
                <a:cubicBezTo>
                  <a:pt x="1521831" y="764999"/>
                  <a:pt x="1524179" y="767490"/>
                  <a:pt x="1535430" y="767715"/>
                </a:cubicBezTo>
                <a:lnTo>
                  <a:pt x="1630680" y="769620"/>
                </a:lnTo>
                <a:cubicBezTo>
                  <a:pt x="1647196" y="770055"/>
                  <a:pt x="1663700" y="770890"/>
                  <a:pt x="1680210" y="771525"/>
                </a:cubicBezTo>
                <a:cubicBezTo>
                  <a:pt x="1680845" y="773430"/>
                  <a:pt x="1681217" y="775444"/>
                  <a:pt x="1682115" y="777240"/>
                </a:cubicBezTo>
                <a:cubicBezTo>
                  <a:pt x="1683139" y="779288"/>
                  <a:pt x="1685549" y="780697"/>
                  <a:pt x="1685925" y="782955"/>
                </a:cubicBezTo>
                <a:cubicBezTo>
                  <a:pt x="1686255" y="784936"/>
                  <a:pt x="1684572" y="786739"/>
                  <a:pt x="1684020" y="788670"/>
                </a:cubicBezTo>
                <a:cubicBezTo>
                  <a:pt x="1683301" y="791187"/>
                  <a:pt x="1683146" y="793884"/>
                  <a:pt x="1682115" y="796290"/>
                </a:cubicBezTo>
                <a:cubicBezTo>
                  <a:pt x="1681213" y="798394"/>
                  <a:pt x="1679924" y="800386"/>
                  <a:pt x="1678305" y="802005"/>
                </a:cubicBezTo>
                <a:cubicBezTo>
                  <a:pt x="1670620" y="809690"/>
                  <a:pt x="1660204" y="806847"/>
                  <a:pt x="1649730" y="807720"/>
                </a:cubicBezTo>
                <a:cubicBezTo>
                  <a:pt x="1647190" y="808355"/>
                  <a:pt x="1644708" y="809300"/>
                  <a:pt x="1642110" y="809625"/>
                </a:cubicBezTo>
                <a:cubicBezTo>
                  <a:pt x="1634523" y="810573"/>
                  <a:pt x="1626765" y="810121"/>
                  <a:pt x="1619250" y="811530"/>
                </a:cubicBezTo>
                <a:cubicBezTo>
                  <a:pt x="1599420" y="815248"/>
                  <a:pt x="1621688" y="815142"/>
                  <a:pt x="1605915" y="817245"/>
                </a:cubicBezTo>
                <a:cubicBezTo>
                  <a:pt x="1598336" y="818256"/>
                  <a:pt x="1590663" y="818389"/>
                  <a:pt x="1583055" y="819150"/>
                </a:cubicBezTo>
                <a:cubicBezTo>
                  <a:pt x="1540594" y="823396"/>
                  <a:pt x="1609382" y="819166"/>
                  <a:pt x="1525905" y="822960"/>
                </a:cubicBezTo>
                <a:cubicBezTo>
                  <a:pt x="1515110" y="822325"/>
                  <a:pt x="1504299" y="821917"/>
                  <a:pt x="1493520" y="821055"/>
                </a:cubicBezTo>
                <a:cubicBezTo>
                  <a:pt x="1488417" y="820647"/>
                  <a:pt x="1483383" y="819558"/>
                  <a:pt x="1478280" y="819150"/>
                </a:cubicBezTo>
                <a:cubicBezTo>
                  <a:pt x="1467501" y="818288"/>
                  <a:pt x="1456690" y="817880"/>
                  <a:pt x="1445895" y="817245"/>
                </a:cubicBezTo>
                <a:cubicBezTo>
                  <a:pt x="1386669" y="807374"/>
                  <a:pt x="1457500" y="818056"/>
                  <a:pt x="1333500" y="811530"/>
                </a:cubicBezTo>
                <a:cubicBezTo>
                  <a:pt x="1327033" y="811190"/>
                  <a:pt x="1314450" y="807720"/>
                  <a:pt x="1314450" y="807720"/>
                </a:cubicBezTo>
                <a:lnTo>
                  <a:pt x="1243965" y="809625"/>
                </a:lnTo>
                <a:cubicBezTo>
                  <a:pt x="1239480" y="809829"/>
                  <a:pt x="1231511" y="807127"/>
                  <a:pt x="1230630" y="811530"/>
                </a:cubicBezTo>
                <a:cubicBezTo>
                  <a:pt x="1229301" y="818173"/>
                  <a:pt x="1248497" y="820213"/>
                  <a:pt x="1251585" y="821055"/>
                </a:cubicBezTo>
                <a:cubicBezTo>
                  <a:pt x="1255460" y="822112"/>
                  <a:pt x="1263015" y="824865"/>
                  <a:pt x="1263015" y="824865"/>
                </a:cubicBezTo>
                <a:cubicBezTo>
                  <a:pt x="1265555" y="828675"/>
                  <a:pt x="1272083" y="831951"/>
                  <a:pt x="1270635" y="836295"/>
                </a:cubicBezTo>
                <a:cubicBezTo>
                  <a:pt x="1270000" y="838200"/>
                  <a:pt x="1269984" y="840442"/>
                  <a:pt x="1268730" y="842010"/>
                </a:cubicBezTo>
                <a:cubicBezTo>
                  <a:pt x="1267300" y="843798"/>
                  <a:pt x="1265063" y="844796"/>
                  <a:pt x="1263015" y="845820"/>
                </a:cubicBezTo>
                <a:cubicBezTo>
                  <a:pt x="1247228" y="853713"/>
                  <a:pt x="1259316" y="846589"/>
                  <a:pt x="1247775" y="851535"/>
                </a:cubicBezTo>
                <a:cubicBezTo>
                  <a:pt x="1245165" y="852654"/>
                  <a:pt x="1242940" y="854788"/>
                  <a:pt x="1240155" y="855345"/>
                </a:cubicBezTo>
                <a:cubicBezTo>
                  <a:pt x="1233277" y="856721"/>
                  <a:pt x="1226185" y="856615"/>
                  <a:pt x="1219200" y="857250"/>
                </a:cubicBezTo>
                <a:cubicBezTo>
                  <a:pt x="1216025" y="858520"/>
                  <a:pt x="1212734" y="859531"/>
                  <a:pt x="1209675" y="861060"/>
                </a:cubicBezTo>
                <a:cubicBezTo>
                  <a:pt x="1207627" y="862084"/>
                  <a:pt x="1206008" y="863846"/>
                  <a:pt x="1203960" y="864870"/>
                </a:cubicBezTo>
                <a:cubicBezTo>
                  <a:pt x="1200901" y="866399"/>
                  <a:pt x="1197424" y="867019"/>
                  <a:pt x="1194435" y="868680"/>
                </a:cubicBezTo>
                <a:cubicBezTo>
                  <a:pt x="1191660" y="870222"/>
                  <a:pt x="1189698" y="873064"/>
                  <a:pt x="1186815" y="874395"/>
                </a:cubicBezTo>
                <a:cubicBezTo>
                  <a:pt x="1179082" y="877964"/>
                  <a:pt x="1170344" y="879941"/>
                  <a:pt x="1162050" y="882015"/>
                </a:cubicBezTo>
                <a:cubicBezTo>
                  <a:pt x="1160780" y="885190"/>
                  <a:pt x="1160429" y="888913"/>
                  <a:pt x="1158240" y="891540"/>
                </a:cubicBezTo>
                <a:cubicBezTo>
                  <a:pt x="1156954" y="893083"/>
                  <a:pt x="1154532" y="893519"/>
                  <a:pt x="1152525" y="893445"/>
                </a:cubicBezTo>
                <a:cubicBezTo>
                  <a:pt x="1137243" y="892879"/>
                  <a:pt x="1122045" y="890905"/>
                  <a:pt x="1106805" y="889635"/>
                </a:cubicBezTo>
                <a:cubicBezTo>
                  <a:pt x="1104265" y="889000"/>
                  <a:pt x="1101693" y="888482"/>
                  <a:pt x="1099185" y="887730"/>
                </a:cubicBezTo>
                <a:cubicBezTo>
                  <a:pt x="1095338" y="886576"/>
                  <a:pt x="1087755" y="883920"/>
                  <a:pt x="1087755" y="883920"/>
                </a:cubicBezTo>
                <a:cubicBezTo>
                  <a:pt x="1082040" y="884555"/>
                  <a:pt x="1076293" y="884951"/>
                  <a:pt x="1070610" y="885825"/>
                </a:cubicBezTo>
                <a:cubicBezTo>
                  <a:pt x="1068022" y="886223"/>
                  <a:pt x="1065546" y="887162"/>
                  <a:pt x="1062990" y="887730"/>
                </a:cubicBezTo>
                <a:cubicBezTo>
                  <a:pt x="1059829" y="888432"/>
                  <a:pt x="1056651" y="889056"/>
                  <a:pt x="1053465" y="889635"/>
                </a:cubicBezTo>
                <a:cubicBezTo>
                  <a:pt x="1049665" y="890326"/>
                  <a:pt x="1045806" y="890702"/>
                  <a:pt x="1042035" y="891540"/>
                </a:cubicBezTo>
                <a:cubicBezTo>
                  <a:pt x="1040075" y="891976"/>
                  <a:pt x="1038251" y="892893"/>
                  <a:pt x="1036320" y="893445"/>
                </a:cubicBezTo>
                <a:cubicBezTo>
                  <a:pt x="1033803" y="894164"/>
                  <a:pt x="1031208" y="894598"/>
                  <a:pt x="1028700" y="895350"/>
                </a:cubicBezTo>
                <a:cubicBezTo>
                  <a:pt x="1024853" y="896504"/>
                  <a:pt x="1021117" y="898006"/>
                  <a:pt x="1017270" y="899160"/>
                </a:cubicBezTo>
                <a:cubicBezTo>
                  <a:pt x="1014762" y="899912"/>
                  <a:pt x="1012134" y="900237"/>
                  <a:pt x="1009650" y="901065"/>
                </a:cubicBezTo>
                <a:cubicBezTo>
                  <a:pt x="988129" y="908239"/>
                  <a:pt x="1010766" y="902215"/>
                  <a:pt x="992505" y="906780"/>
                </a:cubicBezTo>
                <a:cubicBezTo>
                  <a:pt x="972735" y="919960"/>
                  <a:pt x="1003340" y="899898"/>
                  <a:pt x="979170" y="914400"/>
                </a:cubicBezTo>
                <a:cubicBezTo>
                  <a:pt x="956182" y="928193"/>
                  <a:pt x="977538" y="917121"/>
                  <a:pt x="960120" y="925830"/>
                </a:cubicBezTo>
                <a:cubicBezTo>
                  <a:pt x="958215" y="928370"/>
                  <a:pt x="955825" y="930610"/>
                  <a:pt x="954405" y="933450"/>
                </a:cubicBezTo>
                <a:cubicBezTo>
                  <a:pt x="953234" y="935792"/>
                  <a:pt x="954176" y="939059"/>
                  <a:pt x="952500" y="941070"/>
                </a:cubicBezTo>
                <a:cubicBezTo>
                  <a:pt x="950689" y="943243"/>
                  <a:pt x="942196" y="945775"/>
                  <a:pt x="939165" y="946785"/>
                </a:cubicBezTo>
                <a:cubicBezTo>
                  <a:pt x="938530" y="949325"/>
                  <a:pt x="935409" y="952554"/>
                  <a:pt x="937260" y="954405"/>
                </a:cubicBezTo>
                <a:cubicBezTo>
                  <a:pt x="937858" y="955003"/>
                  <a:pt x="949276" y="951035"/>
                  <a:pt x="950595" y="950595"/>
                </a:cubicBezTo>
                <a:cubicBezTo>
                  <a:pt x="953135" y="948055"/>
                  <a:pt x="955675" y="940435"/>
                  <a:pt x="958215" y="942975"/>
                </a:cubicBezTo>
                <a:cubicBezTo>
                  <a:pt x="961055" y="945815"/>
                  <a:pt x="956201" y="950813"/>
                  <a:pt x="954405" y="954405"/>
                </a:cubicBezTo>
                <a:cubicBezTo>
                  <a:pt x="953135" y="956945"/>
                  <a:pt x="952004" y="959559"/>
                  <a:pt x="950595" y="962025"/>
                </a:cubicBezTo>
                <a:cubicBezTo>
                  <a:pt x="949459" y="964013"/>
                  <a:pt x="947809" y="965692"/>
                  <a:pt x="946785" y="967740"/>
                </a:cubicBezTo>
                <a:cubicBezTo>
                  <a:pt x="945887" y="969536"/>
                  <a:pt x="945515" y="971550"/>
                  <a:pt x="944880" y="973455"/>
                </a:cubicBezTo>
                <a:cubicBezTo>
                  <a:pt x="947719" y="1001842"/>
                  <a:pt x="943641" y="983900"/>
                  <a:pt x="950595" y="1000125"/>
                </a:cubicBezTo>
                <a:cubicBezTo>
                  <a:pt x="951386" y="1001971"/>
                  <a:pt x="951080" y="1004420"/>
                  <a:pt x="952500" y="1005840"/>
                </a:cubicBezTo>
                <a:cubicBezTo>
                  <a:pt x="959326" y="1012666"/>
                  <a:pt x="968928" y="1017983"/>
                  <a:pt x="977265" y="1022985"/>
                </a:cubicBezTo>
                <a:lnTo>
                  <a:pt x="992505" y="1021080"/>
                </a:lnTo>
                <a:cubicBezTo>
                  <a:pt x="999480" y="1020346"/>
                  <a:pt x="1007624" y="1023066"/>
                  <a:pt x="1013460" y="1019175"/>
                </a:cubicBezTo>
                <a:cubicBezTo>
                  <a:pt x="1017196" y="1016684"/>
                  <a:pt x="1013357" y="1009856"/>
                  <a:pt x="1015365" y="1005840"/>
                </a:cubicBezTo>
                <a:cubicBezTo>
                  <a:pt x="1016263" y="1004044"/>
                  <a:pt x="1019080" y="1004117"/>
                  <a:pt x="1021080" y="1003935"/>
                </a:cubicBezTo>
                <a:cubicBezTo>
                  <a:pt x="1033112" y="1002841"/>
                  <a:pt x="1045210" y="1002665"/>
                  <a:pt x="1057275" y="1002030"/>
                </a:cubicBezTo>
                <a:cubicBezTo>
                  <a:pt x="1066120" y="999819"/>
                  <a:pt x="1065197" y="1000414"/>
                  <a:pt x="1074420" y="996315"/>
                </a:cubicBezTo>
                <a:cubicBezTo>
                  <a:pt x="1077015" y="995162"/>
                  <a:pt x="1079729" y="994156"/>
                  <a:pt x="1082040" y="992505"/>
                </a:cubicBezTo>
                <a:cubicBezTo>
                  <a:pt x="1084232" y="990939"/>
                  <a:pt x="1085345" y="987995"/>
                  <a:pt x="1087755" y="986790"/>
                </a:cubicBezTo>
                <a:cubicBezTo>
                  <a:pt x="1090651" y="985342"/>
                  <a:pt x="1094156" y="985737"/>
                  <a:pt x="1097280" y="984885"/>
                </a:cubicBezTo>
                <a:cubicBezTo>
                  <a:pt x="1101155" y="983828"/>
                  <a:pt x="1104835" y="982132"/>
                  <a:pt x="1108710" y="981075"/>
                </a:cubicBezTo>
                <a:cubicBezTo>
                  <a:pt x="1111834" y="980223"/>
                  <a:pt x="1115074" y="979872"/>
                  <a:pt x="1118235" y="979170"/>
                </a:cubicBezTo>
                <a:cubicBezTo>
                  <a:pt x="1120791" y="978602"/>
                  <a:pt x="1123315" y="977900"/>
                  <a:pt x="1125855" y="977265"/>
                </a:cubicBezTo>
                <a:cubicBezTo>
                  <a:pt x="1126490" y="975360"/>
                  <a:pt x="1127760" y="973558"/>
                  <a:pt x="1127760" y="971550"/>
                </a:cubicBezTo>
                <a:cubicBezTo>
                  <a:pt x="1127760" y="967270"/>
                  <a:pt x="1123439" y="955780"/>
                  <a:pt x="1127760" y="950595"/>
                </a:cubicBezTo>
                <a:cubicBezTo>
                  <a:pt x="1129578" y="948413"/>
                  <a:pt x="1132945" y="948246"/>
                  <a:pt x="1135380" y="946785"/>
                </a:cubicBezTo>
                <a:cubicBezTo>
                  <a:pt x="1147001" y="939812"/>
                  <a:pt x="1145834" y="938412"/>
                  <a:pt x="1158240" y="933450"/>
                </a:cubicBezTo>
                <a:cubicBezTo>
                  <a:pt x="1160671" y="932478"/>
                  <a:pt x="1163320" y="932180"/>
                  <a:pt x="1165860" y="931545"/>
                </a:cubicBezTo>
                <a:cubicBezTo>
                  <a:pt x="1170940" y="932180"/>
                  <a:pt x="1176063" y="932534"/>
                  <a:pt x="1181100" y="933450"/>
                </a:cubicBezTo>
                <a:cubicBezTo>
                  <a:pt x="1183076" y="933809"/>
                  <a:pt x="1185395" y="933935"/>
                  <a:pt x="1186815" y="935355"/>
                </a:cubicBezTo>
                <a:cubicBezTo>
                  <a:pt x="1188235" y="936775"/>
                  <a:pt x="1188085" y="939165"/>
                  <a:pt x="1188720" y="941070"/>
                </a:cubicBezTo>
                <a:cubicBezTo>
                  <a:pt x="1197610" y="940435"/>
                  <a:pt x="1206864" y="941760"/>
                  <a:pt x="1215390" y="939165"/>
                </a:cubicBezTo>
                <a:cubicBezTo>
                  <a:pt x="1223629" y="936658"/>
                  <a:pt x="1232329" y="930052"/>
                  <a:pt x="1236345" y="922020"/>
                </a:cubicBezTo>
                <a:cubicBezTo>
                  <a:pt x="1237243" y="920224"/>
                  <a:pt x="1236616" y="917472"/>
                  <a:pt x="1238250" y="916305"/>
                </a:cubicBezTo>
                <a:cubicBezTo>
                  <a:pt x="1241518" y="913971"/>
                  <a:pt x="1245951" y="913987"/>
                  <a:pt x="1249680" y="912495"/>
                </a:cubicBezTo>
                <a:cubicBezTo>
                  <a:pt x="1252317" y="911440"/>
                  <a:pt x="1254705" y="909838"/>
                  <a:pt x="1257300" y="908685"/>
                </a:cubicBezTo>
                <a:cubicBezTo>
                  <a:pt x="1264134" y="905648"/>
                  <a:pt x="1266256" y="905065"/>
                  <a:pt x="1272540" y="902970"/>
                </a:cubicBezTo>
                <a:cubicBezTo>
                  <a:pt x="1276350" y="903605"/>
                  <a:pt x="1280579" y="903025"/>
                  <a:pt x="1283970" y="904875"/>
                </a:cubicBezTo>
                <a:cubicBezTo>
                  <a:pt x="1287912" y="907025"/>
                  <a:pt x="1290491" y="911063"/>
                  <a:pt x="1293495" y="914400"/>
                </a:cubicBezTo>
                <a:cubicBezTo>
                  <a:pt x="1302071" y="923929"/>
                  <a:pt x="1299378" y="923524"/>
                  <a:pt x="1308735" y="931545"/>
                </a:cubicBezTo>
                <a:cubicBezTo>
                  <a:pt x="1310473" y="933035"/>
                  <a:pt x="1312449" y="934243"/>
                  <a:pt x="1314450" y="935355"/>
                </a:cubicBezTo>
                <a:cubicBezTo>
                  <a:pt x="1318573" y="937646"/>
                  <a:pt x="1326130" y="941761"/>
                  <a:pt x="1331595" y="942975"/>
                </a:cubicBezTo>
                <a:cubicBezTo>
                  <a:pt x="1335366" y="943813"/>
                  <a:pt x="1339215" y="944245"/>
                  <a:pt x="1343025" y="944880"/>
                </a:cubicBezTo>
                <a:cubicBezTo>
                  <a:pt x="1345565" y="946150"/>
                  <a:pt x="1347905" y="947943"/>
                  <a:pt x="1350645" y="948690"/>
                </a:cubicBezTo>
                <a:cubicBezTo>
                  <a:pt x="1352870" y="949297"/>
                  <a:pt x="1377971" y="952344"/>
                  <a:pt x="1379220" y="952500"/>
                </a:cubicBezTo>
                <a:cubicBezTo>
                  <a:pt x="1378585" y="956310"/>
                  <a:pt x="1378153" y="960159"/>
                  <a:pt x="1377315" y="963930"/>
                </a:cubicBezTo>
                <a:cubicBezTo>
                  <a:pt x="1376502" y="967588"/>
                  <a:pt x="1373048" y="971702"/>
                  <a:pt x="1377315" y="975360"/>
                </a:cubicBezTo>
                <a:cubicBezTo>
                  <a:pt x="1380549" y="978132"/>
                  <a:pt x="1384935" y="979170"/>
                  <a:pt x="1388745" y="981075"/>
                </a:cubicBezTo>
                <a:cubicBezTo>
                  <a:pt x="1414780" y="980440"/>
                  <a:pt x="1440807" y="979170"/>
                  <a:pt x="1466850" y="979170"/>
                </a:cubicBezTo>
                <a:cubicBezTo>
                  <a:pt x="1475763" y="979170"/>
                  <a:pt x="1484873" y="978913"/>
                  <a:pt x="1493520" y="981075"/>
                </a:cubicBezTo>
                <a:cubicBezTo>
                  <a:pt x="1495741" y="981630"/>
                  <a:pt x="1495809" y="985079"/>
                  <a:pt x="1497330" y="986790"/>
                </a:cubicBezTo>
                <a:cubicBezTo>
                  <a:pt x="1509196" y="1000139"/>
                  <a:pt x="1504591" y="997386"/>
                  <a:pt x="1518285" y="1000125"/>
                </a:cubicBezTo>
                <a:cubicBezTo>
                  <a:pt x="1520825" y="1002030"/>
                  <a:pt x="1525070" y="1002777"/>
                  <a:pt x="1525905" y="1005840"/>
                </a:cubicBezTo>
                <a:cubicBezTo>
                  <a:pt x="1527252" y="1010779"/>
                  <a:pt x="1525073" y="1016074"/>
                  <a:pt x="1524000" y="1021080"/>
                </a:cubicBezTo>
                <a:cubicBezTo>
                  <a:pt x="1522234" y="1029319"/>
                  <a:pt x="1519905" y="1033079"/>
                  <a:pt x="1516380" y="1040130"/>
                </a:cubicBezTo>
                <a:cubicBezTo>
                  <a:pt x="1520791" y="1057774"/>
                  <a:pt x="1513837" y="1039856"/>
                  <a:pt x="1541145" y="1051560"/>
                </a:cubicBezTo>
                <a:cubicBezTo>
                  <a:pt x="1543755" y="1052679"/>
                  <a:pt x="1543595" y="1056687"/>
                  <a:pt x="1544955" y="1059180"/>
                </a:cubicBezTo>
                <a:cubicBezTo>
                  <a:pt x="1548690" y="1066027"/>
                  <a:pt x="1555277" y="1076411"/>
                  <a:pt x="1558290" y="1083945"/>
                </a:cubicBezTo>
                <a:cubicBezTo>
                  <a:pt x="1559262" y="1086376"/>
                  <a:pt x="1559560" y="1089025"/>
                  <a:pt x="1560195" y="1091565"/>
                </a:cubicBezTo>
                <a:cubicBezTo>
                  <a:pt x="1558290" y="1101725"/>
                  <a:pt x="1557320" y="1112106"/>
                  <a:pt x="1554480" y="1122045"/>
                </a:cubicBezTo>
                <a:cubicBezTo>
                  <a:pt x="1553463" y="1125605"/>
                  <a:pt x="1550987" y="1128608"/>
                  <a:pt x="1548765" y="1131570"/>
                </a:cubicBezTo>
                <a:cubicBezTo>
                  <a:pt x="1543350" y="1138790"/>
                  <a:pt x="1538002" y="1146143"/>
                  <a:pt x="1531620" y="1152525"/>
                </a:cubicBezTo>
                <a:cubicBezTo>
                  <a:pt x="1527175" y="1156970"/>
                  <a:pt x="1523515" y="1162373"/>
                  <a:pt x="1518285" y="1165860"/>
                </a:cubicBezTo>
                <a:lnTo>
                  <a:pt x="1506855" y="1173480"/>
                </a:lnTo>
                <a:cubicBezTo>
                  <a:pt x="1505585" y="1176020"/>
                  <a:pt x="1505053" y="1179092"/>
                  <a:pt x="1503045" y="1181100"/>
                </a:cubicBezTo>
                <a:cubicBezTo>
                  <a:pt x="1501625" y="1182520"/>
                  <a:pt x="1499126" y="1182107"/>
                  <a:pt x="1497330" y="1183005"/>
                </a:cubicBezTo>
                <a:cubicBezTo>
                  <a:pt x="1494018" y="1184661"/>
                  <a:pt x="1491176" y="1187188"/>
                  <a:pt x="1487805" y="1188720"/>
                </a:cubicBezTo>
                <a:cubicBezTo>
                  <a:pt x="1484149" y="1190382"/>
                  <a:pt x="1479967" y="1190734"/>
                  <a:pt x="1476375" y="1192530"/>
                </a:cubicBezTo>
                <a:cubicBezTo>
                  <a:pt x="1467217" y="1197109"/>
                  <a:pt x="1457896" y="1201627"/>
                  <a:pt x="1449705" y="1207770"/>
                </a:cubicBezTo>
                <a:cubicBezTo>
                  <a:pt x="1440479" y="1214690"/>
                  <a:pt x="1445097" y="1212481"/>
                  <a:pt x="1436370" y="1215390"/>
                </a:cubicBezTo>
                <a:cubicBezTo>
                  <a:pt x="1435735" y="1218565"/>
                  <a:pt x="1434263" y="1221683"/>
                  <a:pt x="1434465" y="1224915"/>
                </a:cubicBezTo>
                <a:cubicBezTo>
                  <a:pt x="1435283" y="1237999"/>
                  <a:pt x="1435607" y="1245107"/>
                  <a:pt x="1443990" y="1253490"/>
                </a:cubicBezTo>
                <a:cubicBezTo>
                  <a:pt x="1445609" y="1255109"/>
                  <a:pt x="1447800" y="1256030"/>
                  <a:pt x="1449705" y="1257300"/>
                </a:cubicBezTo>
                <a:cubicBezTo>
                  <a:pt x="1454303" y="1264196"/>
                  <a:pt x="1453034" y="1263667"/>
                  <a:pt x="1461135" y="1268730"/>
                </a:cubicBezTo>
                <a:cubicBezTo>
                  <a:pt x="1463543" y="1270235"/>
                  <a:pt x="1466444" y="1270889"/>
                  <a:pt x="1468755" y="1272540"/>
                </a:cubicBezTo>
                <a:cubicBezTo>
                  <a:pt x="1470947" y="1274106"/>
                  <a:pt x="1472131" y="1276918"/>
                  <a:pt x="1474470" y="1278255"/>
                </a:cubicBezTo>
                <a:cubicBezTo>
                  <a:pt x="1476743" y="1279554"/>
                  <a:pt x="1479606" y="1279332"/>
                  <a:pt x="1482090" y="1280160"/>
                </a:cubicBezTo>
                <a:cubicBezTo>
                  <a:pt x="1512577" y="1290322"/>
                  <a:pt x="1461036" y="1282794"/>
                  <a:pt x="1541145" y="1285875"/>
                </a:cubicBezTo>
                <a:cubicBezTo>
                  <a:pt x="1544320" y="1287145"/>
                  <a:pt x="1547611" y="1288156"/>
                  <a:pt x="1550670" y="1289685"/>
                </a:cubicBezTo>
                <a:cubicBezTo>
                  <a:pt x="1558058" y="1293379"/>
                  <a:pt x="1563212" y="1300254"/>
                  <a:pt x="1567815" y="1306830"/>
                </a:cubicBezTo>
                <a:cubicBezTo>
                  <a:pt x="1570441" y="1310581"/>
                  <a:pt x="1572895" y="1314450"/>
                  <a:pt x="1575435" y="1318260"/>
                </a:cubicBezTo>
                <a:lnTo>
                  <a:pt x="1579245" y="1323975"/>
                </a:lnTo>
                <a:cubicBezTo>
                  <a:pt x="1579880" y="1332865"/>
                  <a:pt x="1578448" y="1342152"/>
                  <a:pt x="1581150" y="1350645"/>
                </a:cubicBezTo>
                <a:cubicBezTo>
                  <a:pt x="1583075" y="1356696"/>
                  <a:pt x="1589058" y="1360601"/>
                  <a:pt x="1592580" y="1365885"/>
                </a:cubicBezTo>
                <a:cubicBezTo>
                  <a:pt x="1593850" y="1367790"/>
                  <a:pt x="1595366" y="1369552"/>
                  <a:pt x="1596390" y="1371600"/>
                </a:cubicBezTo>
                <a:cubicBezTo>
                  <a:pt x="1600097" y="1379014"/>
                  <a:pt x="1596538" y="1376390"/>
                  <a:pt x="1600200" y="1384935"/>
                </a:cubicBezTo>
                <a:cubicBezTo>
                  <a:pt x="1601606" y="1388215"/>
                  <a:pt x="1606979" y="1394534"/>
                  <a:pt x="1609725" y="1396365"/>
                </a:cubicBezTo>
                <a:cubicBezTo>
                  <a:pt x="1611396" y="1397479"/>
                  <a:pt x="1613566" y="1397549"/>
                  <a:pt x="1615440" y="1398270"/>
                </a:cubicBezTo>
                <a:cubicBezTo>
                  <a:pt x="1621823" y="1400725"/>
                  <a:pt x="1627784" y="1404549"/>
                  <a:pt x="1634490" y="1405890"/>
                </a:cubicBezTo>
                <a:cubicBezTo>
                  <a:pt x="1649654" y="1408923"/>
                  <a:pt x="1640797" y="1407437"/>
                  <a:pt x="1661160" y="1409700"/>
                </a:cubicBezTo>
                <a:cubicBezTo>
                  <a:pt x="1681696" y="1414834"/>
                  <a:pt x="1666579" y="1411458"/>
                  <a:pt x="1708785" y="1415415"/>
                </a:cubicBezTo>
                <a:cubicBezTo>
                  <a:pt x="1739493" y="1418294"/>
                  <a:pt x="1726662" y="1417158"/>
                  <a:pt x="1765935" y="1419225"/>
                </a:cubicBezTo>
                <a:cubicBezTo>
                  <a:pt x="1770832" y="1420857"/>
                  <a:pt x="1774008" y="1422078"/>
                  <a:pt x="1779270" y="1423035"/>
                </a:cubicBezTo>
                <a:cubicBezTo>
                  <a:pt x="1783688" y="1423838"/>
                  <a:pt x="1788160" y="1424305"/>
                  <a:pt x="1792605" y="1424940"/>
                </a:cubicBezTo>
                <a:cubicBezTo>
                  <a:pt x="1794510" y="1425575"/>
                  <a:pt x="1797422" y="1425049"/>
                  <a:pt x="1798320" y="1426845"/>
                </a:cubicBezTo>
                <a:cubicBezTo>
                  <a:pt x="1799218" y="1428641"/>
                  <a:pt x="1797313" y="1430764"/>
                  <a:pt x="1796415" y="1432560"/>
                </a:cubicBezTo>
                <a:cubicBezTo>
                  <a:pt x="1794956" y="1435477"/>
                  <a:pt x="1789699" y="1442586"/>
                  <a:pt x="1786890" y="1443990"/>
                </a:cubicBezTo>
                <a:cubicBezTo>
                  <a:pt x="1783994" y="1445438"/>
                  <a:pt x="1780526" y="1445193"/>
                  <a:pt x="1777365" y="1445895"/>
                </a:cubicBezTo>
                <a:cubicBezTo>
                  <a:pt x="1756142" y="1450611"/>
                  <a:pt x="1786849" y="1446306"/>
                  <a:pt x="1739265" y="1449705"/>
                </a:cubicBezTo>
                <a:cubicBezTo>
                  <a:pt x="1731638" y="1450250"/>
                  <a:pt x="1724025" y="1450975"/>
                  <a:pt x="1716405" y="1451610"/>
                </a:cubicBezTo>
                <a:lnTo>
                  <a:pt x="1596390" y="1449705"/>
                </a:lnTo>
                <a:lnTo>
                  <a:pt x="1531620" y="1447800"/>
                </a:lnTo>
                <a:cubicBezTo>
                  <a:pt x="1520181" y="1447360"/>
                  <a:pt x="1508775" y="1446117"/>
                  <a:pt x="1497330" y="1445895"/>
                </a:cubicBezTo>
                <a:lnTo>
                  <a:pt x="1335405" y="1443990"/>
                </a:lnTo>
                <a:lnTo>
                  <a:pt x="1287780" y="1442085"/>
                </a:lnTo>
                <a:cubicBezTo>
                  <a:pt x="1237373" y="1439120"/>
                  <a:pt x="1287009" y="1442291"/>
                  <a:pt x="1264920" y="1438275"/>
                </a:cubicBezTo>
                <a:cubicBezTo>
                  <a:pt x="1259883" y="1437359"/>
                  <a:pt x="1254760" y="1437005"/>
                  <a:pt x="1249680" y="1436370"/>
                </a:cubicBezTo>
                <a:cubicBezTo>
                  <a:pt x="1230630" y="1437005"/>
                  <a:pt x="1211560" y="1437188"/>
                  <a:pt x="1192530" y="1438275"/>
                </a:cubicBezTo>
                <a:cubicBezTo>
                  <a:pt x="1189297" y="1438460"/>
                  <a:pt x="1186048" y="1439073"/>
                  <a:pt x="1183005" y="1440180"/>
                </a:cubicBezTo>
                <a:cubicBezTo>
                  <a:pt x="1159281" y="1448807"/>
                  <a:pt x="1180565" y="1443599"/>
                  <a:pt x="1165860" y="1447800"/>
                </a:cubicBezTo>
                <a:cubicBezTo>
                  <a:pt x="1163343" y="1448519"/>
                  <a:pt x="1160855" y="1449583"/>
                  <a:pt x="1158240" y="1449705"/>
                </a:cubicBezTo>
                <a:cubicBezTo>
                  <a:pt x="1133494" y="1450856"/>
                  <a:pt x="1108710" y="1450975"/>
                  <a:pt x="1083945" y="1451610"/>
                </a:cubicBezTo>
                <a:lnTo>
                  <a:pt x="984885" y="1449705"/>
                </a:lnTo>
                <a:cubicBezTo>
                  <a:pt x="957962" y="1448837"/>
                  <a:pt x="974548" y="1447659"/>
                  <a:pt x="952500" y="1445895"/>
                </a:cubicBezTo>
                <a:cubicBezTo>
                  <a:pt x="941089" y="1444982"/>
                  <a:pt x="929640" y="1444625"/>
                  <a:pt x="918210" y="1443990"/>
                </a:cubicBezTo>
                <a:cubicBezTo>
                  <a:pt x="914400" y="1443355"/>
                  <a:pt x="910643" y="1442085"/>
                  <a:pt x="906780" y="1442085"/>
                </a:cubicBezTo>
                <a:cubicBezTo>
                  <a:pt x="827337" y="1442085"/>
                  <a:pt x="844045" y="1440925"/>
                  <a:pt x="792480" y="1447800"/>
                </a:cubicBezTo>
                <a:cubicBezTo>
                  <a:pt x="785707" y="1451187"/>
                  <a:pt x="785685" y="1451646"/>
                  <a:pt x="779145" y="1453515"/>
                </a:cubicBezTo>
                <a:cubicBezTo>
                  <a:pt x="776628" y="1454234"/>
                  <a:pt x="774130" y="1455159"/>
                  <a:pt x="771525" y="1455420"/>
                </a:cubicBezTo>
                <a:cubicBezTo>
                  <a:pt x="761396" y="1456433"/>
                  <a:pt x="738187" y="1444942"/>
                  <a:pt x="731520" y="1438275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58322" y="5760270"/>
            <a:ext cx="1222662" cy="1093476"/>
          </a:xfrm>
          <a:custGeom>
            <a:avLst/>
            <a:gdLst>
              <a:gd name="connsiteX0" fmla="*/ 1630680 w 1635805"/>
              <a:gd name="connsiteY0" fmla="*/ 1421200 h 1444060"/>
              <a:gd name="connsiteX1" fmla="*/ 1546860 w 1635805"/>
              <a:gd name="connsiteY1" fmla="*/ 1419295 h 1444060"/>
              <a:gd name="connsiteX2" fmla="*/ 1533525 w 1635805"/>
              <a:gd name="connsiteY2" fmla="*/ 1421200 h 1444060"/>
              <a:gd name="connsiteX3" fmla="*/ 1527810 w 1635805"/>
              <a:gd name="connsiteY3" fmla="*/ 1423105 h 1444060"/>
              <a:gd name="connsiteX4" fmla="*/ 1396365 w 1635805"/>
              <a:gd name="connsiteY4" fmla="*/ 1421200 h 1444060"/>
              <a:gd name="connsiteX5" fmla="*/ 1362075 w 1635805"/>
              <a:gd name="connsiteY5" fmla="*/ 1417390 h 1444060"/>
              <a:gd name="connsiteX6" fmla="*/ 1356360 w 1635805"/>
              <a:gd name="connsiteY6" fmla="*/ 1415485 h 1444060"/>
              <a:gd name="connsiteX7" fmla="*/ 1331595 w 1635805"/>
              <a:gd name="connsiteY7" fmla="*/ 1411675 h 1444060"/>
              <a:gd name="connsiteX8" fmla="*/ 1320165 w 1635805"/>
              <a:gd name="connsiteY8" fmla="*/ 1404055 h 1444060"/>
              <a:gd name="connsiteX9" fmla="*/ 1318260 w 1635805"/>
              <a:gd name="connsiteY9" fmla="*/ 1398340 h 1444060"/>
              <a:gd name="connsiteX10" fmla="*/ 1306830 w 1635805"/>
              <a:gd name="connsiteY10" fmla="*/ 1390720 h 1444060"/>
              <a:gd name="connsiteX11" fmla="*/ 1301115 w 1635805"/>
              <a:gd name="connsiteY11" fmla="*/ 1386910 h 1444060"/>
              <a:gd name="connsiteX12" fmla="*/ 1291590 w 1635805"/>
              <a:gd name="connsiteY12" fmla="*/ 1385005 h 1444060"/>
              <a:gd name="connsiteX13" fmla="*/ 1259205 w 1635805"/>
              <a:gd name="connsiteY13" fmla="*/ 1379290 h 1444060"/>
              <a:gd name="connsiteX14" fmla="*/ 1230630 w 1635805"/>
              <a:gd name="connsiteY14" fmla="*/ 1381195 h 1444060"/>
              <a:gd name="connsiteX15" fmla="*/ 1219200 w 1635805"/>
              <a:gd name="connsiteY15" fmla="*/ 1385005 h 1444060"/>
              <a:gd name="connsiteX16" fmla="*/ 1163955 w 1635805"/>
              <a:gd name="connsiteY16" fmla="*/ 1383100 h 1444060"/>
              <a:gd name="connsiteX17" fmla="*/ 1158240 w 1635805"/>
              <a:gd name="connsiteY17" fmla="*/ 1381195 h 1444060"/>
              <a:gd name="connsiteX18" fmla="*/ 1148715 w 1635805"/>
              <a:gd name="connsiteY18" fmla="*/ 1364050 h 1444060"/>
              <a:gd name="connsiteX19" fmla="*/ 1143000 w 1635805"/>
              <a:gd name="connsiteY19" fmla="*/ 1362145 h 1444060"/>
              <a:gd name="connsiteX20" fmla="*/ 1080135 w 1635805"/>
              <a:gd name="connsiteY20" fmla="*/ 1364050 h 1444060"/>
              <a:gd name="connsiteX21" fmla="*/ 1068705 w 1635805"/>
              <a:gd name="connsiteY21" fmla="*/ 1367860 h 1444060"/>
              <a:gd name="connsiteX22" fmla="*/ 1064895 w 1635805"/>
              <a:gd name="connsiteY22" fmla="*/ 1373575 h 1444060"/>
              <a:gd name="connsiteX23" fmla="*/ 1043940 w 1635805"/>
              <a:gd name="connsiteY23" fmla="*/ 1365955 h 1444060"/>
              <a:gd name="connsiteX24" fmla="*/ 1036320 w 1635805"/>
              <a:gd name="connsiteY24" fmla="*/ 1348810 h 1444060"/>
              <a:gd name="connsiteX25" fmla="*/ 1028700 w 1635805"/>
              <a:gd name="connsiteY25" fmla="*/ 1341190 h 1444060"/>
              <a:gd name="connsiteX26" fmla="*/ 1022985 w 1635805"/>
              <a:gd name="connsiteY26" fmla="*/ 1337380 h 1444060"/>
              <a:gd name="connsiteX27" fmla="*/ 1021080 w 1635805"/>
              <a:gd name="connsiteY27" fmla="*/ 1331665 h 1444060"/>
              <a:gd name="connsiteX28" fmla="*/ 1013460 w 1635805"/>
              <a:gd name="connsiteY28" fmla="*/ 1320235 h 1444060"/>
              <a:gd name="connsiteX29" fmla="*/ 1011555 w 1635805"/>
              <a:gd name="connsiteY29" fmla="*/ 1301185 h 1444060"/>
              <a:gd name="connsiteX30" fmla="*/ 1009650 w 1635805"/>
              <a:gd name="connsiteY30" fmla="*/ 1295470 h 1444060"/>
              <a:gd name="connsiteX31" fmla="*/ 1003935 w 1635805"/>
              <a:gd name="connsiteY31" fmla="*/ 1291660 h 1444060"/>
              <a:gd name="connsiteX32" fmla="*/ 992505 w 1635805"/>
              <a:gd name="connsiteY32" fmla="*/ 1280230 h 1444060"/>
              <a:gd name="connsiteX33" fmla="*/ 984885 w 1635805"/>
              <a:gd name="connsiteY33" fmla="*/ 1268800 h 1444060"/>
              <a:gd name="connsiteX34" fmla="*/ 973455 w 1635805"/>
              <a:gd name="connsiteY34" fmla="*/ 1251655 h 1444060"/>
              <a:gd name="connsiteX35" fmla="*/ 969645 w 1635805"/>
              <a:gd name="connsiteY35" fmla="*/ 1245940 h 1444060"/>
              <a:gd name="connsiteX36" fmla="*/ 962025 w 1635805"/>
              <a:gd name="connsiteY36" fmla="*/ 1240225 h 1444060"/>
              <a:gd name="connsiteX37" fmla="*/ 952500 w 1635805"/>
              <a:gd name="connsiteY37" fmla="*/ 1228795 h 1444060"/>
              <a:gd name="connsiteX38" fmla="*/ 944880 w 1635805"/>
              <a:gd name="connsiteY38" fmla="*/ 1217365 h 1444060"/>
              <a:gd name="connsiteX39" fmla="*/ 927735 w 1635805"/>
              <a:gd name="connsiteY39" fmla="*/ 1223080 h 1444060"/>
              <a:gd name="connsiteX40" fmla="*/ 922020 w 1635805"/>
              <a:gd name="connsiteY40" fmla="*/ 1228795 h 1444060"/>
              <a:gd name="connsiteX41" fmla="*/ 918210 w 1635805"/>
              <a:gd name="connsiteY41" fmla="*/ 1234510 h 1444060"/>
              <a:gd name="connsiteX42" fmla="*/ 912495 w 1635805"/>
              <a:gd name="connsiteY42" fmla="*/ 1236415 h 1444060"/>
              <a:gd name="connsiteX43" fmla="*/ 908685 w 1635805"/>
              <a:gd name="connsiteY43" fmla="*/ 1230700 h 1444060"/>
              <a:gd name="connsiteX44" fmla="*/ 908685 w 1635805"/>
              <a:gd name="connsiteY44" fmla="*/ 1205935 h 1444060"/>
              <a:gd name="connsiteX45" fmla="*/ 906780 w 1635805"/>
              <a:gd name="connsiteY45" fmla="*/ 1190695 h 1444060"/>
              <a:gd name="connsiteX46" fmla="*/ 870585 w 1635805"/>
              <a:gd name="connsiteY46" fmla="*/ 1186885 h 1444060"/>
              <a:gd name="connsiteX47" fmla="*/ 862965 w 1635805"/>
              <a:gd name="connsiteY47" fmla="*/ 1198315 h 1444060"/>
              <a:gd name="connsiteX48" fmla="*/ 855345 w 1635805"/>
              <a:gd name="connsiteY48" fmla="*/ 1211650 h 1444060"/>
              <a:gd name="connsiteX49" fmla="*/ 851535 w 1635805"/>
              <a:gd name="connsiteY49" fmla="*/ 1247845 h 1444060"/>
              <a:gd name="connsiteX50" fmla="*/ 847725 w 1635805"/>
              <a:gd name="connsiteY50" fmla="*/ 1253560 h 1444060"/>
              <a:gd name="connsiteX51" fmla="*/ 832485 w 1635805"/>
              <a:gd name="connsiteY51" fmla="*/ 1264990 h 1444060"/>
              <a:gd name="connsiteX52" fmla="*/ 815340 w 1635805"/>
              <a:gd name="connsiteY52" fmla="*/ 1274515 h 1444060"/>
              <a:gd name="connsiteX53" fmla="*/ 807720 w 1635805"/>
              <a:gd name="connsiteY53" fmla="*/ 1276420 h 1444060"/>
              <a:gd name="connsiteX54" fmla="*/ 803910 w 1635805"/>
              <a:gd name="connsiteY54" fmla="*/ 1282135 h 1444060"/>
              <a:gd name="connsiteX55" fmla="*/ 790575 w 1635805"/>
              <a:gd name="connsiteY55" fmla="*/ 1291660 h 1444060"/>
              <a:gd name="connsiteX56" fmla="*/ 786765 w 1635805"/>
              <a:gd name="connsiteY56" fmla="*/ 1297375 h 1444060"/>
              <a:gd name="connsiteX57" fmla="*/ 781050 w 1635805"/>
              <a:gd name="connsiteY57" fmla="*/ 1301185 h 1444060"/>
              <a:gd name="connsiteX58" fmla="*/ 775335 w 1635805"/>
              <a:gd name="connsiteY58" fmla="*/ 1306900 h 1444060"/>
              <a:gd name="connsiteX59" fmla="*/ 762000 w 1635805"/>
              <a:gd name="connsiteY59" fmla="*/ 1312615 h 1444060"/>
              <a:gd name="connsiteX60" fmla="*/ 754380 w 1635805"/>
              <a:gd name="connsiteY60" fmla="*/ 1318330 h 1444060"/>
              <a:gd name="connsiteX61" fmla="*/ 748665 w 1635805"/>
              <a:gd name="connsiteY61" fmla="*/ 1320235 h 1444060"/>
              <a:gd name="connsiteX62" fmla="*/ 741045 w 1635805"/>
              <a:gd name="connsiteY62" fmla="*/ 1324045 h 1444060"/>
              <a:gd name="connsiteX63" fmla="*/ 733425 w 1635805"/>
              <a:gd name="connsiteY63" fmla="*/ 1325950 h 1444060"/>
              <a:gd name="connsiteX64" fmla="*/ 725805 w 1635805"/>
              <a:gd name="connsiteY64" fmla="*/ 1329760 h 1444060"/>
              <a:gd name="connsiteX65" fmla="*/ 710565 w 1635805"/>
              <a:gd name="connsiteY65" fmla="*/ 1335475 h 1444060"/>
              <a:gd name="connsiteX66" fmla="*/ 701040 w 1635805"/>
              <a:gd name="connsiteY66" fmla="*/ 1339285 h 1444060"/>
              <a:gd name="connsiteX67" fmla="*/ 689610 w 1635805"/>
              <a:gd name="connsiteY67" fmla="*/ 1341190 h 1444060"/>
              <a:gd name="connsiteX68" fmla="*/ 672465 w 1635805"/>
              <a:gd name="connsiteY68" fmla="*/ 1339285 h 1444060"/>
              <a:gd name="connsiteX69" fmla="*/ 670560 w 1635805"/>
              <a:gd name="connsiteY69" fmla="*/ 1331665 h 1444060"/>
              <a:gd name="connsiteX70" fmla="*/ 662940 w 1635805"/>
              <a:gd name="connsiteY70" fmla="*/ 1320235 h 1444060"/>
              <a:gd name="connsiteX71" fmla="*/ 659130 w 1635805"/>
              <a:gd name="connsiteY71" fmla="*/ 1303090 h 1444060"/>
              <a:gd name="connsiteX72" fmla="*/ 655320 w 1635805"/>
              <a:gd name="connsiteY72" fmla="*/ 1297375 h 1444060"/>
              <a:gd name="connsiteX73" fmla="*/ 649605 w 1635805"/>
              <a:gd name="connsiteY73" fmla="*/ 1284040 h 1444060"/>
              <a:gd name="connsiteX74" fmla="*/ 641985 w 1635805"/>
              <a:gd name="connsiteY74" fmla="*/ 1266895 h 1444060"/>
              <a:gd name="connsiteX75" fmla="*/ 649605 w 1635805"/>
              <a:gd name="connsiteY75" fmla="*/ 1245940 h 1444060"/>
              <a:gd name="connsiteX76" fmla="*/ 657225 w 1635805"/>
              <a:gd name="connsiteY76" fmla="*/ 1230700 h 1444060"/>
              <a:gd name="connsiteX77" fmla="*/ 661035 w 1635805"/>
              <a:gd name="connsiteY77" fmla="*/ 1224985 h 1444060"/>
              <a:gd name="connsiteX78" fmla="*/ 662940 w 1635805"/>
              <a:gd name="connsiteY78" fmla="*/ 1219270 h 1444060"/>
              <a:gd name="connsiteX79" fmla="*/ 670560 w 1635805"/>
              <a:gd name="connsiteY79" fmla="*/ 1202125 h 1444060"/>
              <a:gd name="connsiteX80" fmla="*/ 672465 w 1635805"/>
              <a:gd name="connsiteY80" fmla="*/ 1183075 h 1444060"/>
              <a:gd name="connsiteX81" fmla="*/ 678180 w 1635805"/>
              <a:gd name="connsiteY81" fmla="*/ 1181170 h 1444060"/>
              <a:gd name="connsiteX82" fmla="*/ 680085 w 1635805"/>
              <a:gd name="connsiteY82" fmla="*/ 1175455 h 1444060"/>
              <a:gd name="connsiteX83" fmla="*/ 668655 w 1635805"/>
              <a:gd name="connsiteY83" fmla="*/ 1169740 h 1444060"/>
              <a:gd name="connsiteX84" fmla="*/ 657225 w 1635805"/>
              <a:gd name="connsiteY84" fmla="*/ 1165930 h 1444060"/>
              <a:gd name="connsiteX85" fmla="*/ 649605 w 1635805"/>
              <a:gd name="connsiteY85" fmla="*/ 1162120 h 1444060"/>
              <a:gd name="connsiteX86" fmla="*/ 628650 w 1635805"/>
              <a:gd name="connsiteY86" fmla="*/ 1160215 h 1444060"/>
              <a:gd name="connsiteX87" fmla="*/ 607695 w 1635805"/>
              <a:gd name="connsiteY87" fmla="*/ 1144975 h 1444060"/>
              <a:gd name="connsiteX88" fmla="*/ 611505 w 1635805"/>
              <a:gd name="connsiteY88" fmla="*/ 1120210 h 1444060"/>
              <a:gd name="connsiteX89" fmla="*/ 615315 w 1635805"/>
              <a:gd name="connsiteY89" fmla="*/ 1114495 h 1444060"/>
              <a:gd name="connsiteX90" fmla="*/ 621030 w 1635805"/>
              <a:gd name="connsiteY90" fmla="*/ 1103065 h 1444060"/>
              <a:gd name="connsiteX91" fmla="*/ 626745 w 1635805"/>
              <a:gd name="connsiteY91" fmla="*/ 1099255 h 1444060"/>
              <a:gd name="connsiteX92" fmla="*/ 630555 w 1635805"/>
              <a:gd name="connsiteY92" fmla="*/ 1087825 h 1444060"/>
              <a:gd name="connsiteX93" fmla="*/ 632460 w 1635805"/>
              <a:gd name="connsiteY93" fmla="*/ 1082110 h 1444060"/>
              <a:gd name="connsiteX94" fmla="*/ 634365 w 1635805"/>
              <a:gd name="connsiteY94" fmla="*/ 1074490 h 1444060"/>
              <a:gd name="connsiteX95" fmla="*/ 636270 w 1635805"/>
              <a:gd name="connsiteY95" fmla="*/ 971620 h 1444060"/>
              <a:gd name="connsiteX96" fmla="*/ 638175 w 1635805"/>
              <a:gd name="connsiteY96" fmla="*/ 965905 h 1444060"/>
              <a:gd name="connsiteX97" fmla="*/ 647700 w 1635805"/>
              <a:gd name="connsiteY97" fmla="*/ 952570 h 1444060"/>
              <a:gd name="connsiteX98" fmla="*/ 649605 w 1635805"/>
              <a:gd name="connsiteY98" fmla="*/ 946855 h 1444060"/>
              <a:gd name="connsiteX99" fmla="*/ 661035 w 1635805"/>
              <a:gd name="connsiteY99" fmla="*/ 939235 h 1444060"/>
              <a:gd name="connsiteX100" fmla="*/ 678180 w 1635805"/>
              <a:gd name="connsiteY100" fmla="*/ 927805 h 1444060"/>
              <a:gd name="connsiteX101" fmla="*/ 683895 w 1635805"/>
              <a:gd name="connsiteY101" fmla="*/ 923995 h 1444060"/>
              <a:gd name="connsiteX102" fmla="*/ 689610 w 1635805"/>
              <a:gd name="connsiteY102" fmla="*/ 920185 h 1444060"/>
              <a:gd name="connsiteX103" fmla="*/ 708660 w 1635805"/>
              <a:gd name="connsiteY103" fmla="*/ 912565 h 1444060"/>
              <a:gd name="connsiteX104" fmla="*/ 720090 w 1635805"/>
              <a:gd name="connsiteY104" fmla="*/ 904945 h 1444060"/>
              <a:gd name="connsiteX105" fmla="*/ 725805 w 1635805"/>
              <a:gd name="connsiteY105" fmla="*/ 903040 h 1444060"/>
              <a:gd name="connsiteX106" fmla="*/ 731520 w 1635805"/>
              <a:gd name="connsiteY106" fmla="*/ 899230 h 1444060"/>
              <a:gd name="connsiteX107" fmla="*/ 742950 w 1635805"/>
              <a:gd name="connsiteY107" fmla="*/ 895420 h 1444060"/>
              <a:gd name="connsiteX108" fmla="*/ 752475 w 1635805"/>
              <a:gd name="connsiteY108" fmla="*/ 889705 h 1444060"/>
              <a:gd name="connsiteX109" fmla="*/ 765810 w 1635805"/>
              <a:gd name="connsiteY109" fmla="*/ 883990 h 1444060"/>
              <a:gd name="connsiteX110" fmla="*/ 784860 w 1635805"/>
              <a:gd name="connsiteY110" fmla="*/ 876370 h 1444060"/>
              <a:gd name="connsiteX111" fmla="*/ 790575 w 1635805"/>
              <a:gd name="connsiteY111" fmla="*/ 874465 h 1444060"/>
              <a:gd name="connsiteX112" fmla="*/ 796290 w 1635805"/>
              <a:gd name="connsiteY112" fmla="*/ 872560 h 1444060"/>
              <a:gd name="connsiteX113" fmla="*/ 822960 w 1635805"/>
              <a:gd name="connsiteY113" fmla="*/ 868750 h 1444060"/>
              <a:gd name="connsiteX114" fmla="*/ 830580 w 1635805"/>
              <a:gd name="connsiteY114" fmla="*/ 866845 h 1444060"/>
              <a:gd name="connsiteX115" fmla="*/ 862965 w 1635805"/>
              <a:gd name="connsiteY115" fmla="*/ 861130 h 1444060"/>
              <a:gd name="connsiteX116" fmla="*/ 868680 w 1635805"/>
              <a:gd name="connsiteY116" fmla="*/ 857320 h 1444060"/>
              <a:gd name="connsiteX117" fmla="*/ 876300 w 1635805"/>
              <a:gd name="connsiteY117" fmla="*/ 855415 h 1444060"/>
              <a:gd name="connsiteX118" fmla="*/ 880110 w 1635805"/>
              <a:gd name="connsiteY118" fmla="*/ 843985 h 1444060"/>
              <a:gd name="connsiteX119" fmla="*/ 885825 w 1635805"/>
              <a:gd name="connsiteY119" fmla="*/ 832555 h 1444060"/>
              <a:gd name="connsiteX120" fmla="*/ 902970 w 1635805"/>
              <a:gd name="connsiteY120" fmla="*/ 823030 h 1444060"/>
              <a:gd name="connsiteX121" fmla="*/ 908685 w 1635805"/>
              <a:gd name="connsiteY121" fmla="*/ 819220 h 1444060"/>
              <a:gd name="connsiteX122" fmla="*/ 914400 w 1635805"/>
              <a:gd name="connsiteY122" fmla="*/ 817315 h 1444060"/>
              <a:gd name="connsiteX123" fmla="*/ 923925 w 1635805"/>
              <a:gd name="connsiteY123" fmla="*/ 813505 h 1444060"/>
              <a:gd name="connsiteX124" fmla="*/ 931545 w 1635805"/>
              <a:gd name="connsiteY124" fmla="*/ 809695 h 1444060"/>
              <a:gd name="connsiteX125" fmla="*/ 946785 w 1635805"/>
              <a:gd name="connsiteY125" fmla="*/ 800170 h 1444060"/>
              <a:gd name="connsiteX126" fmla="*/ 969645 w 1635805"/>
              <a:gd name="connsiteY126" fmla="*/ 798265 h 1444060"/>
              <a:gd name="connsiteX127" fmla="*/ 1205865 w 1635805"/>
              <a:gd name="connsiteY127" fmla="*/ 796360 h 1444060"/>
              <a:gd name="connsiteX128" fmla="*/ 1268730 w 1635805"/>
              <a:gd name="connsiteY128" fmla="*/ 790645 h 1444060"/>
              <a:gd name="connsiteX129" fmla="*/ 1272540 w 1635805"/>
              <a:gd name="connsiteY129" fmla="*/ 784930 h 1444060"/>
              <a:gd name="connsiteX130" fmla="*/ 1278255 w 1635805"/>
              <a:gd name="connsiteY130" fmla="*/ 773500 h 1444060"/>
              <a:gd name="connsiteX131" fmla="*/ 1268730 w 1635805"/>
              <a:gd name="connsiteY131" fmla="*/ 763975 h 1444060"/>
              <a:gd name="connsiteX132" fmla="*/ 1259205 w 1635805"/>
              <a:gd name="connsiteY132" fmla="*/ 756355 h 1444060"/>
              <a:gd name="connsiteX133" fmla="*/ 1253490 w 1635805"/>
              <a:gd name="connsiteY133" fmla="*/ 750640 h 1444060"/>
              <a:gd name="connsiteX134" fmla="*/ 1247775 w 1635805"/>
              <a:gd name="connsiteY134" fmla="*/ 748735 h 1444060"/>
              <a:gd name="connsiteX135" fmla="*/ 1219200 w 1635805"/>
              <a:gd name="connsiteY135" fmla="*/ 744925 h 1444060"/>
              <a:gd name="connsiteX136" fmla="*/ 1192530 w 1635805"/>
              <a:gd name="connsiteY136" fmla="*/ 741115 h 1444060"/>
              <a:gd name="connsiteX137" fmla="*/ 1183005 w 1635805"/>
              <a:gd name="connsiteY137" fmla="*/ 737305 h 1444060"/>
              <a:gd name="connsiteX138" fmla="*/ 1177290 w 1635805"/>
              <a:gd name="connsiteY138" fmla="*/ 733495 h 1444060"/>
              <a:gd name="connsiteX139" fmla="*/ 1165860 w 1635805"/>
              <a:gd name="connsiteY139" fmla="*/ 729685 h 1444060"/>
              <a:gd name="connsiteX140" fmla="*/ 1160145 w 1635805"/>
              <a:gd name="connsiteY140" fmla="*/ 727780 h 1444060"/>
              <a:gd name="connsiteX141" fmla="*/ 1146810 w 1635805"/>
              <a:gd name="connsiteY141" fmla="*/ 725875 h 1444060"/>
              <a:gd name="connsiteX142" fmla="*/ 1139190 w 1635805"/>
              <a:gd name="connsiteY142" fmla="*/ 723970 h 1444060"/>
              <a:gd name="connsiteX143" fmla="*/ 1133475 w 1635805"/>
              <a:gd name="connsiteY143" fmla="*/ 722065 h 1444060"/>
              <a:gd name="connsiteX144" fmla="*/ 1104900 w 1635805"/>
              <a:gd name="connsiteY144" fmla="*/ 720160 h 1444060"/>
              <a:gd name="connsiteX145" fmla="*/ 1093470 w 1635805"/>
              <a:gd name="connsiteY145" fmla="*/ 718255 h 1444060"/>
              <a:gd name="connsiteX146" fmla="*/ 1013460 w 1635805"/>
              <a:gd name="connsiteY146" fmla="*/ 714445 h 1444060"/>
              <a:gd name="connsiteX147" fmla="*/ 1011555 w 1635805"/>
              <a:gd name="connsiteY147" fmla="*/ 695395 h 1444060"/>
              <a:gd name="connsiteX148" fmla="*/ 1022985 w 1635805"/>
              <a:gd name="connsiteY148" fmla="*/ 693490 h 1444060"/>
              <a:gd name="connsiteX149" fmla="*/ 1038225 w 1635805"/>
              <a:gd name="connsiteY149" fmla="*/ 689680 h 1444060"/>
              <a:gd name="connsiteX150" fmla="*/ 1043940 w 1635805"/>
              <a:gd name="connsiteY150" fmla="*/ 685870 h 1444060"/>
              <a:gd name="connsiteX151" fmla="*/ 1047750 w 1635805"/>
              <a:gd name="connsiteY151" fmla="*/ 680155 h 1444060"/>
              <a:gd name="connsiteX152" fmla="*/ 1053465 w 1635805"/>
              <a:gd name="connsiteY152" fmla="*/ 678250 h 1444060"/>
              <a:gd name="connsiteX153" fmla="*/ 1049655 w 1635805"/>
              <a:gd name="connsiteY153" fmla="*/ 668725 h 1444060"/>
              <a:gd name="connsiteX154" fmla="*/ 1047750 w 1635805"/>
              <a:gd name="connsiteY154" fmla="*/ 663010 h 1444060"/>
              <a:gd name="connsiteX155" fmla="*/ 1043940 w 1635805"/>
              <a:gd name="connsiteY155" fmla="*/ 657295 h 1444060"/>
              <a:gd name="connsiteX156" fmla="*/ 1042035 w 1635805"/>
              <a:gd name="connsiteY156" fmla="*/ 651580 h 1444060"/>
              <a:gd name="connsiteX157" fmla="*/ 1028700 w 1635805"/>
              <a:gd name="connsiteY157" fmla="*/ 636340 h 1444060"/>
              <a:gd name="connsiteX158" fmla="*/ 1021080 w 1635805"/>
              <a:gd name="connsiteY158" fmla="*/ 634435 h 1444060"/>
              <a:gd name="connsiteX159" fmla="*/ 973455 w 1635805"/>
              <a:gd name="connsiteY159" fmla="*/ 630625 h 1444060"/>
              <a:gd name="connsiteX160" fmla="*/ 962025 w 1635805"/>
              <a:gd name="connsiteY160" fmla="*/ 626815 h 1444060"/>
              <a:gd name="connsiteX161" fmla="*/ 942975 w 1635805"/>
              <a:gd name="connsiteY161" fmla="*/ 617290 h 1444060"/>
              <a:gd name="connsiteX162" fmla="*/ 937260 w 1635805"/>
              <a:gd name="connsiteY162" fmla="*/ 615385 h 1444060"/>
              <a:gd name="connsiteX163" fmla="*/ 925830 w 1635805"/>
              <a:gd name="connsiteY163" fmla="*/ 607765 h 1444060"/>
              <a:gd name="connsiteX164" fmla="*/ 922020 w 1635805"/>
              <a:gd name="connsiteY164" fmla="*/ 602050 h 1444060"/>
              <a:gd name="connsiteX165" fmla="*/ 986790 w 1635805"/>
              <a:gd name="connsiteY165" fmla="*/ 590620 h 1444060"/>
              <a:gd name="connsiteX166" fmla="*/ 992505 w 1635805"/>
              <a:gd name="connsiteY166" fmla="*/ 586810 h 1444060"/>
              <a:gd name="connsiteX167" fmla="*/ 1002030 w 1635805"/>
              <a:gd name="connsiteY167" fmla="*/ 577285 h 1444060"/>
              <a:gd name="connsiteX168" fmla="*/ 1003935 w 1635805"/>
              <a:gd name="connsiteY168" fmla="*/ 569665 h 1444060"/>
              <a:gd name="connsiteX169" fmla="*/ 1013460 w 1635805"/>
              <a:gd name="connsiteY169" fmla="*/ 556330 h 1444060"/>
              <a:gd name="connsiteX170" fmla="*/ 1015365 w 1635805"/>
              <a:gd name="connsiteY170" fmla="*/ 550615 h 1444060"/>
              <a:gd name="connsiteX171" fmla="*/ 988695 w 1635805"/>
              <a:gd name="connsiteY171" fmla="*/ 523945 h 1444060"/>
              <a:gd name="connsiteX172" fmla="*/ 986790 w 1635805"/>
              <a:gd name="connsiteY172" fmla="*/ 518230 h 1444060"/>
              <a:gd name="connsiteX173" fmla="*/ 1011555 w 1635805"/>
              <a:gd name="connsiteY173" fmla="*/ 510610 h 1444060"/>
              <a:gd name="connsiteX174" fmla="*/ 1019175 w 1635805"/>
              <a:gd name="connsiteY174" fmla="*/ 508705 h 1444060"/>
              <a:gd name="connsiteX175" fmla="*/ 1034415 w 1635805"/>
              <a:gd name="connsiteY175" fmla="*/ 499180 h 1444060"/>
              <a:gd name="connsiteX176" fmla="*/ 1038225 w 1635805"/>
              <a:gd name="connsiteY176" fmla="*/ 493465 h 1444060"/>
              <a:gd name="connsiteX177" fmla="*/ 1026795 w 1635805"/>
              <a:gd name="connsiteY177" fmla="*/ 485845 h 1444060"/>
              <a:gd name="connsiteX178" fmla="*/ 1011555 w 1635805"/>
              <a:gd name="connsiteY178" fmla="*/ 482035 h 1444060"/>
              <a:gd name="connsiteX179" fmla="*/ 963930 w 1635805"/>
              <a:gd name="connsiteY179" fmla="*/ 483940 h 1444060"/>
              <a:gd name="connsiteX180" fmla="*/ 950595 w 1635805"/>
              <a:gd name="connsiteY180" fmla="*/ 487750 h 1444060"/>
              <a:gd name="connsiteX181" fmla="*/ 931545 w 1635805"/>
              <a:gd name="connsiteY181" fmla="*/ 493465 h 1444060"/>
              <a:gd name="connsiteX182" fmla="*/ 925830 w 1635805"/>
              <a:gd name="connsiteY182" fmla="*/ 495370 h 1444060"/>
              <a:gd name="connsiteX183" fmla="*/ 920115 w 1635805"/>
              <a:gd name="connsiteY183" fmla="*/ 499180 h 1444060"/>
              <a:gd name="connsiteX184" fmla="*/ 914400 w 1635805"/>
              <a:gd name="connsiteY184" fmla="*/ 501085 h 1444060"/>
              <a:gd name="connsiteX185" fmla="*/ 893445 w 1635805"/>
              <a:gd name="connsiteY185" fmla="*/ 514420 h 1444060"/>
              <a:gd name="connsiteX186" fmla="*/ 883920 w 1635805"/>
              <a:gd name="connsiteY186" fmla="*/ 518230 h 1444060"/>
              <a:gd name="connsiteX187" fmla="*/ 868680 w 1635805"/>
              <a:gd name="connsiteY187" fmla="*/ 527755 h 1444060"/>
              <a:gd name="connsiteX188" fmla="*/ 862965 w 1635805"/>
              <a:gd name="connsiteY188" fmla="*/ 531565 h 1444060"/>
              <a:gd name="connsiteX189" fmla="*/ 851535 w 1635805"/>
              <a:gd name="connsiteY189" fmla="*/ 537280 h 1444060"/>
              <a:gd name="connsiteX190" fmla="*/ 842010 w 1635805"/>
              <a:gd name="connsiteY190" fmla="*/ 558235 h 1444060"/>
              <a:gd name="connsiteX191" fmla="*/ 838200 w 1635805"/>
              <a:gd name="connsiteY191" fmla="*/ 563950 h 1444060"/>
              <a:gd name="connsiteX192" fmla="*/ 834390 w 1635805"/>
              <a:gd name="connsiteY192" fmla="*/ 575380 h 1444060"/>
              <a:gd name="connsiteX193" fmla="*/ 832485 w 1635805"/>
              <a:gd name="connsiteY193" fmla="*/ 581095 h 1444060"/>
              <a:gd name="connsiteX194" fmla="*/ 824865 w 1635805"/>
              <a:gd name="connsiteY194" fmla="*/ 592525 h 1444060"/>
              <a:gd name="connsiteX195" fmla="*/ 821055 w 1635805"/>
              <a:gd name="connsiteY195" fmla="*/ 605860 h 1444060"/>
              <a:gd name="connsiteX196" fmla="*/ 817245 w 1635805"/>
              <a:gd name="connsiteY196" fmla="*/ 619195 h 1444060"/>
              <a:gd name="connsiteX197" fmla="*/ 815340 w 1635805"/>
              <a:gd name="connsiteY197" fmla="*/ 632530 h 1444060"/>
              <a:gd name="connsiteX198" fmla="*/ 807720 w 1635805"/>
              <a:gd name="connsiteY198" fmla="*/ 647770 h 1444060"/>
              <a:gd name="connsiteX199" fmla="*/ 803910 w 1635805"/>
              <a:gd name="connsiteY199" fmla="*/ 663010 h 1444060"/>
              <a:gd name="connsiteX200" fmla="*/ 802005 w 1635805"/>
              <a:gd name="connsiteY200" fmla="*/ 668725 h 1444060"/>
              <a:gd name="connsiteX201" fmla="*/ 800100 w 1635805"/>
              <a:gd name="connsiteY201" fmla="*/ 676345 h 1444060"/>
              <a:gd name="connsiteX202" fmla="*/ 796290 w 1635805"/>
              <a:gd name="connsiteY202" fmla="*/ 683965 h 1444060"/>
              <a:gd name="connsiteX203" fmla="*/ 792480 w 1635805"/>
              <a:gd name="connsiteY203" fmla="*/ 693490 h 1444060"/>
              <a:gd name="connsiteX204" fmla="*/ 788670 w 1635805"/>
              <a:gd name="connsiteY204" fmla="*/ 699205 h 1444060"/>
              <a:gd name="connsiteX205" fmla="*/ 781050 w 1635805"/>
              <a:gd name="connsiteY205" fmla="*/ 714445 h 1444060"/>
              <a:gd name="connsiteX206" fmla="*/ 773430 w 1635805"/>
              <a:gd name="connsiteY206" fmla="*/ 725875 h 1444060"/>
              <a:gd name="connsiteX207" fmla="*/ 769620 w 1635805"/>
              <a:gd name="connsiteY207" fmla="*/ 731590 h 1444060"/>
              <a:gd name="connsiteX208" fmla="*/ 765810 w 1635805"/>
              <a:gd name="connsiteY208" fmla="*/ 743020 h 1444060"/>
              <a:gd name="connsiteX209" fmla="*/ 756285 w 1635805"/>
              <a:gd name="connsiteY209" fmla="*/ 754450 h 1444060"/>
              <a:gd name="connsiteX210" fmla="*/ 750570 w 1635805"/>
              <a:gd name="connsiteY210" fmla="*/ 760165 h 1444060"/>
              <a:gd name="connsiteX211" fmla="*/ 741045 w 1635805"/>
              <a:gd name="connsiteY211" fmla="*/ 771595 h 1444060"/>
              <a:gd name="connsiteX212" fmla="*/ 727710 w 1635805"/>
              <a:gd name="connsiteY212" fmla="*/ 767785 h 1444060"/>
              <a:gd name="connsiteX213" fmla="*/ 723900 w 1635805"/>
              <a:gd name="connsiteY213" fmla="*/ 762070 h 1444060"/>
              <a:gd name="connsiteX214" fmla="*/ 718185 w 1635805"/>
              <a:gd name="connsiteY214" fmla="*/ 758260 h 1444060"/>
              <a:gd name="connsiteX215" fmla="*/ 723900 w 1635805"/>
              <a:gd name="connsiteY215" fmla="*/ 746830 h 1444060"/>
              <a:gd name="connsiteX216" fmla="*/ 731520 w 1635805"/>
              <a:gd name="connsiteY216" fmla="*/ 744925 h 1444060"/>
              <a:gd name="connsiteX217" fmla="*/ 762000 w 1635805"/>
              <a:gd name="connsiteY217" fmla="*/ 741115 h 1444060"/>
              <a:gd name="connsiteX218" fmla="*/ 767715 w 1635805"/>
              <a:gd name="connsiteY218" fmla="*/ 733495 h 1444060"/>
              <a:gd name="connsiteX219" fmla="*/ 771525 w 1635805"/>
              <a:gd name="connsiteY219" fmla="*/ 722065 h 1444060"/>
              <a:gd name="connsiteX220" fmla="*/ 765810 w 1635805"/>
              <a:gd name="connsiteY220" fmla="*/ 720160 h 1444060"/>
              <a:gd name="connsiteX221" fmla="*/ 744855 w 1635805"/>
              <a:gd name="connsiteY221" fmla="*/ 723970 h 1444060"/>
              <a:gd name="connsiteX222" fmla="*/ 727710 w 1635805"/>
              <a:gd name="connsiteY222" fmla="*/ 735400 h 1444060"/>
              <a:gd name="connsiteX223" fmla="*/ 721995 w 1635805"/>
              <a:gd name="connsiteY223" fmla="*/ 739210 h 1444060"/>
              <a:gd name="connsiteX224" fmla="*/ 710565 w 1635805"/>
              <a:gd name="connsiteY224" fmla="*/ 744925 h 1444060"/>
              <a:gd name="connsiteX225" fmla="*/ 701040 w 1635805"/>
              <a:gd name="connsiteY225" fmla="*/ 748735 h 1444060"/>
              <a:gd name="connsiteX226" fmla="*/ 695325 w 1635805"/>
              <a:gd name="connsiteY226" fmla="*/ 752545 h 1444060"/>
              <a:gd name="connsiteX227" fmla="*/ 681990 w 1635805"/>
              <a:gd name="connsiteY227" fmla="*/ 756355 h 1444060"/>
              <a:gd name="connsiteX228" fmla="*/ 676275 w 1635805"/>
              <a:gd name="connsiteY228" fmla="*/ 760165 h 1444060"/>
              <a:gd name="connsiteX229" fmla="*/ 668655 w 1635805"/>
              <a:gd name="connsiteY229" fmla="*/ 762070 h 1444060"/>
              <a:gd name="connsiteX230" fmla="*/ 662940 w 1635805"/>
              <a:gd name="connsiteY230" fmla="*/ 763975 h 1444060"/>
              <a:gd name="connsiteX231" fmla="*/ 651510 w 1635805"/>
              <a:gd name="connsiteY231" fmla="*/ 762070 h 1444060"/>
              <a:gd name="connsiteX232" fmla="*/ 643890 w 1635805"/>
              <a:gd name="connsiteY232" fmla="*/ 750640 h 1444060"/>
              <a:gd name="connsiteX233" fmla="*/ 638175 w 1635805"/>
              <a:gd name="connsiteY233" fmla="*/ 746830 h 1444060"/>
              <a:gd name="connsiteX234" fmla="*/ 641985 w 1635805"/>
              <a:gd name="connsiteY234" fmla="*/ 727780 h 1444060"/>
              <a:gd name="connsiteX235" fmla="*/ 645795 w 1635805"/>
              <a:gd name="connsiteY235" fmla="*/ 722065 h 1444060"/>
              <a:gd name="connsiteX236" fmla="*/ 651510 w 1635805"/>
              <a:gd name="connsiteY236" fmla="*/ 706825 h 1444060"/>
              <a:gd name="connsiteX237" fmla="*/ 655320 w 1635805"/>
              <a:gd name="connsiteY237" fmla="*/ 685870 h 1444060"/>
              <a:gd name="connsiteX238" fmla="*/ 661035 w 1635805"/>
              <a:gd name="connsiteY238" fmla="*/ 672535 h 1444060"/>
              <a:gd name="connsiteX239" fmla="*/ 662940 w 1635805"/>
              <a:gd name="connsiteY239" fmla="*/ 666820 h 1444060"/>
              <a:gd name="connsiteX240" fmla="*/ 666750 w 1635805"/>
              <a:gd name="connsiteY240" fmla="*/ 661105 h 1444060"/>
              <a:gd name="connsiteX241" fmla="*/ 668655 w 1635805"/>
              <a:gd name="connsiteY241" fmla="*/ 655390 h 1444060"/>
              <a:gd name="connsiteX242" fmla="*/ 678180 w 1635805"/>
              <a:gd name="connsiteY242" fmla="*/ 640150 h 1444060"/>
              <a:gd name="connsiteX243" fmla="*/ 699135 w 1635805"/>
              <a:gd name="connsiteY243" fmla="*/ 628720 h 1444060"/>
              <a:gd name="connsiteX244" fmla="*/ 704850 w 1635805"/>
              <a:gd name="connsiteY244" fmla="*/ 624910 h 1444060"/>
              <a:gd name="connsiteX245" fmla="*/ 714375 w 1635805"/>
              <a:gd name="connsiteY245" fmla="*/ 617290 h 1444060"/>
              <a:gd name="connsiteX246" fmla="*/ 731520 w 1635805"/>
              <a:gd name="connsiteY246" fmla="*/ 607765 h 1444060"/>
              <a:gd name="connsiteX247" fmla="*/ 744855 w 1635805"/>
              <a:gd name="connsiteY247" fmla="*/ 594430 h 1444060"/>
              <a:gd name="connsiteX248" fmla="*/ 750570 w 1635805"/>
              <a:gd name="connsiteY248" fmla="*/ 592525 h 1444060"/>
              <a:gd name="connsiteX249" fmla="*/ 760095 w 1635805"/>
              <a:gd name="connsiteY249" fmla="*/ 581095 h 1444060"/>
              <a:gd name="connsiteX250" fmla="*/ 765810 w 1635805"/>
              <a:gd name="connsiteY250" fmla="*/ 577285 h 1444060"/>
              <a:gd name="connsiteX251" fmla="*/ 779145 w 1635805"/>
              <a:gd name="connsiteY251" fmla="*/ 554425 h 1444060"/>
              <a:gd name="connsiteX252" fmla="*/ 800100 w 1635805"/>
              <a:gd name="connsiteY252" fmla="*/ 531565 h 1444060"/>
              <a:gd name="connsiteX253" fmla="*/ 813435 w 1635805"/>
              <a:gd name="connsiteY253" fmla="*/ 520135 h 1444060"/>
              <a:gd name="connsiteX254" fmla="*/ 819150 w 1635805"/>
              <a:gd name="connsiteY254" fmla="*/ 516325 h 1444060"/>
              <a:gd name="connsiteX255" fmla="*/ 845820 w 1635805"/>
              <a:gd name="connsiteY255" fmla="*/ 514420 h 1444060"/>
              <a:gd name="connsiteX256" fmla="*/ 866775 w 1635805"/>
              <a:gd name="connsiteY256" fmla="*/ 506800 h 1444060"/>
              <a:gd name="connsiteX257" fmla="*/ 874395 w 1635805"/>
              <a:gd name="connsiteY257" fmla="*/ 504895 h 1444060"/>
              <a:gd name="connsiteX258" fmla="*/ 882015 w 1635805"/>
              <a:gd name="connsiteY258" fmla="*/ 501085 h 1444060"/>
              <a:gd name="connsiteX259" fmla="*/ 889635 w 1635805"/>
              <a:gd name="connsiteY259" fmla="*/ 499180 h 1444060"/>
              <a:gd name="connsiteX260" fmla="*/ 902970 w 1635805"/>
              <a:gd name="connsiteY260" fmla="*/ 491560 h 1444060"/>
              <a:gd name="connsiteX261" fmla="*/ 923925 w 1635805"/>
              <a:gd name="connsiteY261" fmla="*/ 482035 h 1444060"/>
              <a:gd name="connsiteX262" fmla="*/ 944880 w 1635805"/>
              <a:gd name="connsiteY262" fmla="*/ 470605 h 1444060"/>
              <a:gd name="connsiteX263" fmla="*/ 969645 w 1635805"/>
              <a:gd name="connsiteY263" fmla="*/ 462985 h 1444060"/>
              <a:gd name="connsiteX264" fmla="*/ 984885 w 1635805"/>
              <a:gd name="connsiteY264" fmla="*/ 457270 h 1444060"/>
              <a:gd name="connsiteX265" fmla="*/ 992505 w 1635805"/>
              <a:gd name="connsiteY265" fmla="*/ 453460 h 1444060"/>
              <a:gd name="connsiteX266" fmla="*/ 1005840 w 1635805"/>
              <a:gd name="connsiteY266" fmla="*/ 449650 h 1444060"/>
              <a:gd name="connsiteX267" fmla="*/ 1017270 w 1635805"/>
              <a:gd name="connsiteY267" fmla="*/ 447745 h 1444060"/>
              <a:gd name="connsiteX268" fmla="*/ 1028700 w 1635805"/>
              <a:gd name="connsiteY268" fmla="*/ 443935 h 1444060"/>
              <a:gd name="connsiteX269" fmla="*/ 1053465 w 1635805"/>
              <a:gd name="connsiteY269" fmla="*/ 445840 h 1444060"/>
              <a:gd name="connsiteX270" fmla="*/ 1059180 w 1635805"/>
              <a:gd name="connsiteY270" fmla="*/ 447745 h 1444060"/>
              <a:gd name="connsiteX271" fmla="*/ 1078230 w 1635805"/>
              <a:gd name="connsiteY271" fmla="*/ 451555 h 1444060"/>
              <a:gd name="connsiteX272" fmla="*/ 1087755 w 1635805"/>
              <a:gd name="connsiteY272" fmla="*/ 453460 h 1444060"/>
              <a:gd name="connsiteX273" fmla="*/ 1097280 w 1635805"/>
              <a:gd name="connsiteY273" fmla="*/ 455365 h 1444060"/>
              <a:gd name="connsiteX274" fmla="*/ 1125855 w 1635805"/>
              <a:gd name="connsiteY274" fmla="*/ 453460 h 1444060"/>
              <a:gd name="connsiteX275" fmla="*/ 1137285 w 1635805"/>
              <a:gd name="connsiteY275" fmla="*/ 447745 h 1444060"/>
              <a:gd name="connsiteX276" fmla="*/ 1143000 w 1635805"/>
              <a:gd name="connsiteY276" fmla="*/ 445840 h 1444060"/>
              <a:gd name="connsiteX277" fmla="*/ 1146810 w 1635805"/>
              <a:gd name="connsiteY277" fmla="*/ 434410 h 1444060"/>
              <a:gd name="connsiteX278" fmla="*/ 1144905 w 1635805"/>
              <a:gd name="connsiteY278" fmla="*/ 428695 h 1444060"/>
              <a:gd name="connsiteX279" fmla="*/ 1131570 w 1635805"/>
              <a:gd name="connsiteY279" fmla="*/ 419170 h 1444060"/>
              <a:gd name="connsiteX280" fmla="*/ 1125855 w 1635805"/>
              <a:gd name="connsiteY280" fmla="*/ 417265 h 1444060"/>
              <a:gd name="connsiteX281" fmla="*/ 1120140 w 1635805"/>
              <a:gd name="connsiteY281" fmla="*/ 413455 h 1444060"/>
              <a:gd name="connsiteX282" fmla="*/ 1123950 w 1635805"/>
              <a:gd name="connsiteY282" fmla="*/ 400120 h 1444060"/>
              <a:gd name="connsiteX283" fmla="*/ 1127760 w 1635805"/>
              <a:gd name="connsiteY283" fmla="*/ 392500 h 1444060"/>
              <a:gd name="connsiteX284" fmla="*/ 1078230 w 1635805"/>
              <a:gd name="connsiteY284" fmla="*/ 388690 h 1444060"/>
              <a:gd name="connsiteX285" fmla="*/ 1066800 w 1635805"/>
              <a:gd name="connsiteY285" fmla="*/ 386785 h 1444060"/>
              <a:gd name="connsiteX286" fmla="*/ 1070610 w 1635805"/>
              <a:gd name="connsiteY286" fmla="*/ 375355 h 1444060"/>
              <a:gd name="connsiteX287" fmla="*/ 1068705 w 1635805"/>
              <a:gd name="connsiteY287" fmla="*/ 365830 h 1444060"/>
              <a:gd name="connsiteX288" fmla="*/ 1064895 w 1635805"/>
              <a:gd name="connsiteY288" fmla="*/ 360115 h 1444060"/>
              <a:gd name="connsiteX289" fmla="*/ 1070610 w 1635805"/>
              <a:gd name="connsiteY289" fmla="*/ 356305 h 1444060"/>
              <a:gd name="connsiteX290" fmla="*/ 1097280 w 1635805"/>
              <a:gd name="connsiteY290" fmla="*/ 358210 h 1444060"/>
              <a:gd name="connsiteX291" fmla="*/ 1118235 w 1635805"/>
              <a:gd name="connsiteY291" fmla="*/ 354400 h 1444060"/>
              <a:gd name="connsiteX292" fmla="*/ 1146810 w 1635805"/>
              <a:gd name="connsiteY292" fmla="*/ 348685 h 1444060"/>
              <a:gd name="connsiteX293" fmla="*/ 1150620 w 1635805"/>
              <a:gd name="connsiteY293" fmla="*/ 339160 h 1444060"/>
              <a:gd name="connsiteX294" fmla="*/ 1152525 w 1635805"/>
              <a:gd name="connsiteY294" fmla="*/ 323920 h 1444060"/>
              <a:gd name="connsiteX295" fmla="*/ 1175385 w 1635805"/>
              <a:gd name="connsiteY295" fmla="*/ 325825 h 1444060"/>
              <a:gd name="connsiteX296" fmla="*/ 1181100 w 1635805"/>
              <a:gd name="connsiteY296" fmla="*/ 327730 h 1444060"/>
              <a:gd name="connsiteX297" fmla="*/ 1236345 w 1635805"/>
              <a:gd name="connsiteY297" fmla="*/ 323920 h 1444060"/>
              <a:gd name="connsiteX298" fmla="*/ 1249680 w 1635805"/>
              <a:gd name="connsiteY298" fmla="*/ 301060 h 1444060"/>
              <a:gd name="connsiteX299" fmla="*/ 1247775 w 1635805"/>
              <a:gd name="connsiteY299" fmla="*/ 287725 h 1444060"/>
              <a:gd name="connsiteX300" fmla="*/ 1232535 w 1635805"/>
              <a:gd name="connsiteY300" fmla="*/ 283915 h 1444060"/>
              <a:gd name="connsiteX301" fmla="*/ 1205865 w 1635805"/>
              <a:gd name="connsiteY301" fmla="*/ 287725 h 1444060"/>
              <a:gd name="connsiteX302" fmla="*/ 1192530 w 1635805"/>
              <a:gd name="connsiteY302" fmla="*/ 293440 h 1444060"/>
              <a:gd name="connsiteX303" fmla="*/ 1181100 w 1635805"/>
              <a:gd name="connsiteY303" fmla="*/ 295345 h 1444060"/>
              <a:gd name="connsiteX304" fmla="*/ 1165860 w 1635805"/>
              <a:gd name="connsiteY304" fmla="*/ 299155 h 1444060"/>
              <a:gd name="connsiteX305" fmla="*/ 1143000 w 1635805"/>
              <a:gd name="connsiteY305" fmla="*/ 306775 h 1444060"/>
              <a:gd name="connsiteX306" fmla="*/ 1131570 w 1635805"/>
              <a:gd name="connsiteY306" fmla="*/ 308680 h 1444060"/>
              <a:gd name="connsiteX307" fmla="*/ 1116330 w 1635805"/>
              <a:gd name="connsiteY307" fmla="*/ 310585 h 1444060"/>
              <a:gd name="connsiteX308" fmla="*/ 1102995 w 1635805"/>
              <a:gd name="connsiteY308" fmla="*/ 312490 h 1444060"/>
              <a:gd name="connsiteX309" fmla="*/ 1013460 w 1635805"/>
              <a:gd name="connsiteY309" fmla="*/ 310585 h 1444060"/>
              <a:gd name="connsiteX310" fmla="*/ 1009650 w 1635805"/>
              <a:gd name="connsiteY310" fmla="*/ 304870 h 1444060"/>
              <a:gd name="connsiteX311" fmla="*/ 1002030 w 1635805"/>
              <a:gd name="connsiteY311" fmla="*/ 299155 h 1444060"/>
              <a:gd name="connsiteX312" fmla="*/ 969645 w 1635805"/>
              <a:gd name="connsiteY312" fmla="*/ 302965 h 1444060"/>
              <a:gd name="connsiteX313" fmla="*/ 960120 w 1635805"/>
              <a:gd name="connsiteY313" fmla="*/ 310585 h 1444060"/>
              <a:gd name="connsiteX314" fmla="*/ 952500 w 1635805"/>
              <a:gd name="connsiteY314" fmla="*/ 312490 h 1444060"/>
              <a:gd name="connsiteX315" fmla="*/ 935355 w 1635805"/>
              <a:gd name="connsiteY315" fmla="*/ 322015 h 1444060"/>
              <a:gd name="connsiteX316" fmla="*/ 929640 w 1635805"/>
              <a:gd name="connsiteY316" fmla="*/ 325825 h 1444060"/>
              <a:gd name="connsiteX317" fmla="*/ 923925 w 1635805"/>
              <a:gd name="connsiteY317" fmla="*/ 327730 h 1444060"/>
              <a:gd name="connsiteX318" fmla="*/ 906780 w 1635805"/>
              <a:gd name="connsiteY318" fmla="*/ 335350 h 1444060"/>
              <a:gd name="connsiteX319" fmla="*/ 885825 w 1635805"/>
              <a:gd name="connsiteY319" fmla="*/ 339160 h 1444060"/>
              <a:gd name="connsiteX320" fmla="*/ 809625 w 1635805"/>
              <a:gd name="connsiteY320" fmla="*/ 348685 h 1444060"/>
              <a:gd name="connsiteX321" fmla="*/ 803910 w 1635805"/>
              <a:gd name="connsiteY321" fmla="*/ 350590 h 1444060"/>
              <a:gd name="connsiteX322" fmla="*/ 802005 w 1635805"/>
              <a:gd name="connsiteY322" fmla="*/ 367735 h 1444060"/>
              <a:gd name="connsiteX323" fmla="*/ 807720 w 1635805"/>
              <a:gd name="connsiteY323" fmla="*/ 369640 h 1444060"/>
              <a:gd name="connsiteX324" fmla="*/ 815340 w 1635805"/>
              <a:gd name="connsiteY324" fmla="*/ 373450 h 1444060"/>
              <a:gd name="connsiteX325" fmla="*/ 824865 w 1635805"/>
              <a:gd name="connsiteY325" fmla="*/ 386785 h 1444060"/>
              <a:gd name="connsiteX326" fmla="*/ 822960 w 1635805"/>
              <a:gd name="connsiteY326" fmla="*/ 392500 h 1444060"/>
              <a:gd name="connsiteX327" fmla="*/ 817245 w 1635805"/>
              <a:gd name="connsiteY327" fmla="*/ 394405 h 1444060"/>
              <a:gd name="connsiteX328" fmla="*/ 809625 w 1635805"/>
              <a:gd name="connsiteY328" fmla="*/ 398215 h 1444060"/>
              <a:gd name="connsiteX329" fmla="*/ 796290 w 1635805"/>
              <a:gd name="connsiteY329" fmla="*/ 402025 h 1444060"/>
              <a:gd name="connsiteX330" fmla="*/ 790575 w 1635805"/>
              <a:gd name="connsiteY330" fmla="*/ 403930 h 1444060"/>
              <a:gd name="connsiteX331" fmla="*/ 775335 w 1635805"/>
              <a:gd name="connsiteY331" fmla="*/ 411550 h 1444060"/>
              <a:gd name="connsiteX332" fmla="*/ 779145 w 1635805"/>
              <a:gd name="connsiteY332" fmla="*/ 417265 h 1444060"/>
              <a:gd name="connsiteX333" fmla="*/ 784860 w 1635805"/>
              <a:gd name="connsiteY333" fmla="*/ 419170 h 1444060"/>
              <a:gd name="connsiteX334" fmla="*/ 798195 w 1635805"/>
              <a:gd name="connsiteY334" fmla="*/ 424885 h 1444060"/>
              <a:gd name="connsiteX335" fmla="*/ 800100 w 1635805"/>
              <a:gd name="connsiteY335" fmla="*/ 430600 h 1444060"/>
              <a:gd name="connsiteX336" fmla="*/ 788670 w 1635805"/>
              <a:gd name="connsiteY336" fmla="*/ 440125 h 1444060"/>
              <a:gd name="connsiteX337" fmla="*/ 771525 w 1635805"/>
              <a:gd name="connsiteY337" fmla="*/ 449650 h 1444060"/>
              <a:gd name="connsiteX338" fmla="*/ 754380 w 1635805"/>
              <a:gd name="connsiteY338" fmla="*/ 455365 h 1444060"/>
              <a:gd name="connsiteX339" fmla="*/ 744855 w 1635805"/>
              <a:gd name="connsiteY339" fmla="*/ 459175 h 1444060"/>
              <a:gd name="connsiteX340" fmla="*/ 742950 w 1635805"/>
              <a:gd name="connsiteY340" fmla="*/ 464890 h 1444060"/>
              <a:gd name="connsiteX341" fmla="*/ 739140 w 1635805"/>
              <a:gd name="connsiteY341" fmla="*/ 483940 h 1444060"/>
              <a:gd name="connsiteX342" fmla="*/ 731520 w 1635805"/>
              <a:gd name="connsiteY342" fmla="*/ 487750 h 1444060"/>
              <a:gd name="connsiteX343" fmla="*/ 714375 w 1635805"/>
              <a:gd name="connsiteY343" fmla="*/ 497275 h 1444060"/>
              <a:gd name="connsiteX344" fmla="*/ 720090 w 1635805"/>
              <a:gd name="connsiteY344" fmla="*/ 502990 h 1444060"/>
              <a:gd name="connsiteX345" fmla="*/ 704850 w 1635805"/>
              <a:gd name="connsiteY345" fmla="*/ 499180 h 1444060"/>
              <a:gd name="connsiteX346" fmla="*/ 706755 w 1635805"/>
              <a:gd name="connsiteY346" fmla="*/ 483940 h 1444060"/>
              <a:gd name="connsiteX347" fmla="*/ 716280 w 1635805"/>
              <a:gd name="connsiteY347" fmla="*/ 468700 h 1444060"/>
              <a:gd name="connsiteX348" fmla="*/ 718185 w 1635805"/>
              <a:gd name="connsiteY348" fmla="*/ 462985 h 1444060"/>
              <a:gd name="connsiteX349" fmla="*/ 721995 w 1635805"/>
              <a:gd name="connsiteY349" fmla="*/ 455365 h 1444060"/>
              <a:gd name="connsiteX350" fmla="*/ 720090 w 1635805"/>
              <a:gd name="connsiteY350" fmla="*/ 449650 h 1444060"/>
              <a:gd name="connsiteX351" fmla="*/ 733425 w 1635805"/>
              <a:gd name="connsiteY351" fmla="*/ 440125 h 1444060"/>
              <a:gd name="connsiteX352" fmla="*/ 765810 w 1635805"/>
              <a:gd name="connsiteY352" fmla="*/ 422980 h 1444060"/>
              <a:gd name="connsiteX353" fmla="*/ 779145 w 1635805"/>
              <a:gd name="connsiteY353" fmla="*/ 415360 h 1444060"/>
              <a:gd name="connsiteX354" fmla="*/ 775335 w 1635805"/>
              <a:gd name="connsiteY354" fmla="*/ 403930 h 1444060"/>
              <a:gd name="connsiteX355" fmla="*/ 771525 w 1635805"/>
              <a:gd name="connsiteY355" fmla="*/ 398215 h 1444060"/>
              <a:gd name="connsiteX356" fmla="*/ 758190 w 1635805"/>
              <a:gd name="connsiteY356" fmla="*/ 390595 h 1444060"/>
              <a:gd name="connsiteX357" fmla="*/ 735330 w 1635805"/>
              <a:gd name="connsiteY357" fmla="*/ 384880 h 1444060"/>
              <a:gd name="connsiteX358" fmla="*/ 729615 w 1635805"/>
              <a:gd name="connsiteY358" fmla="*/ 382975 h 1444060"/>
              <a:gd name="connsiteX359" fmla="*/ 718185 w 1635805"/>
              <a:gd name="connsiteY359" fmla="*/ 381070 h 1444060"/>
              <a:gd name="connsiteX360" fmla="*/ 710565 w 1635805"/>
              <a:gd name="connsiteY360" fmla="*/ 379165 h 1444060"/>
              <a:gd name="connsiteX361" fmla="*/ 702945 w 1635805"/>
              <a:gd name="connsiteY361" fmla="*/ 373450 h 1444060"/>
              <a:gd name="connsiteX362" fmla="*/ 695325 w 1635805"/>
              <a:gd name="connsiteY362" fmla="*/ 362020 h 1444060"/>
              <a:gd name="connsiteX363" fmla="*/ 691515 w 1635805"/>
              <a:gd name="connsiteY363" fmla="*/ 356305 h 1444060"/>
              <a:gd name="connsiteX364" fmla="*/ 685800 w 1635805"/>
              <a:gd name="connsiteY364" fmla="*/ 352495 h 1444060"/>
              <a:gd name="connsiteX365" fmla="*/ 681990 w 1635805"/>
              <a:gd name="connsiteY365" fmla="*/ 346780 h 1444060"/>
              <a:gd name="connsiteX366" fmla="*/ 699135 w 1635805"/>
              <a:gd name="connsiteY366" fmla="*/ 335350 h 1444060"/>
              <a:gd name="connsiteX367" fmla="*/ 710565 w 1635805"/>
              <a:gd name="connsiteY367" fmla="*/ 337255 h 1444060"/>
              <a:gd name="connsiteX368" fmla="*/ 718185 w 1635805"/>
              <a:gd name="connsiteY368" fmla="*/ 339160 h 1444060"/>
              <a:gd name="connsiteX369" fmla="*/ 727710 w 1635805"/>
              <a:gd name="connsiteY369" fmla="*/ 333445 h 1444060"/>
              <a:gd name="connsiteX370" fmla="*/ 731520 w 1635805"/>
              <a:gd name="connsiteY370" fmla="*/ 327730 h 1444060"/>
              <a:gd name="connsiteX371" fmla="*/ 737235 w 1635805"/>
              <a:gd name="connsiteY371" fmla="*/ 316300 h 1444060"/>
              <a:gd name="connsiteX372" fmla="*/ 735330 w 1635805"/>
              <a:gd name="connsiteY372" fmla="*/ 302965 h 1444060"/>
              <a:gd name="connsiteX373" fmla="*/ 729615 w 1635805"/>
              <a:gd name="connsiteY373" fmla="*/ 304870 h 1444060"/>
              <a:gd name="connsiteX374" fmla="*/ 716280 w 1635805"/>
              <a:gd name="connsiteY374" fmla="*/ 306775 h 1444060"/>
              <a:gd name="connsiteX375" fmla="*/ 676275 w 1635805"/>
              <a:gd name="connsiteY375" fmla="*/ 310585 h 1444060"/>
              <a:gd name="connsiteX376" fmla="*/ 632460 w 1635805"/>
              <a:gd name="connsiteY376" fmla="*/ 308680 h 1444060"/>
              <a:gd name="connsiteX377" fmla="*/ 626745 w 1635805"/>
              <a:gd name="connsiteY377" fmla="*/ 306775 h 1444060"/>
              <a:gd name="connsiteX378" fmla="*/ 624840 w 1635805"/>
              <a:gd name="connsiteY378" fmla="*/ 301060 h 1444060"/>
              <a:gd name="connsiteX379" fmla="*/ 617220 w 1635805"/>
              <a:gd name="connsiteY379" fmla="*/ 289630 h 1444060"/>
              <a:gd name="connsiteX380" fmla="*/ 607695 w 1635805"/>
              <a:gd name="connsiteY380" fmla="*/ 272485 h 1444060"/>
              <a:gd name="connsiteX381" fmla="*/ 600075 w 1635805"/>
              <a:gd name="connsiteY381" fmla="*/ 255340 h 1444060"/>
              <a:gd name="connsiteX382" fmla="*/ 596265 w 1635805"/>
              <a:gd name="connsiteY382" fmla="*/ 240100 h 1444060"/>
              <a:gd name="connsiteX383" fmla="*/ 598170 w 1635805"/>
              <a:gd name="connsiteY383" fmla="*/ 202000 h 1444060"/>
              <a:gd name="connsiteX384" fmla="*/ 601980 w 1635805"/>
              <a:gd name="connsiteY384" fmla="*/ 196285 h 1444060"/>
              <a:gd name="connsiteX385" fmla="*/ 607695 w 1635805"/>
              <a:gd name="connsiteY385" fmla="*/ 179140 h 1444060"/>
              <a:gd name="connsiteX386" fmla="*/ 605790 w 1635805"/>
              <a:gd name="connsiteY386" fmla="*/ 163900 h 1444060"/>
              <a:gd name="connsiteX387" fmla="*/ 582930 w 1635805"/>
              <a:gd name="connsiteY387" fmla="*/ 142945 h 1444060"/>
              <a:gd name="connsiteX388" fmla="*/ 577215 w 1635805"/>
              <a:gd name="connsiteY388" fmla="*/ 137230 h 1444060"/>
              <a:gd name="connsiteX389" fmla="*/ 575310 w 1635805"/>
              <a:gd name="connsiteY389" fmla="*/ 131515 h 1444060"/>
              <a:gd name="connsiteX390" fmla="*/ 582930 w 1635805"/>
              <a:gd name="connsiteY390" fmla="*/ 106750 h 1444060"/>
              <a:gd name="connsiteX391" fmla="*/ 586740 w 1635805"/>
              <a:gd name="connsiteY391" fmla="*/ 101035 h 1444060"/>
              <a:gd name="connsiteX392" fmla="*/ 592455 w 1635805"/>
              <a:gd name="connsiteY392" fmla="*/ 95320 h 1444060"/>
              <a:gd name="connsiteX393" fmla="*/ 601980 w 1635805"/>
              <a:gd name="connsiteY393" fmla="*/ 91510 h 1444060"/>
              <a:gd name="connsiteX394" fmla="*/ 622935 w 1635805"/>
              <a:gd name="connsiteY394" fmla="*/ 87700 h 1444060"/>
              <a:gd name="connsiteX395" fmla="*/ 634365 w 1635805"/>
              <a:gd name="connsiteY395" fmla="*/ 83890 h 1444060"/>
              <a:gd name="connsiteX396" fmla="*/ 647700 w 1635805"/>
              <a:gd name="connsiteY396" fmla="*/ 80080 h 1444060"/>
              <a:gd name="connsiteX397" fmla="*/ 657225 w 1635805"/>
              <a:gd name="connsiteY397" fmla="*/ 76270 h 1444060"/>
              <a:gd name="connsiteX398" fmla="*/ 670560 w 1635805"/>
              <a:gd name="connsiteY398" fmla="*/ 72460 h 1444060"/>
              <a:gd name="connsiteX399" fmla="*/ 687705 w 1635805"/>
              <a:gd name="connsiteY399" fmla="*/ 62935 h 1444060"/>
              <a:gd name="connsiteX400" fmla="*/ 693420 w 1635805"/>
              <a:gd name="connsiteY400" fmla="*/ 59125 h 1444060"/>
              <a:gd name="connsiteX401" fmla="*/ 699135 w 1635805"/>
              <a:gd name="connsiteY401" fmla="*/ 57220 h 1444060"/>
              <a:gd name="connsiteX402" fmla="*/ 708660 w 1635805"/>
              <a:gd name="connsiteY402" fmla="*/ 51505 h 1444060"/>
              <a:gd name="connsiteX403" fmla="*/ 729615 w 1635805"/>
              <a:gd name="connsiteY403" fmla="*/ 41980 h 1444060"/>
              <a:gd name="connsiteX404" fmla="*/ 735330 w 1635805"/>
              <a:gd name="connsiteY404" fmla="*/ 38170 h 1444060"/>
              <a:gd name="connsiteX405" fmla="*/ 741045 w 1635805"/>
              <a:gd name="connsiteY405" fmla="*/ 36265 h 1444060"/>
              <a:gd name="connsiteX406" fmla="*/ 693420 w 1635805"/>
              <a:gd name="connsiteY406" fmla="*/ 40075 h 1444060"/>
              <a:gd name="connsiteX407" fmla="*/ 672465 w 1635805"/>
              <a:gd name="connsiteY407" fmla="*/ 41980 h 1444060"/>
              <a:gd name="connsiteX408" fmla="*/ 661035 w 1635805"/>
              <a:gd name="connsiteY408" fmla="*/ 45790 h 1444060"/>
              <a:gd name="connsiteX409" fmla="*/ 655320 w 1635805"/>
              <a:gd name="connsiteY409" fmla="*/ 47695 h 1444060"/>
              <a:gd name="connsiteX410" fmla="*/ 647700 w 1635805"/>
              <a:gd name="connsiteY410" fmla="*/ 51505 h 1444060"/>
              <a:gd name="connsiteX411" fmla="*/ 638175 w 1635805"/>
              <a:gd name="connsiteY411" fmla="*/ 57220 h 1444060"/>
              <a:gd name="connsiteX412" fmla="*/ 630555 w 1635805"/>
              <a:gd name="connsiteY412" fmla="*/ 59125 h 1444060"/>
              <a:gd name="connsiteX413" fmla="*/ 619125 w 1635805"/>
              <a:gd name="connsiteY413" fmla="*/ 62935 h 1444060"/>
              <a:gd name="connsiteX414" fmla="*/ 596265 w 1635805"/>
              <a:gd name="connsiteY414" fmla="*/ 66745 h 1444060"/>
              <a:gd name="connsiteX415" fmla="*/ 565785 w 1635805"/>
              <a:gd name="connsiteY415" fmla="*/ 64840 h 1444060"/>
              <a:gd name="connsiteX416" fmla="*/ 567690 w 1635805"/>
              <a:gd name="connsiteY416" fmla="*/ 55315 h 1444060"/>
              <a:gd name="connsiteX417" fmla="*/ 577215 w 1635805"/>
              <a:gd name="connsiteY417" fmla="*/ 45790 h 1444060"/>
              <a:gd name="connsiteX418" fmla="*/ 581025 w 1635805"/>
              <a:gd name="connsiteY418" fmla="*/ 40075 h 1444060"/>
              <a:gd name="connsiteX419" fmla="*/ 586740 w 1635805"/>
              <a:gd name="connsiteY419" fmla="*/ 38170 h 1444060"/>
              <a:gd name="connsiteX420" fmla="*/ 609600 w 1635805"/>
              <a:gd name="connsiteY420" fmla="*/ 26740 h 1444060"/>
              <a:gd name="connsiteX421" fmla="*/ 617220 w 1635805"/>
              <a:gd name="connsiteY421" fmla="*/ 21025 h 1444060"/>
              <a:gd name="connsiteX422" fmla="*/ 622935 w 1635805"/>
              <a:gd name="connsiteY422" fmla="*/ 17215 h 1444060"/>
              <a:gd name="connsiteX423" fmla="*/ 624840 w 1635805"/>
              <a:gd name="connsiteY423" fmla="*/ 11500 h 1444060"/>
              <a:gd name="connsiteX424" fmla="*/ 605790 w 1635805"/>
              <a:gd name="connsiteY424" fmla="*/ 7690 h 1444060"/>
              <a:gd name="connsiteX425" fmla="*/ 556260 w 1635805"/>
              <a:gd name="connsiteY425" fmla="*/ 5785 h 1444060"/>
              <a:gd name="connsiteX426" fmla="*/ 527685 w 1635805"/>
              <a:gd name="connsiteY426" fmla="*/ 70 h 1444060"/>
              <a:gd name="connsiteX427" fmla="*/ 501015 w 1635805"/>
              <a:gd name="connsiteY427" fmla="*/ 3880 h 1444060"/>
              <a:gd name="connsiteX428" fmla="*/ 487680 w 1635805"/>
              <a:gd name="connsiteY428" fmla="*/ 9595 h 1444060"/>
              <a:gd name="connsiteX429" fmla="*/ 472440 w 1635805"/>
              <a:gd name="connsiteY429" fmla="*/ 15310 h 1444060"/>
              <a:gd name="connsiteX430" fmla="*/ 457200 w 1635805"/>
              <a:gd name="connsiteY430" fmla="*/ 22930 h 1444060"/>
              <a:gd name="connsiteX431" fmla="*/ 449580 w 1635805"/>
              <a:gd name="connsiteY431" fmla="*/ 28645 h 1444060"/>
              <a:gd name="connsiteX432" fmla="*/ 441960 w 1635805"/>
              <a:gd name="connsiteY432" fmla="*/ 30550 h 1444060"/>
              <a:gd name="connsiteX433" fmla="*/ 426720 w 1635805"/>
              <a:gd name="connsiteY433" fmla="*/ 40075 h 1444060"/>
              <a:gd name="connsiteX434" fmla="*/ 419100 w 1635805"/>
              <a:gd name="connsiteY434" fmla="*/ 41980 h 1444060"/>
              <a:gd name="connsiteX435" fmla="*/ 394335 w 1635805"/>
              <a:gd name="connsiteY435" fmla="*/ 55315 h 1444060"/>
              <a:gd name="connsiteX436" fmla="*/ 377190 w 1635805"/>
              <a:gd name="connsiteY436" fmla="*/ 64840 h 1444060"/>
              <a:gd name="connsiteX437" fmla="*/ 377190 w 1635805"/>
              <a:gd name="connsiteY437" fmla="*/ 76270 h 1444060"/>
              <a:gd name="connsiteX438" fmla="*/ 375285 w 1635805"/>
              <a:gd name="connsiteY438" fmla="*/ 81985 h 1444060"/>
              <a:gd name="connsiteX439" fmla="*/ 381000 w 1635805"/>
              <a:gd name="connsiteY439" fmla="*/ 87700 h 1444060"/>
              <a:gd name="connsiteX440" fmla="*/ 371475 w 1635805"/>
              <a:gd name="connsiteY440" fmla="*/ 99130 h 1444060"/>
              <a:gd name="connsiteX441" fmla="*/ 291465 w 1635805"/>
              <a:gd name="connsiteY441" fmla="*/ 101035 h 1444060"/>
              <a:gd name="connsiteX442" fmla="*/ 285750 w 1635805"/>
              <a:gd name="connsiteY442" fmla="*/ 102940 h 1444060"/>
              <a:gd name="connsiteX443" fmla="*/ 270510 w 1635805"/>
              <a:gd name="connsiteY443" fmla="*/ 104845 h 1444060"/>
              <a:gd name="connsiteX444" fmla="*/ 262890 w 1635805"/>
              <a:gd name="connsiteY444" fmla="*/ 108655 h 1444060"/>
              <a:gd name="connsiteX445" fmla="*/ 280035 w 1635805"/>
              <a:gd name="connsiteY445" fmla="*/ 116275 h 1444060"/>
              <a:gd name="connsiteX446" fmla="*/ 300990 w 1635805"/>
              <a:gd name="connsiteY446" fmla="*/ 118180 h 1444060"/>
              <a:gd name="connsiteX447" fmla="*/ 318135 w 1635805"/>
              <a:gd name="connsiteY447" fmla="*/ 120085 h 1444060"/>
              <a:gd name="connsiteX448" fmla="*/ 321945 w 1635805"/>
              <a:gd name="connsiteY448" fmla="*/ 125800 h 1444060"/>
              <a:gd name="connsiteX449" fmla="*/ 327660 w 1635805"/>
              <a:gd name="connsiteY449" fmla="*/ 133420 h 1444060"/>
              <a:gd name="connsiteX450" fmla="*/ 329565 w 1635805"/>
              <a:gd name="connsiteY450" fmla="*/ 139135 h 1444060"/>
              <a:gd name="connsiteX451" fmla="*/ 333375 w 1635805"/>
              <a:gd name="connsiteY451" fmla="*/ 144850 h 1444060"/>
              <a:gd name="connsiteX452" fmla="*/ 337185 w 1635805"/>
              <a:gd name="connsiteY452" fmla="*/ 152470 h 1444060"/>
              <a:gd name="connsiteX453" fmla="*/ 339090 w 1635805"/>
              <a:gd name="connsiteY453" fmla="*/ 158185 h 1444060"/>
              <a:gd name="connsiteX454" fmla="*/ 344805 w 1635805"/>
              <a:gd name="connsiteY454" fmla="*/ 160090 h 1444060"/>
              <a:gd name="connsiteX455" fmla="*/ 358140 w 1635805"/>
              <a:gd name="connsiteY455" fmla="*/ 161995 h 1444060"/>
              <a:gd name="connsiteX456" fmla="*/ 367665 w 1635805"/>
              <a:gd name="connsiteY456" fmla="*/ 163900 h 1444060"/>
              <a:gd name="connsiteX457" fmla="*/ 381000 w 1635805"/>
              <a:gd name="connsiteY457" fmla="*/ 165805 h 1444060"/>
              <a:gd name="connsiteX458" fmla="*/ 388620 w 1635805"/>
              <a:gd name="connsiteY458" fmla="*/ 177235 h 1444060"/>
              <a:gd name="connsiteX459" fmla="*/ 379095 w 1635805"/>
              <a:gd name="connsiteY459" fmla="*/ 190570 h 1444060"/>
              <a:gd name="connsiteX460" fmla="*/ 375285 w 1635805"/>
              <a:gd name="connsiteY460" fmla="*/ 196285 h 1444060"/>
              <a:gd name="connsiteX461" fmla="*/ 360045 w 1635805"/>
              <a:gd name="connsiteY461" fmla="*/ 198190 h 1444060"/>
              <a:gd name="connsiteX462" fmla="*/ 329565 w 1635805"/>
              <a:gd name="connsiteY462" fmla="*/ 202000 h 1444060"/>
              <a:gd name="connsiteX463" fmla="*/ 323850 w 1635805"/>
              <a:gd name="connsiteY463" fmla="*/ 205810 h 1444060"/>
              <a:gd name="connsiteX464" fmla="*/ 304800 w 1635805"/>
              <a:gd name="connsiteY464" fmla="*/ 211525 h 1444060"/>
              <a:gd name="connsiteX465" fmla="*/ 297180 w 1635805"/>
              <a:gd name="connsiteY465" fmla="*/ 222955 h 1444060"/>
              <a:gd name="connsiteX466" fmla="*/ 314325 w 1635805"/>
              <a:gd name="connsiteY466" fmla="*/ 234385 h 1444060"/>
              <a:gd name="connsiteX467" fmla="*/ 323850 w 1635805"/>
              <a:gd name="connsiteY467" fmla="*/ 238195 h 1444060"/>
              <a:gd name="connsiteX468" fmla="*/ 346710 w 1635805"/>
              <a:gd name="connsiteY468" fmla="*/ 243910 h 1444060"/>
              <a:gd name="connsiteX469" fmla="*/ 360045 w 1635805"/>
              <a:gd name="connsiteY469" fmla="*/ 247720 h 1444060"/>
              <a:gd name="connsiteX470" fmla="*/ 375285 w 1635805"/>
              <a:gd name="connsiteY470" fmla="*/ 251530 h 1444060"/>
              <a:gd name="connsiteX471" fmla="*/ 382905 w 1635805"/>
              <a:gd name="connsiteY471" fmla="*/ 253435 h 1444060"/>
              <a:gd name="connsiteX472" fmla="*/ 392430 w 1635805"/>
              <a:gd name="connsiteY472" fmla="*/ 257245 h 1444060"/>
              <a:gd name="connsiteX473" fmla="*/ 407670 w 1635805"/>
              <a:gd name="connsiteY473" fmla="*/ 261055 h 1444060"/>
              <a:gd name="connsiteX474" fmla="*/ 415290 w 1635805"/>
              <a:gd name="connsiteY474" fmla="*/ 264865 h 1444060"/>
              <a:gd name="connsiteX475" fmla="*/ 426720 w 1635805"/>
              <a:gd name="connsiteY475" fmla="*/ 268675 h 1444060"/>
              <a:gd name="connsiteX476" fmla="*/ 447675 w 1635805"/>
              <a:gd name="connsiteY476" fmla="*/ 278200 h 1444060"/>
              <a:gd name="connsiteX477" fmla="*/ 453390 w 1635805"/>
              <a:gd name="connsiteY477" fmla="*/ 291535 h 1444060"/>
              <a:gd name="connsiteX478" fmla="*/ 461010 w 1635805"/>
              <a:gd name="connsiteY478" fmla="*/ 301060 h 1444060"/>
              <a:gd name="connsiteX479" fmla="*/ 474345 w 1635805"/>
              <a:gd name="connsiteY479" fmla="*/ 304870 h 1444060"/>
              <a:gd name="connsiteX480" fmla="*/ 480060 w 1635805"/>
              <a:gd name="connsiteY480" fmla="*/ 308680 h 1444060"/>
              <a:gd name="connsiteX481" fmla="*/ 464820 w 1635805"/>
              <a:gd name="connsiteY481" fmla="*/ 329635 h 1444060"/>
              <a:gd name="connsiteX482" fmla="*/ 461010 w 1635805"/>
              <a:gd name="connsiteY482" fmla="*/ 341065 h 1444060"/>
              <a:gd name="connsiteX483" fmla="*/ 468630 w 1635805"/>
              <a:gd name="connsiteY483" fmla="*/ 350590 h 1444060"/>
              <a:gd name="connsiteX484" fmla="*/ 472440 w 1635805"/>
              <a:gd name="connsiteY484" fmla="*/ 356305 h 1444060"/>
              <a:gd name="connsiteX485" fmla="*/ 478155 w 1635805"/>
              <a:gd name="connsiteY485" fmla="*/ 360115 h 1444060"/>
              <a:gd name="connsiteX486" fmla="*/ 489585 w 1635805"/>
              <a:gd name="connsiteY486" fmla="*/ 371545 h 1444060"/>
              <a:gd name="connsiteX487" fmla="*/ 485775 w 1635805"/>
              <a:gd name="connsiteY487" fmla="*/ 382975 h 1444060"/>
              <a:gd name="connsiteX488" fmla="*/ 470535 w 1635805"/>
              <a:gd name="connsiteY488" fmla="*/ 405835 h 1444060"/>
              <a:gd name="connsiteX489" fmla="*/ 466725 w 1635805"/>
              <a:gd name="connsiteY489" fmla="*/ 413455 h 1444060"/>
              <a:gd name="connsiteX490" fmla="*/ 461010 w 1635805"/>
              <a:gd name="connsiteY490" fmla="*/ 422980 h 1444060"/>
              <a:gd name="connsiteX491" fmla="*/ 459105 w 1635805"/>
              <a:gd name="connsiteY491" fmla="*/ 436315 h 1444060"/>
              <a:gd name="connsiteX492" fmla="*/ 466725 w 1635805"/>
              <a:gd name="connsiteY492" fmla="*/ 455365 h 1444060"/>
              <a:gd name="connsiteX493" fmla="*/ 468630 w 1635805"/>
              <a:gd name="connsiteY493" fmla="*/ 462985 h 1444060"/>
              <a:gd name="connsiteX494" fmla="*/ 468630 w 1635805"/>
              <a:gd name="connsiteY494" fmla="*/ 504895 h 1444060"/>
              <a:gd name="connsiteX495" fmla="*/ 462915 w 1635805"/>
              <a:gd name="connsiteY495" fmla="*/ 514420 h 1444060"/>
              <a:gd name="connsiteX496" fmla="*/ 461010 w 1635805"/>
              <a:gd name="connsiteY496" fmla="*/ 527755 h 1444060"/>
              <a:gd name="connsiteX497" fmla="*/ 462915 w 1635805"/>
              <a:gd name="connsiteY497" fmla="*/ 535375 h 1444060"/>
              <a:gd name="connsiteX498" fmla="*/ 472440 w 1635805"/>
              <a:gd name="connsiteY498" fmla="*/ 562045 h 1444060"/>
              <a:gd name="connsiteX499" fmla="*/ 476250 w 1635805"/>
              <a:gd name="connsiteY499" fmla="*/ 588715 h 1444060"/>
              <a:gd name="connsiteX500" fmla="*/ 478155 w 1635805"/>
              <a:gd name="connsiteY500" fmla="*/ 596335 h 1444060"/>
              <a:gd name="connsiteX501" fmla="*/ 470535 w 1635805"/>
              <a:gd name="connsiteY501" fmla="*/ 607765 h 1444060"/>
              <a:gd name="connsiteX502" fmla="*/ 455295 w 1635805"/>
              <a:gd name="connsiteY502" fmla="*/ 636340 h 1444060"/>
              <a:gd name="connsiteX503" fmla="*/ 459105 w 1635805"/>
              <a:gd name="connsiteY503" fmla="*/ 643960 h 1444060"/>
              <a:gd name="connsiteX504" fmla="*/ 462915 w 1635805"/>
              <a:gd name="connsiteY504" fmla="*/ 659200 h 1444060"/>
              <a:gd name="connsiteX505" fmla="*/ 424815 w 1635805"/>
              <a:gd name="connsiteY505" fmla="*/ 657295 h 1444060"/>
              <a:gd name="connsiteX506" fmla="*/ 422910 w 1635805"/>
              <a:gd name="connsiteY506" fmla="*/ 647770 h 1444060"/>
              <a:gd name="connsiteX507" fmla="*/ 419100 w 1635805"/>
              <a:gd name="connsiteY507" fmla="*/ 634435 h 1444060"/>
              <a:gd name="connsiteX508" fmla="*/ 415290 w 1635805"/>
              <a:gd name="connsiteY508" fmla="*/ 628720 h 1444060"/>
              <a:gd name="connsiteX509" fmla="*/ 409575 w 1635805"/>
              <a:gd name="connsiteY509" fmla="*/ 626815 h 1444060"/>
              <a:gd name="connsiteX510" fmla="*/ 403860 w 1635805"/>
              <a:gd name="connsiteY510" fmla="*/ 623005 h 1444060"/>
              <a:gd name="connsiteX511" fmla="*/ 400050 w 1635805"/>
              <a:gd name="connsiteY511" fmla="*/ 611575 h 1444060"/>
              <a:gd name="connsiteX512" fmla="*/ 369570 w 1635805"/>
              <a:gd name="connsiteY512" fmla="*/ 609670 h 1444060"/>
              <a:gd name="connsiteX513" fmla="*/ 367665 w 1635805"/>
              <a:gd name="connsiteY513" fmla="*/ 615385 h 1444060"/>
              <a:gd name="connsiteX514" fmla="*/ 316230 w 1635805"/>
              <a:gd name="connsiteY514" fmla="*/ 615385 h 1444060"/>
              <a:gd name="connsiteX515" fmla="*/ 310515 w 1635805"/>
              <a:gd name="connsiteY515" fmla="*/ 611575 h 1444060"/>
              <a:gd name="connsiteX516" fmla="*/ 316230 w 1635805"/>
              <a:gd name="connsiteY516" fmla="*/ 590620 h 1444060"/>
              <a:gd name="connsiteX517" fmla="*/ 344805 w 1635805"/>
              <a:gd name="connsiteY517" fmla="*/ 573475 h 1444060"/>
              <a:gd name="connsiteX518" fmla="*/ 354330 w 1635805"/>
              <a:gd name="connsiteY518" fmla="*/ 556330 h 1444060"/>
              <a:gd name="connsiteX519" fmla="*/ 356235 w 1635805"/>
              <a:gd name="connsiteY519" fmla="*/ 548710 h 1444060"/>
              <a:gd name="connsiteX520" fmla="*/ 354330 w 1635805"/>
              <a:gd name="connsiteY520" fmla="*/ 535375 h 1444060"/>
              <a:gd name="connsiteX521" fmla="*/ 340995 w 1635805"/>
              <a:gd name="connsiteY521" fmla="*/ 523945 h 1444060"/>
              <a:gd name="connsiteX522" fmla="*/ 329565 w 1635805"/>
              <a:gd name="connsiteY522" fmla="*/ 516325 h 1444060"/>
              <a:gd name="connsiteX523" fmla="*/ 316230 w 1635805"/>
              <a:gd name="connsiteY523" fmla="*/ 508705 h 1444060"/>
              <a:gd name="connsiteX524" fmla="*/ 304800 w 1635805"/>
              <a:gd name="connsiteY524" fmla="*/ 493465 h 1444060"/>
              <a:gd name="connsiteX525" fmla="*/ 293370 w 1635805"/>
              <a:gd name="connsiteY525" fmla="*/ 483940 h 1444060"/>
              <a:gd name="connsiteX526" fmla="*/ 283845 w 1635805"/>
              <a:gd name="connsiteY526" fmla="*/ 472510 h 1444060"/>
              <a:gd name="connsiteX527" fmla="*/ 283845 w 1635805"/>
              <a:gd name="connsiteY527" fmla="*/ 440125 h 1444060"/>
              <a:gd name="connsiteX528" fmla="*/ 287655 w 1635805"/>
              <a:gd name="connsiteY528" fmla="*/ 421075 h 1444060"/>
              <a:gd name="connsiteX529" fmla="*/ 291465 w 1635805"/>
              <a:gd name="connsiteY529" fmla="*/ 415360 h 1444060"/>
              <a:gd name="connsiteX530" fmla="*/ 283845 w 1635805"/>
              <a:gd name="connsiteY530" fmla="*/ 386785 h 1444060"/>
              <a:gd name="connsiteX531" fmla="*/ 272415 w 1635805"/>
              <a:gd name="connsiteY531" fmla="*/ 382975 h 1444060"/>
              <a:gd name="connsiteX532" fmla="*/ 262890 w 1635805"/>
              <a:gd name="connsiteY532" fmla="*/ 379165 h 1444060"/>
              <a:gd name="connsiteX533" fmla="*/ 251460 w 1635805"/>
              <a:gd name="connsiteY533" fmla="*/ 373450 h 1444060"/>
              <a:gd name="connsiteX534" fmla="*/ 240030 w 1635805"/>
              <a:gd name="connsiteY534" fmla="*/ 369640 h 1444060"/>
              <a:gd name="connsiteX535" fmla="*/ 232410 w 1635805"/>
              <a:gd name="connsiteY535" fmla="*/ 360115 h 1444060"/>
              <a:gd name="connsiteX536" fmla="*/ 224790 w 1635805"/>
              <a:gd name="connsiteY536" fmla="*/ 356305 h 1444060"/>
              <a:gd name="connsiteX537" fmla="*/ 215265 w 1635805"/>
              <a:gd name="connsiteY537" fmla="*/ 339160 h 1444060"/>
              <a:gd name="connsiteX538" fmla="*/ 220980 w 1635805"/>
              <a:gd name="connsiteY538" fmla="*/ 282010 h 1444060"/>
              <a:gd name="connsiteX539" fmla="*/ 222885 w 1635805"/>
              <a:gd name="connsiteY539" fmla="*/ 276295 h 1444060"/>
              <a:gd name="connsiteX540" fmla="*/ 232410 w 1635805"/>
              <a:gd name="connsiteY540" fmla="*/ 243910 h 1444060"/>
              <a:gd name="connsiteX541" fmla="*/ 243840 w 1635805"/>
              <a:gd name="connsiteY541" fmla="*/ 230575 h 1444060"/>
              <a:gd name="connsiteX542" fmla="*/ 255270 w 1635805"/>
              <a:gd name="connsiteY542" fmla="*/ 207715 h 1444060"/>
              <a:gd name="connsiteX543" fmla="*/ 245745 w 1635805"/>
              <a:gd name="connsiteY543" fmla="*/ 196285 h 1444060"/>
              <a:gd name="connsiteX544" fmla="*/ 234315 w 1635805"/>
              <a:gd name="connsiteY544" fmla="*/ 188665 h 1444060"/>
              <a:gd name="connsiteX545" fmla="*/ 226695 w 1635805"/>
              <a:gd name="connsiteY545" fmla="*/ 184855 h 1444060"/>
              <a:gd name="connsiteX546" fmla="*/ 184785 w 1635805"/>
              <a:gd name="connsiteY546" fmla="*/ 181045 h 1444060"/>
              <a:gd name="connsiteX547" fmla="*/ 179070 w 1635805"/>
              <a:gd name="connsiteY547" fmla="*/ 179140 h 1444060"/>
              <a:gd name="connsiteX548" fmla="*/ 173355 w 1635805"/>
              <a:gd name="connsiteY548" fmla="*/ 154375 h 1444060"/>
              <a:gd name="connsiteX549" fmla="*/ 85725 w 1635805"/>
              <a:gd name="connsiteY549" fmla="*/ 160090 h 1444060"/>
              <a:gd name="connsiteX550" fmla="*/ 66675 w 1635805"/>
              <a:gd name="connsiteY550" fmla="*/ 163900 h 1444060"/>
              <a:gd name="connsiteX551" fmla="*/ 0 w 1635805"/>
              <a:gd name="connsiteY551" fmla="*/ 169615 h 1444060"/>
              <a:gd name="connsiteX552" fmla="*/ 1905 w 1635805"/>
              <a:gd name="connsiteY552" fmla="*/ 175330 h 1444060"/>
              <a:gd name="connsiteX553" fmla="*/ 13335 w 1635805"/>
              <a:gd name="connsiteY553" fmla="*/ 198190 h 1444060"/>
              <a:gd name="connsiteX554" fmla="*/ 17145 w 1635805"/>
              <a:gd name="connsiteY554" fmla="*/ 205810 h 1444060"/>
              <a:gd name="connsiteX555" fmla="*/ 30480 w 1635805"/>
              <a:gd name="connsiteY555" fmla="*/ 215335 h 1444060"/>
              <a:gd name="connsiteX556" fmla="*/ 38100 w 1635805"/>
              <a:gd name="connsiteY556" fmla="*/ 221050 h 1444060"/>
              <a:gd name="connsiteX557" fmla="*/ 66675 w 1635805"/>
              <a:gd name="connsiteY557" fmla="*/ 236290 h 1444060"/>
              <a:gd name="connsiteX558" fmla="*/ 81915 w 1635805"/>
              <a:gd name="connsiteY558" fmla="*/ 242005 h 1444060"/>
              <a:gd name="connsiteX559" fmla="*/ 100965 w 1635805"/>
              <a:gd name="connsiteY559" fmla="*/ 251530 h 1444060"/>
              <a:gd name="connsiteX560" fmla="*/ 106680 w 1635805"/>
              <a:gd name="connsiteY560" fmla="*/ 259150 h 1444060"/>
              <a:gd name="connsiteX561" fmla="*/ 108585 w 1635805"/>
              <a:gd name="connsiteY561" fmla="*/ 266770 h 1444060"/>
              <a:gd name="connsiteX562" fmla="*/ 112395 w 1635805"/>
              <a:gd name="connsiteY562" fmla="*/ 276295 h 1444060"/>
              <a:gd name="connsiteX563" fmla="*/ 116205 w 1635805"/>
              <a:gd name="connsiteY563" fmla="*/ 352495 h 1444060"/>
              <a:gd name="connsiteX564" fmla="*/ 123825 w 1635805"/>
              <a:gd name="connsiteY564" fmla="*/ 363925 h 1444060"/>
              <a:gd name="connsiteX565" fmla="*/ 125730 w 1635805"/>
              <a:gd name="connsiteY565" fmla="*/ 369640 h 1444060"/>
              <a:gd name="connsiteX566" fmla="*/ 129540 w 1635805"/>
              <a:gd name="connsiteY566" fmla="*/ 405835 h 1444060"/>
              <a:gd name="connsiteX567" fmla="*/ 121920 w 1635805"/>
              <a:gd name="connsiteY567" fmla="*/ 428695 h 1444060"/>
              <a:gd name="connsiteX568" fmla="*/ 127635 w 1635805"/>
              <a:gd name="connsiteY568" fmla="*/ 442030 h 1444060"/>
              <a:gd name="connsiteX569" fmla="*/ 144780 w 1635805"/>
              <a:gd name="connsiteY569" fmla="*/ 453460 h 1444060"/>
              <a:gd name="connsiteX570" fmla="*/ 154305 w 1635805"/>
              <a:gd name="connsiteY570" fmla="*/ 464890 h 1444060"/>
              <a:gd name="connsiteX571" fmla="*/ 160020 w 1635805"/>
              <a:gd name="connsiteY571" fmla="*/ 476320 h 1444060"/>
              <a:gd name="connsiteX572" fmla="*/ 169545 w 1635805"/>
              <a:gd name="connsiteY572" fmla="*/ 497275 h 1444060"/>
              <a:gd name="connsiteX573" fmla="*/ 167640 w 1635805"/>
              <a:gd name="connsiteY573" fmla="*/ 558235 h 1444060"/>
              <a:gd name="connsiteX574" fmla="*/ 160020 w 1635805"/>
              <a:gd name="connsiteY574" fmla="*/ 571570 h 1444060"/>
              <a:gd name="connsiteX575" fmla="*/ 156210 w 1635805"/>
              <a:gd name="connsiteY575" fmla="*/ 579190 h 1444060"/>
              <a:gd name="connsiteX576" fmla="*/ 158115 w 1635805"/>
              <a:gd name="connsiteY576" fmla="*/ 588715 h 1444060"/>
              <a:gd name="connsiteX577" fmla="*/ 175260 w 1635805"/>
              <a:gd name="connsiteY577" fmla="*/ 602050 h 1444060"/>
              <a:gd name="connsiteX578" fmla="*/ 209550 w 1635805"/>
              <a:gd name="connsiteY578" fmla="*/ 621100 h 1444060"/>
              <a:gd name="connsiteX579" fmla="*/ 220980 w 1635805"/>
              <a:gd name="connsiteY579" fmla="*/ 624910 h 1444060"/>
              <a:gd name="connsiteX580" fmla="*/ 224790 w 1635805"/>
              <a:gd name="connsiteY580" fmla="*/ 632530 h 1444060"/>
              <a:gd name="connsiteX581" fmla="*/ 228600 w 1635805"/>
              <a:gd name="connsiteY581" fmla="*/ 680155 h 1444060"/>
              <a:gd name="connsiteX582" fmla="*/ 259080 w 1635805"/>
              <a:gd name="connsiteY582" fmla="*/ 708730 h 1444060"/>
              <a:gd name="connsiteX583" fmla="*/ 266700 w 1635805"/>
              <a:gd name="connsiteY583" fmla="*/ 710635 h 1444060"/>
              <a:gd name="connsiteX584" fmla="*/ 272415 w 1635805"/>
              <a:gd name="connsiteY584" fmla="*/ 718255 h 1444060"/>
              <a:gd name="connsiteX585" fmla="*/ 276225 w 1635805"/>
              <a:gd name="connsiteY585" fmla="*/ 725875 h 1444060"/>
              <a:gd name="connsiteX586" fmla="*/ 281940 w 1635805"/>
              <a:gd name="connsiteY586" fmla="*/ 739210 h 1444060"/>
              <a:gd name="connsiteX587" fmla="*/ 295275 w 1635805"/>
              <a:gd name="connsiteY587" fmla="*/ 754450 h 1444060"/>
              <a:gd name="connsiteX588" fmla="*/ 312420 w 1635805"/>
              <a:gd name="connsiteY588" fmla="*/ 760165 h 1444060"/>
              <a:gd name="connsiteX589" fmla="*/ 333375 w 1635805"/>
              <a:gd name="connsiteY589" fmla="*/ 763975 h 1444060"/>
              <a:gd name="connsiteX590" fmla="*/ 339090 w 1635805"/>
              <a:gd name="connsiteY590" fmla="*/ 765880 h 1444060"/>
              <a:gd name="connsiteX591" fmla="*/ 344805 w 1635805"/>
              <a:gd name="connsiteY591" fmla="*/ 771595 h 1444060"/>
              <a:gd name="connsiteX592" fmla="*/ 352425 w 1635805"/>
              <a:gd name="connsiteY592" fmla="*/ 773500 h 1444060"/>
              <a:gd name="connsiteX593" fmla="*/ 361950 w 1635805"/>
              <a:gd name="connsiteY593" fmla="*/ 777310 h 1444060"/>
              <a:gd name="connsiteX594" fmla="*/ 375285 w 1635805"/>
              <a:gd name="connsiteY594" fmla="*/ 781120 h 1444060"/>
              <a:gd name="connsiteX595" fmla="*/ 381000 w 1635805"/>
              <a:gd name="connsiteY595" fmla="*/ 783025 h 1444060"/>
              <a:gd name="connsiteX596" fmla="*/ 428625 w 1635805"/>
              <a:gd name="connsiteY596" fmla="*/ 815410 h 1444060"/>
              <a:gd name="connsiteX597" fmla="*/ 441960 w 1635805"/>
              <a:gd name="connsiteY597" fmla="*/ 824935 h 1444060"/>
              <a:gd name="connsiteX598" fmla="*/ 466725 w 1635805"/>
              <a:gd name="connsiteY598" fmla="*/ 853510 h 1444060"/>
              <a:gd name="connsiteX599" fmla="*/ 468630 w 1635805"/>
              <a:gd name="connsiteY599" fmla="*/ 859225 h 1444060"/>
              <a:gd name="connsiteX600" fmla="*/ 464820 w 1635805"/>
              <a:gd name="connsiteY600" fmla="*/ 866845 h 1444060"/>
              <a:gd name="connsiteX601" fmla="*/ 445770 w 1635805"/>
              <a:gd name="connsiteY601" fmla="*/ 901135 h 1444060"/>
              <a:gd name="connsiteX602" fmla="*/ 453390 w 1635805"/>
              <a:gd name="connsiteY602" fmla="*/ 910660 h 1444060"/>
              <a:gd name="connsiteX603" fmla="*/ 472440 w 1635805"/>
              <a:gd name="connsiteY603" fmla="*/ 922090 h 1444060"/>
              <a:gd name="connsiteX604" fmla="*/ 483870 w 1635805"/>
              <a:gd name="connsiteY604" fmla="*/ 937330 h 1444060"/>
              <a:gd name="connsiteX605" fmla="*/ 497205 w 1635805"/>
              <a:gd name="connsiteY605" fmla="*/ 952570 h 1444060"/>
              <a:gd name="connsiteX606" fmla="*/ 508635 w 1635805"/>
              <a:gd name="connsiteY606" fmla="*/ 964000 h 1444060"/>
              <a:gd name="connsiteX607" fmla="*/ 512445 w 1635805"/>
              <a:gd name="connsiteY607" fmla="*/ 984955 h 1444060"/>
              <a:gd name="connsiteX608" fmla="*/ 510540 w 1635805"/>
              <a:gd name="connsiteY608" fmla="*/ 1011625 h 1444060"/>
              <a:gd name="connsiteX609" fmla="*/ 506730 w 1635805"/>
              <a:gd name="connsiteY609" fmla="*/ 1030675 h 1444060"/>
              <a:gd name="connsiteX610" fmla="*/ 501015 w 1635805"/>
              <a:gd name="connsiteY610" fmla="*/ 1042105 h 1444060"/>
              <a:gd name="connsiteX611" fmla="*/ 497205 w 1635805"/>
              <a:gd name="connsiteY611" fmla="*/ 1053535 h 1444060"/>
              <a:gd name="connsiteX612" fmla="*/ 495300 w 1635805"/>
              <a:gd name="connsiteY612" fmla="*/ 1059250 h 1444060"/>
              <a:gd name="connsiteX613" fmla="*/ 497205 w 1635805"/>
              <a:gd name="connsiteY613" fmla="*/ 1066870 h 1444060"/>
              <a:gd name="connsiteX614" fmla="*/ 501015 w 1635805"/>
              <a:gd name="connsiteY614" fmla="*/ 1091635 h 1444060"/>
              <a:gd name="connsiteX615" fmla="*/ 497205 w 1635805"/>
              <a:gd name="connsiteY615" fmla="*/ 1164025 h 1444060"/>
              <a:gd name="connsiteX616" fmla="*/ 491490 w 1635805"/>
              <a:gd name="connsiteY616" fmla="*/ 1244035 h 1444060"/>
              <a:gd name="connsiteX617" fmla="*/ 499110 w 1635805"/>
              <a:gd name="connsiteY617" fmla="*/ 1278325 h 1444060"/>
              <a:gd name="connsiteX618" fmla="*/ 506730 w 1635805"/>
              <a:gd name="connsiteY618" fmla="*/ 1287850 h 1444060"/>
              <a:gd name="connsiteX619" fmla="*/ 508635 w 1635805"/>
              <a:gd name="connsiteY619" fmla="*/ 1295470 h 1444060"/>
              <a:gd name="connsiteX620" fmla="*/ 512445 w 1635805"/>
              <a:gd name="connsiteY620" fmla="*/ 1306900 h 1444060"/>
              <a:gd name="connsiteX621" fmla="*/ 506730 w 1635805"/>
              <a:gd name="connsiteY621" fmla="*/ 1345000 h 1444060"/>
              <a:gd name="connsiteX622" fmla="*/ 504825 w 1635805"/>
              <a:gd name="connsiteY622" fmla="*/ 1365955 h 1444060"/>
              <a:gd name="connsiteX623" fmla="*/ 499110 w 1635805"/>
              <a:gd name="connsiteY623" fmla="*/ 1379290 h 1444060"/>
              <a:gd name="connsiteX624" fmla="*/ 495300 w 1635805"/>
              <a:gd name="connsiteY624" fmla="*/ 1385005 h 1444060"/>
              <a:gd name="connsiteX625" fmla="*/ 491490 w 1635805"/>
              <a:gd name="connsiteY625" fmla="*/ 1396435 h 1444060"/>
              <a:gd name="connsiteX626" fmla="*/ 485775 w 1635805"/>
              <a:gd name="connsiteY626" fmla="*/ 1415485 h 1444060"/>
              <a:gd name="connsiteX627" fmla="*/ 481965 w 1635805"/>
              <a:gd name="connsiteY627" fmla="*/ 1430725 h 1444060"/>
              <a:gd name="connsiteX628" fmla="*/ 483870 w 1635805"/>
              <a:gd name="connsiteY628" fmla="*/ 1440250 h 1444060"/>
              <a:gd name="connsiteX629" fmla="*/ 489585 w 1635805"/>
              <a:gd name="connsiteY629" fmla="*/ 1444060 h 1444060"/>
              <a:gd name="connsiteX630" fmla="*/ 539115 w 1635805"/>
              <a:gd name="connsiteY630" fmla="*/ 1442155 h 1444060"/>
              <a:gd name="connsiteX631" fmla="*/ 845820 w 1635805"/>
              <a:gd name="connsiteY631" fmla="*/ 1438345 h 1444060"/>
              <a:gd name="connsiteX632" fmla="*/ 946785 w 1635805"/>
              <a:gd name="connsiteY632" fmla="*/ 1436440 h 1444060"/>
              <a:gd name="connsiteX633" fmla="*/ 973455 w 1635805"/>
              <a:gd name="connsiteY633" fmla="*/ 1434535 h 1444060"/>
              <a:gd name="connsiteX634" fmla="*/ 1083945 w 1635805"/>
              <a:gd name="connsiteY634" fmla="*/ 1430725 h 1444060"/>
              <a:gd name="connsiteX635" fmla="*/ 1183005 w 1635805"/>
              <a:gd name="connsiteY635" fmla="*/ 1434535 h 1444060"/>
              <a:gd name="connsiteX636" fmla="*/ 1213485 w 1635805"/>
              <a:gd name="connsiteY636" fmla="*/ 1436440 h 1444060"/>
              <a:gd name="connsiteX637" fmla="*/ 1223010 w 1635805"/>
              <a:gd name="connsiteY637" fmla="*/ 1438345 h 1444060"/>
              <a:gd name="connsiteX638" fmla="*/ 1238250 w 1635805"/>
              <a:gd name="connsiteY638" fmla="*/ 1440250 h 1444060"/>
              <a:gd name="connsiteX639" fmla="*/ 1249680 w 1635805"/>
              <a:gd name="connsiteY639" fmla="*/ 1442155 h 1444060"/>
              <a:gd name="connsiteX640" fmla="*/ 1291590 w 1635805"/>
              <a:gd name="connsiteY640" fmla="*/ 1444060 h 1444060"/>
              <a:gd name="connsiteX641" fmla="*/ 1333500 w 1635805"/>
              <a:gd name="connsiteY641" fmla="*/ 1442155 h 1444060"/>
              <a:gd name="connsiteX642" fmla="*/ 1424940 w 1635805"/>
              <a:gd name="connsiteY642" fmla="*/ 1440250 h 1444060"/>
              <a:gd name="connsiteX643" fmla="*/ 1434465 w 1635805"/>
              <a:gd name="connsiteY643" fmla="*/ 1438345 h 1444060"/>
              <a:gd name="connsiteX644" fmla="*/ 1451610 w 1635805"/>
              <a:gd name="connsiteY644" fmla="*/ 1436440 h 1444060"/>
              <a:gd name="connsiteX645" fmla="*/ 1495425 w 1635805"/>
              <a:gd name="connsiteY645" fmla="*/ 1434535 h 1444060"/>
              <a:gd name="connsiteX646" fmla="*/ 1537335 w 1635805"/>
              <a:gd name="connsiteY646" fmla="*/ 1436440 h 1444060"/>
              <a:gd name="connsiteX647" fmla="*/ 1607820 w 1635805"/>
              <a:gd name="connsiteY647" fmla="*/ 1432630 h 1444060"/>
              <a:gd name="connsiteX648" fmla="*/ 1619250 w 1635805"/>
              <a:gd name="connsiteY648" fmla="*/ 1428820 h 1444060"/>
              <a:gd name="connsiteX649" fmla="*/ 1630680 w 1635805"/>
              <a:gd name="connsiteY649" fmla="*/ 1421200 h 144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635805" h="1444060">
                <a:moveTo>
                  <a:pt x="1630680" y="1421200"/>
                </a:moveTo>
                <a:cubicBezTo>
                  <a:pt x="1618615" y="1419613"/>
                  <a:pt x="1618103" y="1417200"/>
                  <a:pt x="1546860" y="1419295"/>
                </a:cubicBezTo>
                <a:cubicBezTo>
                  <a:pt x="1542415" y="1419930"/>
                  <a:pt x="1537928" y="1420319"/>
                  <a:pt x="1533525" y="1421200"/>
                </a:cubicBezTo>
                <a:cubicBezTo>
                  <a:pt x="1531556" y="1421594"/>
                  <a:pt x="1529818" y="1423105"/>
                  <a:pt x="1527810" y="1423105"/>
                </a:cubicBezTo>
                <a:cubicBezTo>
                  <a:pt x="1483990" y="1423105"/>
                  <a:pt x="1440180" y="1421835"/>
                  <a:pt x="1396365" y="1421200"/>
                </a:cubicBezTo>
                <a:cubicBezTo>
                  <a:pt x="1384935" y="1419930"/>
                  <a:pt x="1372985" y="1421027"/>
                  <a:pt x="1362075" y="1417390"/>
                </a:cubicBezTo>
                <a:cubicBezTo>
                  <a:pt x="1360170" y="1416755"/>
                  <a:pt x="1358308" y="1415972"/>
                  <a:pt x="1356360" y="1415485"/>
                </a:cubicBezTo>
                <a:cubicBezTo>
                  <a:pt x="1347633" y="1413303"/>
                  <a:pt x="1340849" y="1412832"/>
                  <a:pt x="1331595" y="1411675"/>
                </a:cubicBezTo>
                <a:cubicBezTo>
                  <a:pt x="1327785" y="1409135"/>
                  <a:pt x="1321613" y="1408399"/>
                  <a:pt x="1320165" y="1404055"/>
                </a:cubicBezTo>
                <a:cubicBezTo>
                  <a:pt x="1319530" y="1402150"/>
                  <a:pt x="1319680" y="1399760"/>
                  <a:pt x="1318260" y="1398340"/>
                </a:cubicBezTo>
                <a:cubicBezTo>
                  <a:pt x="1315022" y="1395102"/>
                  <a:pt x="1310640" y="1393260"/>
                  <a:pt x="1306830" y="1390720"/>
                </a:cubicBezTo>
                <a:cubicBezTo>
                  <a:pt x="1304925" y="1389450"/>
                  <a:pt x="1303360" y="1387359"/>
                  <a:pt x="1301115" y="1386910"/>
                </a:cubicBezTo>
                <a:cubicBezTo>
                  <a:pt x="1297940" y="1386275"/>
                  <a:pt x="1294731" y="1385790"/>
                  <a:pt x="1291590" y="1385005"/>
                </a:cubicBezTo>
                <a:cubicBezTo>
                  <a:pt x="1267483" y="1378978"/>
                  <a:pt x="1289255" y="1382295"/>
                  <a:pt x="1259205" y="1379290"/>
                </a:cubicBezTo>
                <a:cubicBezTo>
                  <a:pt x="1249680" y="1379925"/>
                  <a:pt x="1240080" y="1379845"/>
                  <a:pt x="1230630" y="1381195"/>
                </a:cubicBezTo>
                <a:cubicBezTo>
                  <a:pt x="1226654" y="1381763"/>
                  <a:pt x="1219200" y="1385005"/>
                  <a:pt x="1219200" y="1385005"/>
                </a:cubicBezTo>
                <a:cubicBezTo>
                  <a:pt x="1200785" y="1384370"/>
                  <a:pt x="1182345" y="1384249"/>
                  <a:pt x="1163955" y="1383100"/>
                </a:cubicBezTo>
                <a:cubicBezTo>
                  <a:pt x="1161951" y="1382975"/>
                  <a:pt x="1159808" y="1382449"/>
                  <a:pt x="1158240" y="1381195"/>
                </a:cubicBezTo>
                <a:cubicBezTo>
                  <a:pt x="1152623" y="1376701"/>
                  <a:pt x="1154332" y="1368544"/>
                  <a:pt x="1148715" y="1364050"/>
                </a:cubicBezTo>
                <a:cubicBezTo>
                  <a:pt x="1147147" y="1362796"/>
                  <a:pt x="1144905" y="1362780"/>
                  <a:pt x="1143000" y="1362145"/>
                </a:cubicBezTo>
                <a:cubicBezTo>
                  <a:pt x="1122045" y="1362780"/>
                  <a:pt x="1101038" y="1362442"/>
                  <a:pt x="1080135" y="1364050"/>
                </a:cubicBezTo>
                <a:cubicBezTo>
                  <a:pt x="1076131" y="1364358"/>
                  <a:pt x="1068705" y="1367860"/>
                  <a:pt x="1068705" y="1367860"/>
                </a:cubicBezTo>
                <a:cubicBezTo>
                  <a:pt x="1067435" y="1369765"/>
                  <a:pt x="1067140" y="1373126"/>
                  <a:pt x="1064895" y="1373575"/>
                </a:cubicBezTo>
                <a:cubicBezTo>
                  <a:pt x="1051833" y="1376187"/>
                  <a:pt x="1050722" y="1372737"/>
                  <a:pt x="1043940" y="1365955"/>
                </a:cubicBezTo>
                <a:cubicBezTo>
                  <a:pt x="1041332" y="1358130"/>
                  <a:pt x="1041260" y="1354573"/>
                  <a:pt x="1036320" y="1348810"/>
                </a:cubicBezTo>
                <a:cubicBezTo>
                  <a:pt x="1033982" y="1346083"/>
                  <a:pt x="1031427" y="1343528"/>
                  <a:pt x="1028700" y="1341190"/>
                </a:cubicBezTo>
                <a:cubicBezTo>
                  <a:pt x="1026962" y="1339700"/>
                  <a:pt x="1024890" y="1338650"/>
                  <a:pt x="1022985" y="1337380"/>
                </a:cubicBezTo>
                <a:cubicBezTo>
                  <a:pt x="1022350" y="1335475"/>
                  <a:pt x="1022055" y="1333420"/>
                  <a:pt x="1021080" y="1331665"/>
                </a:cubicBezTo>
                <a:cubicBezTo>
                  <a:pt x="1018856" y="1327662"/>
                  <a:pt x="1013460" y="1320235"/>
                  <a:pt x="1013460" y="1320235"/>
                </a:cubicBezTo>
                <a:cubicBezTo>
                  <a:pt x="1012825" y="1313885"/>
                  <a:pt x="1012525" y="1307492"/>
                  <a:pt x="1011555" y="1301185"/>
                </a:cubicBezTo>
                <a:cubicBezTo>
                  <a:pt x="1011250" y="1299200"/>
                  <a:pt x="1010904" y="1297038"/>
                  <a:pt x="1009650" y="1295470"/>
                </a:cubicBezTo>
                <a:cubicBezTo>
                  <a:pt x="1008220" y="1293682"/>
                  <a:pt x="1005646" y="1293181"/>
                  <a:pt x="1003935" y="1291660"/>
                </a:cubicBezTo>
                <a:cubicBezTo>
                  <a:pt x="999908" y="1288080"/>
                  <a:pt x="992505" y="1280230"/>
                  <a:pt x="992505" y="1280230"/>
                </a:cubicBezTo>
                <a:cubicBezTo>
                  <a:pt x="988862" y="1269300"/>
                  <a:pt x="993209" y="1279502"/>
                  <a:pt x="984885" y="1268800"/>
                </a:cubicBezTo>
                <a:lnTo>
                  <a:pt x="973455" y="1251655"/>
                </a:lnTo>
                <a:cubicBezTo>
                  <a:pt x="972185" y="1249750"/>
                  <a:pt x="971477" y="1247314"/>
                  <a:pt x="969645" y="1245940"/>
                </a:cubicBezTo>
                <a:lnTo>
                  <a:pt x="962025" y="1240225"/>
                </a:lnTo>
                <a:cubicBezTo>
                  <a:pt x="951625" y="1219425"/>
                  <a:pt x="965066" y="1243156"/>
                  <a:pt x="952500" y="1228795"/>
                </a:cubicBezTo>
                <a:cubicBezTo>
                  <a:pt x="949485" y="1225349"/>
                  <a:pt x="944880" y="1217365"/>
                  <a:pt x="944880" y="1217365"/>
                </a:cubicBezTo>
                <a:cubicBezTo>
                  <a:pt x="934957" y="1219019"/>
                  <a:pt x="934432" y="1217499"/>
                  <a:pt x="927735" y="1223080"/>
                </a:cubicBezTo>
                <a:cubicBezTo>
                  <a:pt x="925665" y="1224805"/>
                  <a:pt x="923745" y="1226725"/>
                  <a:pt x="922020" y="1228795"/>
                </a:cubicBezTo>
                <a:cubicBezTo>
                  <a:pt x="920554" y="1230554"/>
                  <a:pt x="919998" y="1233080"/>
                  <a:pt x="918210" y="1234510"/>
                </a:cubicBezTo>
                <a:cubicBezTo>
                  <a:pt x="916642" y="1235764"/>
                  <a:pt x="914400" y="1235780"/>
                  <a:pt x="912495" y="1236415"/>
                </a:cubicBezTo>
                <a:cubicBezTo>
                  <a:pt x="911225" y="1234510"/>
                  <a:pt x="909587" y="1232804"/>
                  <a:pt x="908685" y="1230700"/>
                </a:cubicBezTo>
                <a:cubicBezTo>
                  <a:pt x="904900" y="1221869"/>
                  <a:pt x="907557" y="1216091"/>
                  <a:pt x="908685" y="1205935"/>
                </a:cubicBezTo>
                <a:cubicBezTo>
                  <a:pt x="908050" y="1200855"/>
                  <a:pt x="908898" y="1195356"/>
                  <a:pt x="906780" y="1190695"/>
                </a:cubicBezTo>
                <a:cubicBezTo>
                  <a:pt x="901283" y="1178602"/>
                  <a:pt x="872983" y="1186725"/>
                  <a:pt x="870585" y="1186885"/>
                </a:cubicBezTo>
                <a:cubicBezTo>
                  <a:pt x="868045" y="1190695"/>
                  <a:pt x="864413" y="1193971"/>
                  <a:pt x="862965" y="1198315"/>
                </a:cubicBezTo>
                <a:cubicBezTo>
                  <a:pt x="860056" y="1207042"/>
                  <a:pt x="862265" y="1202424"/>
                  <a:pt x="855345" y="1211650"/>
                </a:cubicBezTo>
                <a:cubicBezTo>
                  <a:pt x="854075" y="1223715"/>
                  <a:pt x="853705" y="1235909"/>
                  <a:pt x="851535" y="1247845"/>
                </a:cubicBezTo>
                <a:cubicBezTo>
                  <a:pt x="851125" y="1250098"/>
                  <a:pt x="849427" y="1252028"/>
                  <a:pt x="847725" y="1253560"/>
                </a:cubicBezTo>
                <a:cubicBezTo>
                  <a:pt x="843005" y="1257808"/>
                  <a:pt x="837620" y="1261255"/>
                  <a:pt x="832485" y="1264990"/>
                </a:cubicBezTo>
                <a:cubicBezTo>
                  <a:pt x="827154" y="1268867"/>
                  <a:pt x="821509" y="1272047"/>
                  <a:pt x="815340" y="1274515"/>
                </a:cubicBezTo>
                <a:cubicBezTo>
                  <a:pt x="812909" y="1275487"/>
                  <a:pt x="810260" y="1275785"/>
                  <a:pt x="807720" y="1276420"/>
                </a:cubicBezTo>
                <a:cubicBezTo>
                  <a:pt x="806450" y="1278325"/>
                  <a:pt x="805669" y="1280669"/>
                  <a:pt x="803910" y="1282135"/>
                </a:cubicBezTo>
                <a:cubicBezTo>
                  <a:pt x="789203" y="1294391"/>
                  <a:pt x="802735" y="1277067"/>
                  <a:pt x="790575" y="1291660"/>
                </a:cubicBezTo>
                <a:cubicBezTo>
                  <a:pt x="789109" y="1293419"/>
                  <a:pt x="788384" y="1295756"/>
                  <a:pt x="786765" y="1297375"/>
                </a:cubicBezTo>
                <a:cubicBezTo>
                  <a:pt x="785146" y="1298994"/>
                  <a:pt x="782809" y="1299719"/>
                  <a:pt x="781050" y="1301185"/>
                </a:cubicBezTo>
                <a:cubicBezTo>
                  <a:pt x="778980" y="1302910"/>
                  <a:pt x="777645" y="1305514"/>
                  <a:pt x="775335" y="1306900"/>
                </a:cubicBezTo>
                <a:cubicBezTo>
                  <a:pt x="771188" y="1309388"/>
                  <a:pt x="766246" y="1310299"/>
                  <a:pt x="762000" y="1312615"/>
                </a:cubicBezTo>
                <a:cubicBezTo>
                  <a:pt x="759213" y="1314135"/>
                  <a:pt x="757137" y="1316755"/>
                  <a:pt x="754380" y="1318330"/>
                </a:cubicBezTo>
                <a:cubicBezTo>
                  <a:pt x="752637" y="1319326"/>
                  <a:pt x="750511" y="1319444"/>
                  <a:pt x="748665" y="1320235"/>
                </a:cubicBezTo>
                <a:cubicBezTo>
                  <a:pt x="746055" y="1321354"/>
                  <a:pt x="743704" y="1323048"/>
                  <a:pt x="741045" y="1324045"/>
                </a:cubicBezTo>
                <a:cubicBezTo>
                  <a:pt x="738594" y="1324964"/>
                  <a:pt x="735876" y="1325031"/>
                  <a:pt x="733425" y="1325950"/>
                </a:cubicBezTo>
                <a:cubicBezTo>
                  <a:pt x="730766" y="1326947"/>
                  <a:pt x="728400" y="1328607"/>
                  <a:pt x="725805" y="1329760"/>
                </a:cubicBezTo>
                <a:cubicBezTo>
                  <a:pt x="712551" y="1335651"/>
                  <a:pt x="720619" y="1331705"/>
                  <a:pt x="710565" y="1335475"/>
                </a:cubicBezTo>
                <a:cubicBezTo>
                  <a:pt x="707363" y="1336676"/>
                  <a:pt x="704339" y="1338385"/>
                  <a:pt x="701040" y="1339285"/>
                </a:cubicBezTo>
                <a:cubicBezTo>
                  <a:pt x="697314" y="1340301"/>
                  <a:pt x="693420" y="1340555"/>
                  <a:pt x="689610" y="1341190"/>
                </a:cubicBezTo>
                <a:cubicBezTo>
                  <a:pt x="683895" y="1340555"/>
                  <a:pt x="677608" y="1341857"/>
                  <a:pt x="672465" y="1339285"/>
                </a:cubicBezTo>
                <a:cubicBezTo>
                  <a:pt x="670123" y="1338114"/>
                  <a:pt x="671731" y="1334007"/>
                  <a:pt x="670560" y="1331665"/>
                </a:cubicBezTo>
                <a:cubicBezTo>
                  <a:pt x="668512" y="1327569"/>
                  <a:pt x="662940" y="1320235"/>
                  <a:pt x="662940" y="1320235"/>
                </a:cubicBezTo>
                <a:cubicBezTo>
                  <a:pt x="662601" y="1318540"/>
                  <a:pt x="660139" y="1305444"/>
                  <a:pt x="659130" y="1303090"/>
                </a:cubicBezTo>
                <a:cubicBezTo>
                  <a:pt x="658228" y="1300986"/>
                  <a:pt x="656590" y="1299280"/>
                  <a:pt x="655320" y="1297375"/>
                </a:cubicBezTo>
                <a:cubicBezTo>
                  <a:pt x="650281" y="1277218"/>
                  <a:pt x="657123" y="1300955"/>
                  <a:pt x="649605" y="1284040"/>
                </a:cubicBezTo>
                <a:cubicBezTo>
                  <a:pt x="640537" y="1263637"/>
                  <a:pt x="650608" y="1279829"/>
                  <a:pt x="641985" y="1266895"/>
                </a:cubicBezTo>
                <a:cubicBezTo>
                  <a:pt x="644525" y="1259910"/>
                  <a:pt x="646721" y="1252790"/>
                  <a:pt x="649605" y="1245940"/>
                </a:cubicBezTo>
                <a:cubicBezTo>
                  <a:pt x="651809" y="1240705"/>
                  <a:pt x="654075" y="1235426"/>
                  <a:pt x="657225" y="1230700"/>
                </a:cubicBezTo>
                <a:cubicBezTo>
                  <a:pt x="658495" y="1228795"/>
                  <a:pt x="660011" y="1227033"/>
                  <a:pt x="661035" y="1224985"/>
                </a:cubicBezTo>
                <a:cubicBezTo>
                  <a:pt x="661933" y="1223189"/>
                  <a:pt x="662235" y="1221150"/>
                  <a:pt x="662940" y="1219270"/>
                </a:cubicBezTo>
                <a:cubicBezTo>
                  <a:pt x="666589" y="1209541"/>
                  <a:pt x="666231" y="1210784"/>
                  <a:pt x="670560" y="1202125"/>
                </a:cubicBezTo>
                <a:cubicBezTo>
                  <a:pt x="671195" y="1195775"/>
                  <a:pt x="670284" y="1189072"/>
                  <a:pt x="672465" y="1183075"/>
                </a:cubicBezTo>
                <a:cubicBezTo>
                  <a:pt x="673151" y="1181188"/>
                  <a:pt x="676760" y="1182590"/>
                  <a:pt x="678180" y="1181170"/>
                </a:cubicBezTo>
                <a:cubicBezTo>
                  <a:pt x="679600" y="1179750"/>
                  <a:pt x="679450" y="1177360"/>
                  <a:pt x="680085" y="1175455"/>
                </a:cubicBezTo>
                <a:cubicBezTo>
                  <a:pt x="659242" y="1168507"/>
                  <a:pt x="690812" y="1179588"/>
                  <a:pt x="668655" y="1169740"/>
                </a:cubicBezTo>
                <a:cubicBezTo>
                  <a:pt x="664985" y="1168109"/>
                  <a:pt x="660817" y="1167726"/>
                  <a:pt x="657225" y="1165930"/>
                </a:cubicBezTo>
                <a:cubicBezTo>
                  <a:pt x="654685" y="1164660"/>
                  <a:pt x="652390" y="1162677"/>
                  <a:pt x="649605" y="1162120"/>
                </a:cubicBezTo>
                <a:cubicBezTo>
                  <a:pt x="642727" y="1160744"/>
                  <a:pt x="635635" y="1160850"/>
                  <a:pt x="628650" y="1160215"/>
                </a:cubicBezTo>
                <a:cubicBezTo>
                  <a:pt x="608261" y="1153419"/>
                  <a:pt x="613742" y="1160093"/>
                  <a:pt x="607695" y="1144975"/>
                </a:cubicBezTo>
                <a:cubicBezTo>
                  <a:pt x="607989" y="1142621"/>
                  <a:pt x="609869" y="1124574"/>
                  <a:pt x="611505" y="1120210"/>
                </a:cubicBezTo>
                <a:cubicBezTo>
                  <a:pt x="612309" y="1118066"/>
                  <a:pt x="614291" y="1116543"/>
                  <a:pt x="615315" y="1114495"/>
                </a:cubicBezTo>
                <a:cubicBezTo>
                  <a:pt x="618414" y="1108297"/>
                  <a:pt x="615571" y="1108524"/>
                  <a:pt x="621030" y="1103065"/>
                </a:cubicBezTo>
                <a:cubicBezTo>
                  <a:pt x="622649" y="1101446"/>
                  <a:pt x="624840" y="1100525"/>
                  <a:pt x="626745" y="1099255"/>
                </a:cubicBezTo>
                <a:lnTo>
                  <a:pt x="630555" y="1087825"/>
                </a:lnTo>
                <a:cubicBezTo>
                  <a:pt x="631190" y="1085920"/>
                  <a:pt x="631973" y="1084058"/>
                  <a:pt x="632460" y="1082110"/>
                </a:cubicBezTo>
                <a:lnTo>
                  <a:pt x="634365" y="1074490"/>
                </a:lnTo>
                <a:cubicBezTo>
                  <a:pt x="631862" y="1021924"/>
                  <a:pt x="631023" y="1034587"/>
                  <a:pt x="636270" y="971620"/>
                </a:cubicBezTo>
                <a:cubicBezTo>
                  <a:pt x="636437" y="969619"/>
                  <a:pt x="637277" y="967701"/>
                  <a:pt x="638175" y="965905"/>
                </a:cubicBezTo>
                <a:cubicBezTo>
                  <a:pt x="639568" y="963119"/>
                  <a:pt x="646406" y="954296"/>
                  <a:pt x="647700" y="952570"/>
                </a:cubicBezTo>
                <a:cubicBezTo>
                  <a:pt x="648335" y="950665"/>
                  <a:pt x="648185" y="948275"/>
                  <a:pt x="649605" y="946855"/>
                </a:cubicBezTo>
                <a:cubicBezTo>
                  <a:pt x="652843" y="943617"/>
                  <a:pt x="657225" y="941775"/>
                  <a:pt x="661035" y="939235"/>
                </a:cubicBezTo>
                <a:lnTo>
                  <a:pt x="678180" y="927805"/>
                </a:lnTo>
                <a:lnTo>
                  <a:pt x="683895" y="923995"/>
                </a:lnTo>
                <a:cubicBezTo>
                  <a:pt x="685800" y="922725"/>
                  <a:pt x="687389" y="920740"/>
                  <a:pt x="689610" y="920185"/>
                </a:cubicBezTo>
                <a:cubicBezTo>
                  <a:pt x="699246" y="917776"/>
                  <a:pt x="698331" y="918590"/>
                  <a:pt x="708660" y="912565"/>
                </a:cubicBezTo>
                <a:cubicBezTo>
                  <a:pt x="712615" y="910258"/>
                  <a:pt x="716087" y="907169"/>
                  <a:pt x="720090" y="904945"/>
                </a:cubicBezTo>
                <a:cubicBezTo>
                  <a:pt x="721845" y="903970"/>
                  <a:pt x="724009" y="903938"/>
                  <a:pt x="725805" y="903040"/>
                </a:cubicBezTo>
                <a:cubicBezTo>
                  <a:pt x="727853" y="902016"/>
                  <a:pt x="729428" y="900160"/>
                  <a:pt x="731520" y="899230"/>
                </a:cubicBezTo>
                <a:cubicBezTo>
                  <a:pt x="735190" y="897599"/>
                  <a:pt x="739506" y="897486"/>
                  <a:pt x="742950" y="895420"/>
                </a:cubicBezTo>
                <a:cubicBezTo>
                  <a:pt x="746125" y="893515"/>
                  <a:pt x="749163" y="891361"/>
                  <a:pt x="752475" y="889705"/>
                </a:cubicBezTo>
                <a:cubicBezTo>
                  <a:pt x="756800" y="887542"/>
                  <a:pt x="761407" y="885991"/>
                  <a:pt x="765810" y="883990"/>
                </a:cubicBezTo>
                <a:cubicBezTo>
                  <a:pt x="781227" y="876982"/>
                  <a:pt x="764790" y="883060"/>
                  <a:pt x="784860" y="876370"/>
                </a:cubicBezTo>
                <a:lnTo>
                  <a:pt x="790575" y="874465"/>
                </a:lnTo>
                <a:cubicBezTo>
                  <a:pt x="792480" y="873830"/>
                  <a:pt x="794297" y="872809"/>
                  <a:pt x="796290" y="872560"/>
                </a:cubicBezTo>
                <a:cubicBezTo>
                  <a:pt x="805655" y="871389"/>
                  <a:pt x="813805" y="870581"/>
                  <a:pt x="822960" y="868750"/>
                </a:cubicBezTo>
                <a:cubicBezTo>
                  <a:pt x="825527" y="868237"/>
                  <a:pt x="828008" y="867335"/>
                  <a:pt x="830580" y="866845"/>
                </a:cubicBezTo>
                <a:cubicBezTo>
                  <a:pt x="841348" y="864794"/>
                  <a:pt x="862965" y="861130"/>
                  <a:pt x="862965" y="861130"/>
                </a:cubicBezTo>
                <a:cubicBezTo>
                  <a:pt x="864870" y="859860"/>
                  <a:pt x="866576" y="858222"/>
                  <a:pt x="868680" y="857320"/>
                </a:cubicBezTo>
                <a:cubicBezTo>
                  <a:pt x="871086" y="856289"/>
                  <a:pt x="874596" y="857403"/>
                  <a:pt x="876300" y="855415"/>
                </a:cubicBezTo>
                <a:cubicBezTo>
                  <a:pt x="878914" y="852366"/>
                  <a:pt x="878840" y="847795"/>
                  <a:pt x="880110" y="843985"/>
                </a:cubicBezTo>
                <a:cubicBezTo>
                  <a:pt x="881469" y="839908"/>
                  <a:pt x="882349" y="835596"/>
                  <a:pt x="885825" y="832555"/>
                </a:cubicBezTo>
                <a:cubicBezTo>
                  <a:pt x="901842" y="818540"/>
                  <a:pt x="891632" y="828699"/>
                  <a:pt x="902970" y="823030"/>
                </a:cubicBezTo>
                <a:cubicBezTo>
                  <a:pt x="905018" y="822006"/>
                  <a:pt x="906637" y="820244"/>
                  <a:pt x="908685" y="819220"/>
                </a:cubicBezTo>
                <a:cubicBezTo>
                  <a:pt x="910481" y="818322"/>
                  <a:pt x="912520" y="818020"/>
                  <a:pt x="914400" y="817315"/>
                </a:cubicBezTo>
                <a:cubicBezTo>
                  <a:pt x="917602" y="816114"/>
                  <a:pt x="920800" y="814894"/>
                  <a:pt x="923925" y="813505"/>
                </a:cubicBezTo>
                <a:cubicBezTo>
                  <a:pt x="926520" y="812352"/>
                  <a:pt x="929092" y="811126"/>
                  <a:pt x="931545" y="809695"/>
                </a:cubicBezTo>
                <a:cubicBezTo>
                  <a:pt x="936720" y="806677"/>
                  <a:pt x="940815" y="800667"/>
                  <a:pt x="946785" y="800170"/>
                </a:cubicBezTo>
                <a:cubicBezTo>
                  <a:pt x="954405" y="799535"/>
                  <a:pt x="961999" y="798377"/>
                  <a:pt x="969645" y="798265"/>
                </a:cubicBezTo>
                <a:lnTo>
                  <a:pt x="1205865" y="796360"/>
                </a:lnTo>
                <a:cubicBezTo>
                  <a:pt x="1265019" y="792416"/>
                  <a:pt x="1244902" y="798588"/>
                  <a:pt x="1268730" y="790645"/>
                </a:cubicBezTo>
                <a:cubicBezTo>
                  <a:pt x="1270000" y="788740"/>
                  <a:pt x="1271516" y="786978"/>
                  <a:pt x="1272540" y="784930"/>
                </a:cubicBezTo>
                <a:cubicBezTo>
                  <a:pt x="1280427" y="769156"/>
                  <a:pt x="1267336" y="789878"/>
                  <a:pt x="1278255" y="773500"/>
                </a:cubicBezTo>
                <a:cubicBezTo>
                  <a:pt x="1268095" y="758260"/>
                  <a:pt x="1281430" y="776675"/>
                  <a:pt x="1268730" y="763975"/>
                </a:cubicBezTo>
                <a:cubicBezTo>
                  <a:pt x="1260113" y="755358"/>
                  <a:pt x="1270331" y="760064"/>
                  <a:pt x="1259205" y="756355"/>
                </a:cubicBezTo>
                <a:cubicBezTo>
                  <a:pt x="1257300" y="754450"/>
                  <a:pt x="1255732" y="752134"/>
                  <a:pt x="1253490" y="750640"/>
                </a:cubicBezTo>
                <a:cubicBezTo>
                  <a:pt x="1251819" y="749526"/>
                  <a:pt x="1249706" y="749287"/>
                  <a:pt x="1247775" y="748735"/>
                </a:cubicBezTo>
                <a:cubicBezTo>
                  <a:pt x="1235506" y="745230"/>
                  <a:pt x="1236989" y="746798"/>
                  <a:pt x="1219200" y="744925"/>
                </a:cubicBezTo>
                <a:cubicBezTo>
                  <a:pt x="1206258" y="743563"/>
                  <a:pt x="1204385" y="743091"/>
                  <a:pt x="1192530" y="741115"/>
                </a:cubicBezTo>
                <a:cubicBezTo>
                  <a:pt x="1189355" y="739845"/>
                  <a:pt x="1186064" y="738834"/>
                  <a:pt x="1183005" y="737305"/>
                </a:cubicBezTo>
                <a:cubicBezTo>
                  <a:pt x="1180957" y="736281"/>
                  <a:pt x="1179382" y="734425"/>
                  <a:pt x="1177290" y="733495"/>
                </a:cubicBezTo>
                <a:cubicBezTo>
                  <a:pt x="1173620" y="731864"/>
                  <a:pt x="1169670" y="730955"/>
                  <a:pt x="1165860" y="729685"/>
                </a:cubicBezTo>
                <a:cubicBezTo>
                  <a:pt x="1163955" y="729050"/>
                  <a:pt x="1162133" y="728064"/>
                  <a:pt x="1160145" y="727780"/>
                </a:cubicBezTo>
                <a:cubicBezTo>
                  <a:pt x="1155700" y="727145"/>
                  <a:pt x="1151228" y="726678"/>
                  <a:pt x="1146810" y="725875"/>
                </a:cubicBezTo>
                <a:cubicBezTo>
                  <a:pt x="1144234" y="725407"/>
                  <a:pt x="1141707" y="724689"/>
                  <a:pt x="1139190" y="723970"/>
                </a:cubicBezTo>
                <a:cubicBezTo>
                  <a:pt x="1137259" y="723418"/>
                  <a:pt x="1135471" y="722287"/>
                  <a:pt x="1133475" y="722065"/>
                </a:cubicBezTo>
                <a:cubicBezTo>
                  <a:pt x="1123987" y="721011"/>
                  <a:pt x="1114425" y="720795"/>
                  <a:pt x="1104900" y="720160"/>
                </a:cubicBezTo>
                <a:cubicBezTo>
                  <a:pt x="1101090" y="719525"/>
                  <a:pt x="1097306" y="718706"/>
                  <a:pt x="1093470" y="718255"/>
                </a:cubicBezTo>
                <a:cubicBezTo>
                  <a:pt x="1065604" y="714977"/>
                  <a:pt x="1043853" y="715425"/>
                  <a:pt x="1013460" y="714445"/>
                </a:cubicBezTo>
                <a:cubicBezTo>
                  <a:pt x="1012729" y="712251"/>
                  <a:pt x="1006129" y="699271"/>
                  <a:pt x="1011555" y="695395"/>
                </a:cubicBezTo>
                <a:cubicBezTo>
                  <a:pt x="1014698" y="693150"/>
                  <a:pt x="1019208" y="694299"/>
                  <a:pt x="1022985" y="693490"/>
                </a:cubicBezTo>
                <a:cubicBezTo>
                  <a:pt x="1028105" y="692393"/>
                  <a:pt x="1038225" y="689680"/>
                  <a:pt x="1038225" y="689680"/>
                </a:cubicBezTo>
                <a:cubicBezTo>
                  <a:pt x="1040130" y="688410"/>
                  <a:pt x="1042321" y="687489"/>
                  <a:pt x="1043940" y="685870"/>
                </a:cubicBezTo>
                <a:cubicBezTo>
                  <a:pt x="1045559" y="684251"/>
                  <a:pt x="1045962" y="681585"/>
                  <a:pt x="1047750" y="680155"/>
                </a:cubicBezTo>
                <a:cubicBezTo>
                  <a:pt x="1049318" y="678901"/>
                  <a:pt x="1051560" y="678885"/>
                  <a:pt x="1053465" y="678250"/>
                </a:cubicBezTo>
                <a:cubicBezTo>
                  <a:pt x="1056983" y="667696"/>
                  <a:pt x="1056027" y="676690"/>
                  <a:pt x="1049655" y="668725"/>
                </a:cubicBezTo>
                <a:cubicBezTo>
                  <a:pt x="1048401" y="667157"/>
                  <a:pt x="1048648" y="664806"/>
                  <a:pt x="1047750" y="663010"/>
                </a:cubicBezTo>
                <a:cubicBezTo>
                  <a:pt x="1046726" y="660962"/>
                  <a:pt x="1044964" y="659343"/>
                  <a:pt x="1043940" y="657295"/>
                </a:cubicBezTo>
                <a:cubicBezTo>
                  <a:pt x="1043042" y="655499"/>
                  <a:pt x="1043010" y="653335"/>
                  <a:pt x="1042035" y="651580"/>
                </a:cubicBezTo>
                <a:cubicBezTo>
                  <a:pt x="1038397" y="645032"/>
                  <a:pt x="1035599" y="639297"/>
                  <a:pt x="1028700" y="636340"/>
                </a:cubicBezTo>
                <a:cubicBezTo>
                  <a:pt x="1026294" y="635309"/>
                  <a:pt x="1023684" y="634704"/>
                  <a:pt x="1021080" y="634435"/>
                </a:cubicBezTo>
                <a:cubicBezTo>
                  <a:pt x="1005239" y="632796"/>
                  <a:pt x="973455" y="630625"/>
                  <a:pt x="973455" y="630625"/>
                </a:cubicBezTo>
                <a:cubicBezTo>
                  <a:pt x="969645" y="629355"/>
                  <a:pt x="965367" y="629043"/>
                  <a:pt x="962025" y="626815"/>
                </a:cubicBezTo>
                <a:cubicBezTo>
                  <a:pt x="946439" y="616424"/>
                  <a:pt x="956168" y="621059"/>
                  <a:pt x="942975" y="617290"/>
                </a:cubicBezTo>
                <a:cubicBezTo>
                  <a:pt x="941044" y="616738"/>
                  <a:pt x="939015" y="616360"/>
                  <a:pt x="937260" y="615385"/>
                </a:cubicBezTo>
                <a:cubicBezTo>
                  <a:pt x="933257" y="613161"/>
                  <a:pt x="925830" y="607765"/>
                  <a:pt x="925830" y="607765"/>
                </a:cubicBezTo>
                <a:cubicBezTo>
                  <a:pt x="924560" y="605860"/>
                  <a:pt x="922304" y="604322"/>
                  <a:pt x="922020" y="602050"/>
                </a:cubicBezTo>
                <a:cubicBezTo>
                  <a:pt x="918297" y="572263"/>
                  <a:pt x="983753" y="590712"/>
                  <a:pt x="986790" y="590620"/>
                </a:cubicBezTo>
                <a:cubicBezTo>
                  <a:pt x="988695" y="589350"/>
                  <a:pt x="990886" y="588429"/>
                  <a:pt x="992505" y="586810"/>
                </a:cubicBezTo>
                <a:cubicBezTo>
                  <a:pt x="1005205" y="574110"/>
                  <a:pt x="986790" y="587445"/>
                  <a:pt x="1002030" y="577285"/>
                </a:cubicBezTo>
                <a:cubicBezTo>
                  <a:pt x="1002665" y="574745"/>
                  <a:pt x="1002904" y="572071"/>
                  <a:pt x="1003935" y="569665"/>
                </a:cubicBezTo>
                <a:cubicBezTo>
                  <a:pt x="1004864" y="567498"/>
                  <a:pt x="1012809" y="557197"/>
                  <a:pt x="1013460" y="556330"/>
                </a:cubicBezTo>
                <a:cubicBezTo>
                  <a:pt x="1014095" y="554425"/>
                  <a:pt x="1015365" y="552623"/>
                  <a:pt x="1015365" y="550615"/>
                </a:cubicBezTo>
                <a:cubicBezTo>
                  <a:pt x="1015365" y="517790"/>
                  <a:pt x="1019175" y="526290"/>
                  <a:pt x="988695" y="523945"/>
                </a:cubicBezTo>
                <a:cubicBezTo>
                  <a:pt x="988060" y="522040"/>
                  <a:pt x="986790" y="520238"/>
                  <a:pt x="986790" y="518230"/>
                </a:cubicBezTo>
                <a:cubicBezTo>
                  <a:pt x="986790" y="505621"/>
                  <a:pt x="1003155" y="511310"/>
                  <a:pt x="1011555" y="510610"/>
                </a:cubicBezTo>
                <a:cubicBezTo>
                  <a:pt x="1014095" y="509975"/>
                  <a:pt x="1016724" y="509624"/>
                  <a:pt x="1019175" y="508705"/>
                </a:cubicBezTo>
                <a:cubicBezTo>
                  <a:pt x="1024004" y="506894"/>
                  <a:pt x="1030819" y="502776"/>
                  <a:pt x="1034415" y="499180"/>
                </a:cubicBezTo>
                <a:cubicBezTo>
                  <a:pt x="1036034" y="497561"/>
                  <a:pt x="1036955" y="495370"/>
                  <a:pt x="1038225" y="493465"/>
                </a:cubicBezTo>
                <a:cubicBezTo>
                  <a:pt x="1034415" y="490925"/>
                  <a:pt x="1031285" y="486743"/>
                  <a:pt x="1026795" y="485845"/>
                </a:cubicBezTo>
                <a:cubicBezTo>
                  <a:pt x="1015301" y="483546"/>
                  <a:pt x="1020342" y="484964"/>
                  <a:pt x="1011555" y="482035"/>
                </a:cubicBezTo>
                <a:cubicBezTo>
                  <a:pt x="995680" y="482670"/>
                  <a:pt x="979780" y="482847"/>
                  <a:pt x="963930" y="483940"/>
                </a:cubicBezTo>
                <a:cubicBezTo>
                  <a:pt x="960005" y="484211"/>
                  <a:pt x="954466" y="486644"/>
                  <a:pt x="950595" y="487750"/>
                </a:cubicBezTo>
                <a:cubicBezTo>
                  <a:pt x="930442" y="493508"/>
                  <a:pt x="958708" y="484411"/>
                  <a:pt x="931545" y="493465"/>
                </a:cubicBezTo>
                <a:cubicBezTo>
                  <a:pt x="929640" y="494100"/>
                  <a:pt x="927501" y="494256"/>
                  <a:pt x="925830" y="495370"/>
                </a:cubicBezTo>
                <a:cubicBezTo>
                  <a:pt x="923925" y="496640"/>
                  <a:pt x="922163" y="498156"/>
                  <a:pt x="920115" y="499180"/>
                </a:cubicBezTo>
                <a:cubicBezTo>
                  <a:pt x="918319" y="500078"/>
                  <a:pt x="916155" y="500110"/>
                  <a:pt x="914400" y="501085"/>
                </a:cubicBezTo>
                <a:cubicBezTo>
                  <a:pt x="910913" y="503022"/>
                  <a:pt x="897983" y="512605"/>
                  <a:pt x="893445" y="514420"/>
                </a:cubicBezTo>
                <a:cubicBezTo>
                  <a:pt x="890270" y="515690"/>
                  <a:pt x="886931" y="516609"/>
                  <a:pt x="883920" y="518230"/>
                </a:cubicBezTo>
                <a:cubicBezTo>
                  <a:pt x="878645" y="521070"/>
                  <a:pt x="873664" y="524432"/>
                  <a:pt x="868680" y="527755"/>
                </a:cubicBezTo>
                <a:cubicBezTo>
                  <a:pt x="866775" y="529025"/>
                  <a:pt x="865013" y="530541"/>
                  <a:pt x="862965" y="531565"/>
                </a:cubicBezTo>
                <a:cubicBezTo>
                  <a:pt x="847191" y="539452"/>
                  <a:pt x="867913" y="526361"/>
                  <a:pt x="851535" y="537280"/>
                </a:cubicBezTo>
                <a:cubicBezTo>
                  <a:pt x="848838" y="545372"/>
                  <a:pt x="847689" y="549717"/>
                  <a:pt x="842010" y="558235"/>
                </a:cubicBezTo>
                <a:cubicBezTo>
                  <a:pt x="840740" y="560140"/>
                  <a:pt x="839130" y="561858"/>
                  <a:pt x="838200" y="563950"/>
                </a:cubicBezTo>
                <a:cubicBezTo>
                  <a:pt x="836569" y="567620"/>
                  <a:pt x="835660" y="571570"/>
                  <a:pt x="834390" y="575380"/>
                </a:cubicBezTo>
                <a:cubicBezTo>
                  <a:pt x="833755" y="577285"/>
                  <a:pt x="833599" y="579424"/>
                  <a:pt x="832485" y="581095"/>
                </a:cubicBezTo>
                <a:cubicBezTo>
                  <a:pt x="829945" y="584905"/>
                  <a:pt x="826313" y="588181"/>
                  <a:pt x="824865" y="592525"/>
                </a:cubicBezTo>
                <a:cubicBezTo>
                  <a:pt x="820297" y="606228"/>
                  <a:pt x="825839" y="589116"/>
                  <a:pt x="821055" y="605860"/>
                </a:cubicBezTo>
                <a:cubicBezTo>
                  <a:pt x="819015" y="613001"/>
                  <a:pt x="818734" y="611006"/>
                  <a:pt x="817245" y="619195"/>
                </a:cubicBezTo>
                <a:cubicBezTo>
                  <a:pt x="816442" y="623613"/>
                  <a:pt x="816429" y="628174"/>
                  <a:pt x="815340" y="632530"/>
                </a:cubicBezTo>
                <a:cubicBezTo>
                  <a:pt x="813476" y="639986"/>
                  <a:pt x="811555" y="642018"/>
                  <a:pt x="807720" y="647770"/>
                </a:cubicBezTo>
                <a:cubicBezTo>
                  <a:pt x="806450" y="652850"/>
                  <a:pt x="805566" y="658042"/>
                  <a:pt x="803910" y="663010"/>
                </a:cubicBezTo>
                <a:cubicBezTo>
                  <a:pt x="803275" y="664915"/>
                  <a:pt x="802557" y="666794"/>
                  <a:pt x="802005" y="668725"/>
                </a:cubicBezTo>
                <a:cubicBezTo>
                  <a:pt x="801286" y="671242"/>
                  <a:pt x="801019" y="673894"/>
                  <a:pt x="800100" y="676345"/>
                </a:cubicBezTo>
                <a:cubicBezTo>
                  <a:pt x="799103" y="679004"/>
                  <a:pt x="797443" y="681370"/>
                  <a:pt x="796290" y="683965"/>
                </a:cubicBezTo>
                <a:cubicBezTo>
                  <a:pt x="794901" y="687090"/>
                  <a:pt x="794009" y="690431"/>
                  <a:pt x="792480" y="693490"/>
                </a:cubicBezTo>
                <a:cubicBezTo>
                  <a:pt x="791456" y="695538"/>
                  <a:pt x="789766" y="697195"/>
                  <a:pt x="788670" y="699205"/>
                </a:cubicBezTo>
                <a:cubicBezTo>
                  <a:pt x="785950" y="704191"/>
                  <a:pt x="784200" y="709719"/>
                  <a:pt x="781050" y="714445"/>
                </a:cubicBezTo>
                <a:lnTo>
                  <a:pt x="773430" y="725875"/>
                </a:lnTo>
                <a:cubicBezTo>
                  <a:pt x="772160" y="727780"/>
                  <a:pt x="770344" y="729418"/>
                  <a:pt x="769620" y="731590"/>
                </a:cubicBezTo>
                <a:cubicBezTo>
                  <a:pt x="768350" y="735400"/>
                  <a:pt x="768650" y="740180"/>
                  <a:pt x="765810" y="743020"/>
                </a:cubicBezTo>
                <a:cubicBezTo>
                  <a:pt x="749114" y="759716"/>
                  <a:pt x="769546" y="738537"/>
                  <a:pt x="756285" y="754450"/>
                </a:cubicBezTo>
                <a:cubicBezTo>
                  <a:pt x="754560" y="756520"/>
                  <a:pt x="752136" y="757973"/>
                  <a:pt x="750570" y="760165"/>
                </a:cubicBezTo>
                <a:cubicBezTo>
                  <a:pt x="741781" y="772469"/>
                  <a:pt x="752311" y="764084"/>
                  <a:pt x="741045" y="771595"/>
                </a:cubicBezTo>
                <a:cubicBezTo>
                  <a:pt x="740547" y="771471"/>
                  <a:pt x="728952" y="768779"/>
                  <a:pt x="727710" y="767785"/>
                </a:cubicBezTo>
                <a:cubicBezTo>
                  <a:pt x="725922" y="766355"/>
                  <a:pt x="725519" y="763689"/>
                  <a:pt x="723900" y="762070"/>
                </a:cubicBezTo>
                <a:cubicBezTo>
                  <a:pt x="722281" y="760451"/>
                  <a:pt x="720090" y="759530"/>
                  <a:pt x="718185" y="758260"/>
                </a:cubicBezTo>
                <a:cubicBezTo>
                  <a:pt x="719272" y="755000"/>
                  <a:pt x="720735" y="748940"/>
                  <a:pt x="723900" y="746830"/>
                </a:cubicBezTo>
                <a:cubicBezTo>
                  <a:pt x="726078" y="745378"/>
                  <a:pt x="728953" y="745438"/>
                  <a:pt x="731520" y="744925"/>
                </a:cubicBezTo>
                <a:cubicBezTo>
                  <a:pt x="743337" y="742562"/>
                  <a:pt x="748868" y="742428"/>
                  <a:pt x="762000" y="741115"/>
                </a:cubicBezTo>
                <a:cubicBezTo>
                  <a:pt x="763905" y="738575"/>
                  <a:pt x="766295" y="736335"/>
                  <a:pt x="767715" y="733495"/>
                </a:cubicBezTo>
                <a:cubicBezTo>
                  <a:pt x="769511" y="729903"/>
                  <a:pt x="771525" y="722065"/>
                  <a:pt x="771525" y="722065"/>
                </a:cubicBezTo>
                <a:cubicBezTo>
                  <a:pt x="769620" y="721430"/>
                  <a:pt x="767818" y="720160"/>
                  <a:pt x="765810" y="720160"/>
                </a:cubicBezTo>
                <a:cubicBezTo>
                  <a:pt x="758984" y="720160"/>
                  <a:pt x="751524" y="722303"/>
                  <a:pt x="744855" y="723970"/>
                </a:cubicBezTo>
                <a:lnTo>
                  <a:pt x="727710" y="735400"/>
                </a:lnTo>
                <a:cubicBezTo>
                  <a:pt x="725805" y="736670"/>
                  <a:pt x="724167" y="738486"/>
                  <a:pt x="721995" y="739210"/>
                </a:cubicBezTo>
                <a:cubicBezTo>
                  <a:pt x="707630" y="743998"/>
                  <a:pt x="725337" y="737539"/>
                  <a:pt x="710565" y="744925"/>
                </a:cubicBezTo>
                <a:cubicBezTo>
                  <a:pt x="707506" y="746454"/>
                  <a:pt x="704099" y="747206"/>
                  <a:pt x="701040" y="748735"/>
                </a:cubicBezTo>
                <a:cubicBezTo>
                  <a:pt x="698992" y="749759"/>
                  <a:pt x="697373" y="751521"/>
                  <a:pt x="695325" y="752545"/>
                </a:cubicBezTo>
                <a:cubicBezTo>
                  <a:pt x="692592" y="753911"/>
                  <a:pt x="684431" y="755745"/>
                  <a:pt x="681990" y="756355"/>
                </a:cubicBezTo>
                <a:cubicBezTo>
                  <a:pt x="680085" y="757625"/>
                  <a:pt x="678379" y="759263"/>
                  <a:pt x="676275" y="760165"/>
                </a:cubicBezTo>
                <a:cubicBezTo>
                  <a:pt x="673869" y="761196"/>
                  <a:pt x="671172" y="761351"/>
                  <a:pt x="668655" y="762070"/>
                </a:cubicBezTo>
                <a:cubicBezTo>
                  <a:pt x="666724" y="762622"/>
                  <a:pt x="664845" y="763340"/>
                  <a:pt x="662940" y="763975"/>
                </a:cubicBezTo>
                <a:cubicBezTo>
                  <a:pt x="659130" y="763340"/>
                  <a:pt x="654674" y="764285"/>
                  <a:pt x="651510" y="762070"/>
                </a:cubicBezTo>
                <a:cubicBezTo>
                  <a:pt x="647759" y="759444"/>
                  <a:pt x="647700" y="753180"/>
                  <a:pt x="643890" y="750640"/>
                </a:cubicBezTo>
                <a:lnTo>
                  <a:pt x="638175" y="746830"/>
                </a:lnTo>
                <a:cubicBezTo>
                  <a:pt x="638877" y="741916"/>
                  <a:pt x="639325" y="733100"/>
                  <a:pt x="641985" y="727780"/>
                </a:cubicBezTo>
                <a:cubicBezTo>
                  <a:pt x="643009" y="725732"/>
                  <a:pt x="644771" y="724113"/>
                  <a:pt x="645795" y="722065"/>
                </a:cubicBezTo>
                <a:cubicBezTo>
                  <a:pt x="646669" y="720317"/>
                  <a:pt x="650686" y="710122"/>
                  <a:pt x="651510" y="706825"/>
                </a:cubicBezTo>
                <a:cubicBezTo>
                  <a:pt x="654977" y="692958"/>
                  <a:pt x="651923" y="701156"/>
                  <a:pt x="655320" y="685870"/>
                </a:cubicBezTo>
                <a:cubicBezTo>
                  <a:pt x="656695" y="679684"/>
                  <a:pt x="658347" y="678807"/>
                  <a:pt x="661035" y="672535"/>
                </a:cubicBezTo>
                <a:cubicBezTo>
                  <a:pt x="661826" y="670689"/>
                  <a:pt x="662042" y="668616"/>
                  <a:pt x="662940" y="666820"/>
                </a:cubicBezTo>
                <a:cubicBezTo>
                  <a:pt x="663964" y="664772"/>
                  <a:pt x="665726" y="663153"/>
                  <a:pt x="666750" y="661105"/>
                </a:cubicBezTo>
                <a:cubicBezTo>
                  <a:pt x="667648" y="659309"/>
                  <a:pt x="667864" y="657236"/>
                  <a:pt x="668655" y="655390"/>
                </a:cubicBezTo>
                <a:cubicBezTo>
                  <a:pt x="670919" y="650108"/>
                  <a:pt x="674078" y="644252"/>
                  <a:pt x="678180" y="640150"/>
                </a:cubicBezTo>
                <a:cubicBezTo>
                  <a:pt x="681664" y="636666"/>
                  <a:pt x="699104" y="628741"/>
                  <a:pt x="699135" y="628720"/>
                </a:cubicBezTo>
                <a:cubicBezTo>
                  <a:pt x="701040" y="627450"/>
                  <a:pt x="703018" y="626284"/>
                  <a:pt x="704850" y="624910"/>
                </a:cubicBezTo>
                <a:cubicBezTo>
                  <a:pt x="708103" y="622470"/>
                  <a:pt x="711044" y="619622"/>
                  <a:pt x="714375" y="617290"/>
                </a:cubicBezTo>
                <a:cubicBezTo>
                  <a:pt x="734144" y="603452"/>
                  <a:pt x="714599" y="618340"/>
                  <a:pt x="731520" y="607765"/>
                </a:cubicBezTo>
                <a:cubicBezTo>
                  <a:pt x="753872" y="593795"/>
                  <a:pt x="725043" y="610940"/>
                  <a:pt x="744855" y="594430"/>
                </a:cubicBezTo>
                <a:cubicBezTo>
                  <a:pt x="746398" y="593144"/>
                  <a:pt x="748665" y="593160"/>
                  <a:pt x="750570" y="592525"/>
                </a:cubicBezTo>
                <a:cubicBezTo>
                  <a:pt x="753745" y="588715"/>
                  <a:pt x="756588" y="584602"/>
                  <a:pt x="760095" y="581095"/>
                </a:cubicBezTo>
                <a:cubicBezTo>
                  <a:pt x="761714" y="579476"/>
                  <a:pt x="764479" y="579148"/>
                  <a:pt x="765810" y="577285"/>
                </a:cubicBezTo>
                <a:cubicBezTo>
                  <a:pt x="770938" y="570106"/>
                  <a:pt x="773634" y="561314"/>
                  <a:pt x="779145" y="554425"/>
                </a:cubicBezTo>
                <a:cubicBezTo>
                  <a:pt x="785449" y="546544"/>
                  <a:pt x="791995" y="537644"/>
                  <a:pt x="800100" y="531565"/>
                </a:cubicBezTo>
                <a:cubicBezTo>
                  <a:pt x="828637" y="510162"/>
                  <a:pt x="789555" y="540035"/>
                  <a:pt x="813435" y="520135"/>
                </a:cubicBezTo>
                <a:cubicBezTo>
                  <a:pt x="815194" y="518669"/>
                  <a:pt x="816895" y="516723"/>
                  <a:pt x="819150" y="516325"/>
                </a:cubicBezTo>
                <a:cubicBezTo>
                  <a:pt x="827927" y="514776"/>
                  <a:pt x="836930" y="515055"/>
                  <a:pt x="845820" y="514420"/>
                </a:cubicBezTo>
                <a:cubicBezTo>
                  <a:pt x="864967" y="510591"/>
                  <a:pt x="845286" y="515396"/>
                  <a:pt x="866775" y="506800"/>
                </a:cubicBezTo>
                <a:cubicBezTo>
                  <a:pt x="869206" y="505828"/>
                  <a:pt x="871944" y="505814"/>
                  <a:pt x="874395" y="504895"/>
                </a:cubicBezTo>
                <a:cubicBezTo>
                  <a:pt x="877054" y="503898"/>
                  <a:pt x="879356" y="502082"/>
                  <a:pt x="882015" y="501085"/>
                </a:cubicBezTo>
                <a:cubicBezTo>
                  <a:pt x="884466" y="500166"/>
                  <a:pt x="887184" y="500099"/>
                  <a:pt x="889635" y="499180"/>
                </a:cubicBezTo>
                <a:cubicBezTo>
                  <a:pt x="899338" y="495541"/>
                  <a:pt x="894864" y="495982"/>
                  <a:pt x="902970" y="491560"/>
                </a:cubicBezTo>
                <a:cubicBezTo>
                  <a:pt x="938970" y="471924"/>
                  <a:pt x="906117" y="489667"/>
                  <a:pt x="923925" y="482035"/>
                </a:cubicBezTo>
                <a:cubicBezTo>
                  <a:pt x="932690" y="478279"/>
                  <a:pt x="935271" y="475410"/>
                  <a:pt x="944880" y="470605"/>
                </a:cubicBezTo>
                <a:cubicBezTo>
                  <a:pt x="956694" y="464698"/>
                  <a:pt x="955027" y="467858"/>
                  <a:pt x="969645" y="462985"/>
                </a:cubicBezTo>
                <a:cubicBezTo>
                  <a:pt x="975929" y="460890"/>
                  <a:pt x="978051" y="460307"/>
                  <a:pt x="984885" y="457270"/>
                </a:cubicBezTo>
                <a:cubicBezTo>
                  <a:pt x="987480" y="456117"/>
                  <a:pt x="989895" y="454579"/>
                  <a:pt x="992505" y="453460"/>
                </a:cubicBezTo>
                <a:cubicBezTo>
                  <a:pt x="995682" y="452098"/>
                  <a:pt x="1002819" y="450254"/>
                  <a:pt x="1005840" y="449650"/>
                </a:cubicBezTo>
                <a:cubicBezTo>
                  <a:pt x="1009628" y="448892"/>
                  <a:pt x="1013523" y="448682"/>
                  <a:pt x="1017270" y="447745"/>
                </a:cubicBezTo>
                <a:cubicBezTo>
                  <a:pt x="1021166" y="446771"/>
                  <a:pt x="1028700" y="443935"/>
                  <a:pt x="1028700" y="443935"/>
                </a:cubicBezTo>
                <a:cubicBezTo>
                  <a:pt x="1036955" y="444570"/>
                  <a:pt x="1045250" y="444813"/>
                  <a:pt x="1053465" y="445840"/>
                </a:cubicBezTo>
                <a:cubicBezTo>
                  <a:pt x="1055458" y="446089"/>
                  <a:pt x="1057223" y="447293"/>
                  <a:pt x="1059180" y="447745"/>
                </a:cubicBezTo>
                <a:cubicBezTo>
                  <a:pt x="1065490" y="449201"/>
                  <a:pt x="1071880" y="450285"/>
                  <a:pt x="1078230" y="451555"/>
                </a:cubicBezTo>
                <a:lnTo>
                  <a:pt x="1087755" y="453460"/>
                </a:lnTo>
                <a:lnTo>
                  <a:pt x="1097280" y="455365"/>
                </a:lnTo>
                <a:cubicBezTo>
                  <a:pt x="1106805" y="454730"/>
                  <a:pt x="1116367" y="454514"/>
                  <a:pt x="1125855" y="453460"/>
                </a:cubicBezTo>
                <a:cubicBezTo>
                  <a:pt x="1132011" y="452776"/>
                  <a:pt x="1131872" y="450451"/>
                  <a:pt x="1137285" y="447745"/>
                </a:cubicBezTo>
                <a:cubicBezTo>
                  <a:pt x="1139081" y="446847"/>
                  <a:pt x="1141095" y="446475"/>
                  <a:pt x="1143000" y="445840"/>
                </a:cubicBezTo>
                <a:cubicBezTo>
                  <a:pt x="1144270" y="442030"/>
                  <a:pt x="1148080" y="438220"/>
                  <a:pt x="1146810" y="434410"/>
                </a:cubicBezTo>
                <a:cubicBezTo>
                  <a:pt x="1146175" y="432505"/>
                  <a:pt x="1146191" y="430238"/>
                  <a:pt x="1144905" y="428695"/>
                </a:cubicBezTo>
                <a:cubicBezTo>
                  <a:pt x="1144289" y="427955"/>
                  <a:pt x="1133556" y="420163"/>
                  <a:pt x="1131570" y="419170"/>
                </a:cubicBezTo>
                <a:cubicBezTo>
                  <a:pt x="1129774" y="418272"/>
                  <a:pt x="1127651" y="418163"/>
                  <a:pt x="1125855" y="417265"/>
                </a:cubicBezTo>
                <a:cubicBezTo>
                  <a:pt x="1123807" y="416241"/>
                  <a:pt x="1122045" y="414725"/>
                  <a:pt x="1120140" y="413455"/>
                </a:cubicBezTo>
                <a:cubicBezTo>
                  <a:pt x="1121410" y="409010"/>
                  <a:pt x="1122370" y="404465"/>
                  <a:pt x="1123950" y="400120"/>
                </a:cubicBezTo>
                <a:cubicBezTo>
                  <a:pt x="1124920" y="397451"/>
                  <a:pt x="1130515" y="393189"/>
                  <a:pt x="1127760" y="392500"/>
                </a:cubicBezTo>
                <a:cubicBezTo>
                  <a:pt x="1111696" y="388484"/>
                  <a:pt x="1078230" y="388690"/>
                  <a:pt x="1078230" y="388690"/>
                </a:cubicBezTo>
                <a:cubicBezTo>
                  <a:pt x="1074420" y="388055"/>
                  <a:pt x="1068716" y="390139"/>
                  <a:pt x="1066800" y="386785"/>
                </a:cubicBezTo>
                <a:cubicBezTo>
                  <a:pt x="1064807" y="383298"/>
                  <a:pt x="1070610" y="375355"/>
                  <a:pt x="1070610" y="375355"/>
                </a:cubicBezTo>
                <a:cubicBezTo>
                  <a:pt x="1069975" y="372180"/>
                  <a:pt x="1069842" y="368862"/>
                  <a:pt x="1068705" y="365830"/>
                </a:cubicBezTo>
                <a:cubicBezTo>
                  <a:pt x="1067901" y="363686"/>
                  <a:pt x="1064446" y="362360"/>
                  <a:pt x="1064895" y="360115"/>
                </a:cubicBezTo>
                <a:cubicBezTo>
                  <a:pt x="1065344" y="357870"/>
                  <a:pt x="1068705" y="357575"/>
                  <a:pt x="1070610" y="356305"/>
                </a:cubicBezTo>
                <a:cubicBezTo>
                  <a:pt x="1079500" y="356940"/>
                  <a:pt x="1088374" y="358566"/>
                  <a:pt x="1097280" y="358210"/>
                </a:cubicBezTo>
                <a:cubicBezTo>
                  <a:pt x="1104374" y="357926"/>
                  <a:pt x="1111273" y="355792"/>
                  <a:pt x="1118235" y="354400"/>
                </a:cubicBezTo>
                <a:cubicBezTo>
                  <a:pt x="1153094" y="347428"/>
                  <a:pt x="1120406" y="353086"/>
                  <a:pt x="1146810" y="348685"/>
                </a:cubicBezTo>
                <a:cubicBezTo>
                  <a:pt x="1148080" y="345510"/>
                  <a:pt x="1149851" y="342492"/>
                  <a:pt x="1150620" y="339160"/>
                </a:cubicBezTo>
                <a:cubicBezTo>
                  <a:pt x="1151771" y="334172"/>
                  <a:pt x="1148017" y="326347"/>
                  <a:pt x="1152525" y="323920"/>
                </a:cubicBezTo>
                <a:cubicBezTo>
                  <a:pt x="1159257" y="320295"/>
                  <a:pt x="1167765" y="325190"/>
                  <a:pt x="1175385" y="325825"/>
                </a:cubicBezTo>
                <a:cubicBezTo>
                  <a:pt x="1177290" y="326460"/>
                  <a:pt x="1179092" y="327730"/>
                  <a:pt x="1181100" y="327730"/>
                </a:cubicBezTo>
                <a:cubicBezTo>
                  <a:pt x="1216337" y="327730"/>
                  <a:pt x="1213781" y="327681"/>
                  <a:pt x="1236345" y="323920"/>
                </a:cubicBezTo>
                <a:cubicBezTo>
                  <a:pt x="1246342" y="316422"/>
                  <a:pt x="1247595" y="317742"/>
                  <a:pt x="1249680" y="301060"/>
                </a:cubicBezTo>
                <a:cubicBezTo>
                  <a:pt x="1250237" y="296605"/>
                  <a:pt x="1250950" y="290900"/>
                  <a:pt x="1247775" y="287725"/>
                </a:cubicBezTo>
                <a:cubicBezTo>
                  <a:pt x="1244072" y="284022"/>
                  <a:pt x="1232535" y="283915"/>
                  <a:pt x="1232535" y="283915"/>
                </a:cubicBezTo>
                <a:cubicBezTo>
                  <a:pt x="1223645" y="285185"/>
                  <a:pt x="1214723" y="286249"/>
                  <a:pt x="1205865" y="287725"/>
                </a:cubicBezTo>
                <a:cubicBezTo>
                  <a:pt x="1182891" y="291554"/>
                  <a:pt x="1211907" y="286981"/>
                  <a:pt x="1192530" y="293440"/>
                </a:cubicBezTo>
                <a:cubicBezTo>
                  <a:pt x="1188866" y="294661"/>
                  <a:pt x="1184877" y="294536"/>
                  <a:pt x="1181100" y="295345"/>
                </a:cubicBezTo>
                <a:cubicBezTo>
                  <a:pt x="1175980" y="296442"/>
                  <a:pt x="1170876" y="297650"/>
                  <a:pt x="1165860" y="299155"/>
                </a:cubicBezTo>
                <a:cubicBezTo>
                  <a:pt x="1158167" y="301463"/>
                  <a:pt x="1150739" y="304625"/>
                  <a:pt x="1143000" y="306775"/>
                </a:cubicBezTo>
                <a:cubicBezTo>
                  <a:pt x="1139278" y="307809"/>
                  <a:pt x="1135394" y="308134"/>
                  <a:pt x="1131570" y="308680"/>
                </a:cubicBezTo>
                <a:cubicBezTo>
                  <a:pt x="1126502" y="309404"/>
                  <a:pt x="1121405" y="309908"/>
                  <a:pt x="1116330" y="310585"/>
                </a:cubicBezTo>
                <a:lnTo>
                  <a:pt x="1102995" y="312490"/>
                </a:lnTo>
                <a:cubicBezTo>
                  <a:pt x="1073150" y="311855"/>
                  <a:pt x="1043213" y="313014"/>
                  <a:pt x="1013460" y="310585"/>
                </a:cubicBezTo>
                <a:cubicBezTo>
                  <a:pt x="1011178" y="310399"/>
                  <a:pt x="1011269" y="306489"/>
                  <a:pt x="1009650" y="304870"/>
                </a:cubicBezTo>
                <a:cubicBezTo>
                  <a:pt x="1007405" y="302625"/>
                  <a:pt x="1004570" y="301060"/>
                  <a:pt x="1002030" y="299155"/>
                </a:cubicBezTo>
                <a:cubicBezTo>
                  <a:pt x="991235" y="300425"/>
                  <a:pt x="980131" y="300105"/>
                  <a:pt x="969645" y="302965"/>
                </a:cubicBezTo>
                <a:cubicBezTo>
                  <a:pt x="965722" y="304035"/>
                  <a:pt x="963674" y="308610"/>
                  <a:pt x="960120" y="310585"/>
                </a:cubicBezTo>
                <a:cubicBezTo>
                  <a:pt x="957831" y="311856"/>
                  <a:pt x="955040" y="311855"/>
                  <a:pt x="952500" y="312490"/>
                </a:cubicBezTo>
                <a:cubicBezTo>
                  <a:pt x="904907" y="341046"/>
                  <a:pt x="973616" y="300151"/>
                  <a:pt x="935355" y="322015"/>
                </a:cubicBezTo>
                <a:cubicBezTo>
                  <a:pt x="933367" y="323151"/>
                  <a:pt x="931688" y="324801"/>
                  <a:pt x="929640" y="325825"/>
                </a:cubicBezTo>
                <a:cubicBezTo>
                  <a:pt x="927844" y="326723"/>
                  <a:pt x="925779" y="326958"/>
                  <a:pt x="923925" y="327730"/>
                </a:cubicBezTo>
                <a:cubicBezTo>
                  <a:pt x="918152" y="330135"/>
                  <a:pt x="912770" y="333553"/>
                  <a:pt x="906780" y="335350"/>
                </a:cubicBezTo>
                <a:cubicBezTo>
                  <a:pt x="899980" y="337390"/>
                  <a:pt x="892787" y="337768"/>
                  <a:pt x="885825" y="339160"/>
                </a:cubicBezTo>
                <a:cubicBezTo>
                  <a:pt x="837989" y="348727"/>
                  <a:pt x="877281" y="343481"/>
                  <a:pt x="809625" y="348685"/>
                </a:cubicBezTo>
                <a:cubicBezTo>
                  <a:pt x="807720" y="349320"/>
                  <a:pt x="805478" y="349336"/>
                  <a:pt x="803910" y="350590"/>
                </a:cubicBezTo>
                <a:cubicBezTo>
                  <a:pt x="798577" y="354856"/>
                  <a:pt x="798678" y="361913"/>
                  <a:pt x="802005" y="367735"/>
                </a:cubicBezTo>
                <a:cubicBezTo>
                  <a:pt x="803001" y="369478"/>
                  <a:pt x="805874" y="368849"/>
                  <a:pt x="807720" y="369640"/>
                </a:cubicBezTo>
                <a:cubicBezTo>
                  <a:pt x="810330" y="370759"/>
                  <a:pt x="813029" y="371799"/>
                  <a:pt x="815340" y="373450"/>
                </a:cubicBezTo>
                <a:cubicBezTo>
                  <a:pt x="821347" y="377741"/>
                  <a:pt x="821659" y="380373"/>
                  <a:pt x="824865" y="386785"/>
                </a:cubicBezTo>
                <a:cubicBezTo>
                  <a:pt x="824230" y="388690"/>
                  <a:pt x="824380" y="391080"/>
                  <a:pt x="822960" y="392500"/>
                </a:cubicBezTo>
                <a:cubicBezTo>
                  <a:pt x="821540" y="393920"/>
                  <a:pt x="819091" y="393614"/>
                  <a:pt x="817245" y="394405"/>
                </a:cubicBezTo>
                <a:cubicBezTo>
                  <a:pt x="814635" y="395524"/>
                  <a:pt x="812294" y="397245"/>
                  <a:pt x="809625" y="398215"/>
                </a:cubicBezTo>
                <a:cubicBezTo>
                  <a:pt x="805280" y="399795"/>
                  <a:pt x="800718" y="400697"/>
                  <a:pt x="796290" y="402025"/>
                </a:cubicBezTo>
                <a:cubicBezTo>
                  <a:pt x="794367" y="402602"/>
                  <a:pt x="792371" y="403032"/>
                  <a:pt x="790575" y="403930"/>
                </a:cubicBezTo>
                <a:cubicBezTo>
                  <a:pt x="772580" y="412928"/>
                  <a:pt x="788222" y="407254"/>
                  <a:pt x="775335" y="411550"/>
                </a:cubicBezTo>
                <a:cubicBezTo>
                  <a:pt x="776605" y="413455"/>
                  <a:pt x="777357" y="415835"/>
                  <a:pt x="779145" y="417265"/>
                </a:cubicBezTo>
                <a:cubicBezTo>
                  <a:pt x="780713" y="418519"/>
                  <a:pt x="783014" y="418379"/>
                  <a:pt x="784860" y="419170"/>
                </a:cubicBezTo>
                <a:cubicBezTo>
                  <a:pt x="801338" y="426232"/>
                  <a:pt x="784792" y="420417"/>
                  <a:pt x="798195" y="424885"/>
                </a:cubicBezTo>
                <a:cubicBezTo>
                  <a:pt x="798830" y="426790"/>
                  <a:pt x="800100" y="428592"/>
                  <a:pt x="800100" y="430600"/>
                </a:cubicBezTo>
                <a:cubicBezTo>
                  <a:pt x="800100" y="438735"/>
                  <a:pt x="794974" y="436973"/>
                  <a:pt x="788670" y="440125"/>
                </a:cubicBezTo>
                <a:cubicBezTo>
                  <a:pt x="782822" y="443049"/>
                  <a:pt x="777499" y="446995"/>
                  <a:pt x="771525" y="449650"/>
                </a:cubicBezTo>
                <a:cubicBezTo>
                  <a:pt x="766020" y="452097"/>
                  <a:pt x="760053" y="453339"/>
                  <a:pt x="754380" y="455365"/>
                </a:cubicBezTo>
                <a:cubicBezTo>
                  <a:pt x="751160" y="456515"/>
                  <a:pt x="748030" y="457905"/>
                  <a:pt x="744855" y="459175"/>
                </a:cubicBezTo>
                <a:cubicBezTo>
                  <a:pt x="744220" y="461080"/>
                  <a:pt x="743402" y="462933"/>
                  <a:pt x="742950" y="464890"/>
                </a:cubicBezTo>
                <a:cubicBezTo>
                  <a:pt x="741494" y="471200"/>
                  <a:pt x="742036" y="478148"/>
                  <a:pt x="739140" y="483940"/>
                </a:cubicBezTo>
                <a:cubicBezTo>
                  <a:pt x="737870" y="486480"/>
                  <a:pt x="733831" y="486099"/>
                  <a:pt x="731520" y="487750"/>
                </a:cubicBezTo>
                <a:cubicBezTo>
                  <a:pt x="716549" y="498444"/>
                  <a:pt x="737925" y="489425"/>
                  <a:pt x="714375" y="497275"/>
                </a:cubicBezTo>
                <a:cubicBezTo>
                  <a:pt x="716280" y="499180"/>
                  <a:pt x="722732" y="502462"/>
                  <a:pt x="720090" y="502990"/>
                </a:cubicBezTo>
                <a:cubicBezTo>
                  <a:pt x="714955" y="504017"/>
                  <a:pt x="707853" y="503470"/>
                  <a:pt x="704850" y="499180"/>
                </a:cubicBezTo>
                <a:cubicBezTo>
                  <a:pt x="701914" y="494986"/>
                  <a:pt x="705513" y="488907"/>
                  <a:pt x="706755" y="483940"/>
                </a:cubicBezTo>
                <a:cubicBezTo>
                  <a:pt x="708062" y="478710"/>
                  <a:pt x="713247" y="472745"/>
                  <a:pt x="716280" y="468700"/>
                </a:cubicBezTo>
                <a:cubicBezTo>
                  <a:pt x="716915" y="466795"/>
                  <a:pt x="717394" y="464831"/>
                  <a:pt x="718185" y="462985"/>
                </a:cubicBezTo>
                <a:cubicBezTo>
                  <a:pt x="719304" y="460375"/>
                  <a:pt x="721593" y="458176"/>
                  <a:pt x="721995" y="455365"/>
                </a:cubicBezTo>
                <a:cubicBezTo>
                  <a:pt x="722279" y="453377"/>
                  <a:pt x="720725" y="451555"/>
                  <a:pt x="720090" y="449650"/>
                </a:cubicBezTo>
                <a:cubicBezTo>
                  <a:pt x="724535" y="446475"/>
                  <a:pt x="728793" y="443020"/>
                  <a:pt x="733425" y="440125"/>
                </a:cubicBezTo>
                <a:cubicBezTo>
                  <a:pt x="747612" y="431258"/>
                  <a:pt x="751606" y="430556"/>
                  <a:pt x="765810" y="422980"/>
                </a:cubicBezTo>
                <a:cubicBezTo>
                  <a:pt x="770327" y="420571"/>
                  <a:pt x="774700" y="417900"/>
                  <a:pt x="779145" y="415360"/>
                </a:cubicBezTo>
                <a:cubicBezTo>
                  <a:pt x="782155" y="406329"/>
                  <a:pt x="782130" y="412084"/>
                  <a:pt x="775335" y="403930"/>
                </a:cubicBezTo>
                <a:cubicBezTo>
                  <a:pt x="773869" y="402171"/>
                  <a:pt x="773144" y="399834"/>
                  <a:pt x="771525" y="398215"/>
                </a:cubicBezTo>
                <a:cubicBezTo>
                  <a:pt x="764035" y="390725"/>
                  <a:pt x="765819" y="393864"/>
                  <a:pt x="758190" y="390595"/>
                </a:cubicBezTo>
                <a:cubicBezTo>
                  <a:pt x="743121" y="384137"/>
                  <a:pt x="758563" y="387784"/>
                  <a:pt x="735330" y="384880"/>
                </a:cubicBezTo>
                <a:cubicBezTo>
                  <a:pt x="733425" y="384245"/>
                  <a:pt x="731575" y="383411"/>
                  <a:pt x="729615" y="382975"/>
                </a:cubicBezTo>
                <a:cubicBezTo>
                  <a:pt x="725844" y="382137"/>
                  <a:pt x="721973" y="381828"/>
                  <a:pt x="718185" y="381070"/>
                </a:cubicBezTo>
                <a:cubicBezTo>
                  <a:pt x="715618" y="380557"/>
                  <a:pt x="713105" y="379800"/>
                  <a:pt x="710565" y="379165"/>
                </a:cubicBezTo>
                <a:cubicBezTo>
                  <a:pt x="708025" y="377260"/>
                  <a:pt x="705054" y="375823"/>
                  <a:pt x="702945" y="373450"/>
                </a:cubicBezTo>
                <a:cubicBezTo>
                  <a:pt x="699903" y="370028"/>
                  <a:pt x="697865" y="365830"/>
                  <a:pt x="695325" y="362020"/>
                </a:cubicBezTo>
                <a:cubicBezTo>
                  <a:pt x="694055" y="360115"/>
                  <a:pt x="693420" y="357575"/>
                  <a:pt x="691515" y="356305"/>
                </a:cubicBezTo>
                <a:lnTo>
                  <a:pt x="685800" y="352495"/>
                </a:lnTo>
                <a:cubicBezTo>
                  <a:pt x="684530" y="350590"/>
                  <a:pt x="681990" y="349070"/>
                  <a:pt x="681990" y="346780"/>
                </a:cubicBezTo>
                <a:cubicBezTo>
                  <a:pt x="681990" y="333869"/>
                  <a:pt x="689607" y="336711"/>
                  <a:pt x="699135" y="335350"/>
                </a:cubicBezTo>
                <a:cubicBezTo>
                  <a:pt x="702945" y="335985"/>
                  <a:pt x="706777" y="336497"/>
                  <a:pt x="710565" y="337255"/>
                </a:cubicBezTo>
                <a:cubicBezTo>
                  <a:pt x="713132" y="337768"/>
                  <a:pt x="715629" y="339728"/>
                  <a:pt x="718185" y="339160"/>
                </a:cubicBezTo>
                <a:cubicBezTo>
                  <a:pt x="721799" y="338357"/>
                  <a:pt x="724535" y="335350"/>
                  <a:pt x="727710" y="333445"/>
                </a:cubicBezTo>
                <a:cubicBezTo>
                  <a:pt x="728980" y="331540"/>
                  <a:pt x="730496" y="329778"/>
                  <a:pt x="731520" y="327730"/>
                </a:cubicBezTo>
                <a:cubicBezTo>
                  <a:pt x="739407" y="311956"/>
                  <a:pt x="726316" y="332678"/>
                  <a:pt x="737235" y="316300"/>
                </a:cubicBezTo>
                <a:cubicBezTo>
                  <a:pt x="736600" y="311855"/>
                  <a:pt x="737821" y="306701"/>
                  <a:pt x="735330" y="302965"/>
                </a:cubicBezTo>
                <a:cubicBezTo>
                  <a:pt x="734216" y="301294"/>
                  <a:pt x="731584" y="304476"/>
                  <a:pt x="729615" y="304870"/>
                </a:cubicBezTo>
                <a:cubicBezTo>
                  <a:pt x="725212" y="305751"/>
                  <a:pt x="720745" y="306297"/>
                  <a:pt x="716280" y="306775"/>
                </a:cubicBezTo>
                <a:cubicBezTo>
                  <a:pt x="702961" y="308202"/>
                  <a:pt x="676275" y="310585"/>
                  <a:pt x="676275" y="310585"/>
                </a:cubicBezTo>
                <a:cubicBezTo>
                  <a:pt x="661670" y="309950"/>
                  <a:pt x="647036" y="309801"/>
                  <a:pt x="632460" y="308680"/>
                </a:cubicBezTo>
                <a:cubicBezTo>
                  <a:pt x="630458" y="308526"/>
                  <a:pt x="628165" y="308195"/>
                  <a:pt x="626745" y="306775"/>
                </a:cubicBezTo>
                <a:cubicBezTo>
                  <a:pt x="625325" y="305355"/>
                  <a:pt x="625815" y="302815"/>
                  <a:pt x="624840" y="301060"/>
                </a:cubicBezTo>
                <a:cubicBezTo>
                  <a:pt x="622616" y="297057"/>
                  <a:pt x="619576" y="293557"/>
                  <a:pt x="617220" y="289630"/>
                </a:cubicBezTo>
                <a:cubicBezTo>
                  <a:pt x="610044" y="277670"/>
                  <a:pt x="613161" y="283417"/>
                  <a:pt x="607695" y="272485"/>
                </a:cubicBezTo>
                <a:cubicBezTo>
                  <a:pt x="604166" y="254841"/>
                  <a:pt x="608714" y="270459"/>
                  <a:pt x="600075" y="255340"/>
                </a:cubicBezTo>
                <a:cubicBezTo>
                  <a:pt x="598273" y="252186"/>
                  <a:pt x="596747" y="242512"/>
                  <a:pt x="596265" y="240100"/>
                </a:cubicBezTo>
                <a:cubicBezTo>
                  <a:pt x="596900" y="227400"/>
                  <a:pt x="596525" y="214609"/>
                  <a:pt x="598170" y="202000"/>
                </a:cubicBezTo>
                <a:cubicBezTo>
                  <a:pt x="598466" y="199730"/>
                  <a:pt x="600956" y="198333"/>
                  <a:pt x="601980" y="196285"/>
                </a:cubicBezTo>
                <a:cubicBezTo>
                  <a:pt x="605567" y="189111"/>
                  <a:pt x="605876" y="186416"/>
                  <a:pt x="607695" y="179140"/>
                </a:cubicBezTo>
                <a:cubicBezTo>
                  <a:pt x="607060" y="174060"/>
                  <a:pt x="608300" y="168362"/>
                  <a:pt x="605790" y="163900"/>
                </a:cubicBezTo>
                <a:cubicBezTo>
                  <a:pt x="599557" y="152819"/>
                  <a:pt x="591325" y="150140"/>
                  <a:pt x="582930" y="142945"/>
                </a:cubicBezTo>
                <a:cubicBezTo>
                  <a:pt x="580885" y="141192"/>
                  <a:pt x="579120" y="139135"/>
                  <a:pt x="577215" y="137230"/>
                </a:cubicBezTo>
                <a:cubicBezTo>
                  <a:pt x="576580" y="135325"/>
                  <a:pt x="575143" y="133516"/>
                  <a:pt x="575310" y="131515"/>
                </a:cubicBezTo>
                <a:cubicBezTo>
                  <a:pt x="576174" y="121144"/>
                  <a:pt x="578230" y="114976"/>
                  <a:pt x="582930" y="106750"/>
                </a:cubicBezTo>
                <a:cubicBezTo>
                  <a:pt x="584066" y="104762"/>
                  <a:pt x="585274" y="102794"/>
                  <a:pt x="586740" y="101035"/>
                </a:cubicBezTo>
                <a:cubicBezTo>
                  <a:pt x="588465" y="98965"/>
                  <a:pt x="590170" y="96748"/>
                  <a:pt x="592455" y="95320"/>
                </a:cubicBezTo>
                <a:cubicBezTo>
                  <a:pt x="595355" y="93508"/>
                  <a:pt x="598778" y="92711"/>
                  <a:pt x="601980" y="91510"/>
                </a:cubicBezTo>
                <a:cubicBezTo>
                  <a:pt x="610790" y="88206"/>
                  <a:pt x="610195" y="89293"/>
                  <a:pt x="622935" y="87700"/>
                </a:cubicBezTo>
                <a:cubicBezTo>
                  <a:pt x="626745" y="86430"/>
                  <a:pt x="630527" y="85071"/>
                  <a:pt x="634365" y="83890"/>
                </a:cubicBezTo>
                <a:cubicBezTo>
                  <a:pt x="638783" y="82530"/>
                  <a:pt x="643314" y="81542"/>
                  <a:pt x="647700" y="80080"/>
                </a:cubicBezTo>
                <a:cubicBezTo>
                  <a:pt x="650944" y="78999"/>
                  <a:pt x="653981" y="77351"/>
                  <a:pt x="657225" y="76270"/>
                </a:cubicBezTo>
                <a:cubicBezTo>
                  <a:pt x="661611" y="74808"/>
                  <a:pt x="666325" y="74313"/>
                  <a:pt x="670560" y="72460"/>
                </a:cubicBezTo>
                <a:cubicBezTo>
                  <a:pt x="676550" y="69840"/>
                  <a:pt x="682058" y="66229"/>
                  <a:pt x="687705" y="62935"/>
                </a:cubicBezTo>
                <a:cubicBezTo>
                  <a:pt x="689683" y="61781"/>
                  <a:pt x="691372" y="60149"/>
                  <a:pt x="693420" y="59125"/>
                </a:cubicBezTo>
                <a:cubicBezTo>
                  <a:pt x="695216" y="58227"/>
                  <a:pt x="697339" y="58118"/>
                  <a:pt x="699135" y="57220"/>
                </a:cubicBezTo>
                <a:cubicBezTo>
                  <a:pt x="702447" y="55564"/>
                  <a:pt x="705348" y="53161"/>
                  <a:pt x="708660" y="51505"/>
                </a:cubicBezTo>
                <a:cubicBezTo>
                  <a:pt x="724843" y="43413"/>
                  <a:pt x="698211" y="62916"/>
                  <a:pt x="729615" y="41980"/>
                </a:cubicBezTo>
                <a:cubicBezTo>
                  <a:pt x="731520" y="40710"/>
                  <a:pt x="733282" y="39194"/>
                  <a:pt x="735330" y="38170"/>
                </a:cubicBezTo>
                <a:cubicBezTo>
                  <a:pt x="737126" y="37272"/>
                  <a:pt x="743053" y="36265"/>
                  <a:pt x="741045" y="36265"/>
                </a:cubicBezTo>
                <a:cubicBezTo>
                  <a:pt x="722100" y="36265"/>
                  <a:pt x="710925" y="38324"/>
                  <a:pt x="693420" y="40075"/>
                </a:cubicBezTo>
                <a:lnTo>
                  <a:pt x="672465" y="41980"/>
                </a:lnTo>
                <a:lnTo>
                  <a:pt x="661035" y="45790"/>
                </a:lnTo>
                <a:cubicBezTo>
                  <a:pt x="659130" y="46425"/>
                  <a:pt x="657116" y="46797"/>
                  <a:pt x="655320" y="47695"/>
                </a:cubicBezTo>
                <a:cubicBezTo>
                  <a:pt x="652780" y="48965"/>
                  <a:pt x="650182" y="50126"/>
                  <a:pt x="647700" y="51505"/>
                </a:cubicBezTo>
                <a:cubicBezTo>
                  <a:pt x="644463" y="53303"/>
                  <a:pt x="641559" y="55716"/>
                  <a:pt x="638175" y="57220"/>
                </a:cubicBezTo>
                <a:cubicBezTo>
                  <a:pt x="635782" y="58283"/>
                  <a:pt x="633063" y="58373"/>
                  <a:pt x="630555" y="59125"/>
                </a:cubicBezTo>
                <a:cubicBezTo>
                  <a:pt x="626708" y="60279"/>
                  <a:pt x="623086" y="62275"/>
                  <a:pt x="619125" y="62935"/>
                </a:cubicBezTo>
                <a:lnTo>
                  <a:pt x="596265" y="66745"/>
                </a:lnTo>
                <a:cubicBezTo>
                  <a:pt x="586105" y="66110"/>
                  <a:pt x="575237" y="68621"/>
                  <a:pt x="565785" y="64840"/>
                </a:cubicBezTo>
                <a:cubicBezTo>
                  <a:pt x="562779" y="63637"/>
                  <a:pt x="566024" y="58091"/>
                  <a:pt x="567690" y="55315"/>
                </a:cubicBezTo>
                <a:cubicBezTo>
                  <a:pt x="570000" y="51465"/>
                  <a:pt x="574258" y="49169"/>
                  <a:pt x="577215" y="45790"/>
                </a:cubicBezTo>
                <a:cubicBezTo>
                  <a:pt x="578723" y="44067"/>
                  <a:pt x="579237" y="41505"/>
                  <a:pt x="581025" y="40075"/>
                </a:cubicBezTo>
                <a:cubicBezTo>
                  <a:pt x="582593" y="38821"/>
                  <a:pt x="584985" y="39145"/>
                  <a:pt x="586740" y="38170"/>
                </a:cubicBezTo>
                <a:cubicBezTo>
                  <a:pt x="608897" y="25860"/>
                  <a:pt x="587348" y="34157"/>
                  <a:pt x="609600" y="26740"/>
                </a:cubicBezTo>
                <a:cubicBezTo>
                  <a:pt x="612140" y="24835"/>
                  <a:pt x="614636" y="22870"/>
                  <a:pt x="617220" y="21025"/>
                </a:cubicBezTo>
                <a:cubicBezTo>
                  <a:pt x="619083" y="19694"/>
                  <a:pt x="621505" y="19003"/>
                  <a:pt x="622935" y="17215"/>
                </a:cubicBezTo>
                <a:cubicBezTo>
                  <a:pt x="624189" y="15647"/>
                  <a:pt x="624205" y="13405"/>
                  <a:pt x="624840" y="11500"/>
                </a:cubicBezTo>
                <a:cubicBezTo>
                  <a:pt x="618750" y="9977"/>
                  <a:pt x="612018" y="8079"/>
                  <a:pt x="605790" y="7690"/>
                </a:cubicBezTo>
                <a:cubicBezTo>
                  <a:pt x="589300" y="6659"/>
                  <a:pt x="572770" y="6420"/>
                  <a:pt x="556260" y="5785"/>
                </a:cubicBezTo>
                <a:cubicBezTo>
                  <a:pt x="545431" y="2175"/>
                  <a:pt x="540150" y="-472"/>
                  <a:pt x="527685" y="70"/>
                </a:cubicBezTo>
                <a:cubicBezTo>
                  <a:pt x="518713" y="460"/>
                  <a:pt x="509905" y="2610"/>
                  <a:pt x="501015" y="3880"/>
                </a:cubicBezTo>
                <a:cubicBezTo>
                  <a:pt x="496570" y="5785"/>
                  <a:pt x="492170" y="7799"/>
                  <a:pt x="487680" y="9595"/>
                </a:cubicBezTo>
                <a:cubicBezTo>
                  <a:pt x="482643" y="11610"/>
                  <a:pt x="477411" y="13135"/>
                  <a:pt x="472440" y="15310"/>
                </a:cubicBezTo>
                <a:cubicBezTo>
                  <a:pt x="467237" y="17586"/>
                  <a:pt x="462280" y="20390"/>
                  <a:pt x="457200" y="22930"/>
                </a:cubicBezTo>
                <a:cubicBezTo>
                  <a:pt x="454360" y="24350"/>
                  <a:pt x="452420" y="27225"/>
                  <a:pt x="449580" y="28645"/>
                </a:cubicBezTo>
                <a:cubicBezTo>
                  <a:pt x="447238" y="29816"/>
                  <a:pt x="444500" y="29915"/>
                  <a:pt x="441960" y="30550"/>
                </a:cubicBezTo>
                <a:cubicBezTo>
                  <a:pt x="435966" y="35045"/>
                  <a:pt x="433693" y="37460"/>
                  <a:pt x="426720" y="40075"/>
                </a:cubicBezTo>
                <a:cubicBezTo>
                  <a:pt x="424269" y="40994"/>
                  <a:pt x="421640" y="41345"/>
                  <a:pt x="419100" y="41980"/>
                </a:cubicBezTo>
                <a:cubicBezTo>
                  <a:pt x="389408" y="61775"/>
                  <a:pt x="426916" y="37771"/>
                  <a:pt x="394335" y="55315"/>
                </a:cubicBezTo>
                <a:cubicBezTo>
                  <a:pt x="373046" y="66778"/>
                  <a:pt x="390840" y="60290"/>
                  <a:pt x="377190" y="64840"/>
                </a:cubicBezTo>
                <a:cubicBezTo>
                  <a:pt x="372110" y="80080"/>
                  <a:pt x="377190" y="61030"/>
                  <a:pt x="377190" y="76270"/>
                </a:cubicBezTo>
                <a:cubicBezTo>
                  <a:pt x="377190" y="78278"/>
                  <a:pt x="375920" y="80080"/>
                  <a:pt x="375285" y="81985"/>
                </a:cubicBezTo>
                <a:cubicBezTo>
                  <a:pt x="377190" y="83890"/>
                  <a:pt x="380260" y="85110"/>
                  <a:pt x="381000" y="87700"/>
                </a:cubicBezTo>
                <a:cubicBezTo>
                  <a:pt x="382743" y="93799"/>
                  <a:pt x="376733" y="98787"/>
                  <a:pt x="371475" y="99130"/>
                </a:cubicBezTo>
                <a:cubicBezTo>
                  <a:pt x="344854" y="100866"/>
                  <a:pt x="318135" y="100400"/>
                  <a:pt x="291465" y="101035"/>
                </a:cubicBezTo>
                <a:cubicBezTo>
                  <a:pt x="289560" y="101670"/>
                  <a:pt x="287726" y="102581"/>
                  <a:pt x="285750" y="102940"/>
                </a:cubicBezTo>
                <a:cubicBezTo>
                  <a:pt x="280713" y="103856"/>
                  <a:pt x="275477" y="103603"/>
                  <a:pt x="270510" y="104845"/>
                </a:cubicBezTo>
                <a:cubicBezTo>
                  <a:pt x="267755" y="105534"/>
                  <a:pt x="265430" y="107385"/>
                  <a:pt x="262890" y="108655"/>
                </a:cubicBezTo>
                <a:cubicBezTo>
                  <a:pt x="269009" y="117833"/>
                  <a:pt x="264790" y="114581"/>
                  <a:pt x="280035" y="116275"/>
                </a:cubicBezTo>
                <a:cubicBezTo>
                  <a:pt x="287006" y="117050"/>
                  <a:pt x="294011" y="117482"/>
                  <a:pt x="300990" y="118180"/>
                </a:cubicBezTo>
                <a:cubicBezTo>
                  <a:pt x="306712" y="118752"/>
                  <a:pt x="312420" y="119450"/>
                  <a:pt x="318135" y="120085"/>
                </a:cubicBezTo>
                <a:cubicBezTo>
                  <a:pt x="319405" y="121990"/>
                  <a:pt x="320614" y="123937"/>
                  <a:pt x="321945" y="125800"/>
                </a:cubicBezTo>
                <a:cubicBezTo>
                  <a:pt x="323790" y="128384"/>
                  <a:pt x="326085" y="130663"/>
                  <a:pt x="327660" y="133420"/>
                </a:cubicBezTo>
                <a:cubicBezTo>
                  <a:pt x="328656" y="135163"/>
                  <a:pt x="328667" y="137339"/>
                  <a:pt x="329565" y="139135"/>
                </a:cubicBezTo>
                <a:cubicBezTo>
                  <a:pt x="330589" y="141183"/>
                  <a:pt x="332239" y="142862"/>
                  <a:pt x="333375" y="144850"/>
                </a:cubicBezTo>
                <a:cubicBezTo>
                  <a:pt x="334784" y="147316"/>
                  <a:pt x="336066" y="149860"/>
                  <a:pt x="337185" y="152470"/>
                </a:cubicBezTo>
                <a:cubicBezTo>
                  <a:pt x="337976" y="154316"/>
                  <a:pt x="337670" y="156765"/>
                  <a:pt x="339090" y="158185"/>
                </a:cubicBezTo>
                <a:cubicBezTo>
                  <a:pt x="340510" y="159605"/>
                  <a:pt x="342836" y="159696"/>
                  <a:pt x="344805" y="160090"/>
                </a:cubicBezTo>
                <a:cubicBezTo>
                  <a:pt x="349208" y="160971"/>
                  <a:pt x="353711" y="161257"/>
                  <a:pt x="358140" y="161995"/>
                </a:cubicBezTo>
                <a:cubicBezTo>
                  <a:pt x="361334" y="162527"/>
                  <a:pt x="364471" y="163368"/>
                  <a:pt x="367665" y="163900"/>
                </a:cubicBezTo>
                <a:cubicBezTo>
                  <a:pt x="372094" y="164638"/>
                  <a:pt x="376555" y="165170"/>
                  <a:pt x="381000" y="165805"/>
                </a:cubicBezTo>
                <a:cubicBezTo>
                  <a:pt x="383540" y="169615"/>
                  <a:pt x="391160" y="173425"/>
                  <a:pt x="388620" y="177235"/>
                </a:cubicBezTo>
                <a:cubicBezTo>
                  <a:pt x="379641" y="190704"/>
                  <a:pt x="390910" y="174030"/>
                  <a:pt x="379095" y="190570"/>
                </a:cubicBezTo>
                <a:cubicBezTo>
                  <a:pt x="377764" y="192433"/>
                  <a:pt x="377411" y="195435"/>
                  <a:pt x="375285" y="196285"/>
                </a:cubicBezTo>
                <a:cubicBezTo>
                  <a:pt x="370532" y="198186"/>
                  <a:pt x="365120" y="197513"/>
                  <a:pt x="360045" y="198190"/>
                </a:cubicBezTo>
                <a:cubicBezTo>
                  <a:pt x="332863" y="201814"/>
                  <a:pt x="361616" y="198439"/>
                  <a:pt x="329565" y="202000"/>
                </a:cubicBezTo>
                <a:cubicBezTo>
                  <a:pt x="327660" y="203270"/>
                  <a:pt x="325898" y="204786"/>
                  <a:pt x="323850" y="205810"/>
                </a:cubicBezTo>
                <a:cubicBezTo>
                  <a:pt x="315496" y="209987"/>
                  <a:pt x="313723" y="209740"/>
                  <a:pt x="304800" y="211525"/>
                </a:cubicBezTo>
                <a:cubicBezTo>
                  <a:pt x="302260" y="215335"/>
                  <a:pt x="293517" y="220208"/>
                  <a:pt x="297180" y="222955"/>
                </a:cubicBezTo>
                <a:cubicBezTo>
                  <a:pt x="303561" y="227741"/>
                  <a:pt x="306976" y="230711"/>
                  <a:pt x="314325" y="234385"/>
                </a:cubicBezTo>
                <a:cubicBezTo>
                  <a:pt x="317384" y="235914"/>
                  <a:pt x="320606" y="237114"/>
                  <a:pt x="323850" y="238195"/>
                </a:cubicBezTo>
                <a:cubicBezTo>
                  <a:pt x="342942" y="244559"/>
                  <a:pt x="330800" y="239933"/>
                  <a:pt x="346710" y="243910"/>
                </a:cubicBezTo>
                <a:cubicBezTo>
                  <a:pt x="351195" y="245031"/>
                  <a:pt x="355578" y="246529"/>
                  <a:pt x="360045" y="247720"/>
                </a:cubicBezTo>
                <a:cubicBezTo>
                  <a:pt x="365105" y="249069"/>
                  <a:pt x="370205" y="250260"/>
                  <a:pt x="375285" y="251530"/>
                </a:cubicBezTo>
                <a:cubicBezTo>
                  <a:pt x="377825" y="252165"/>
                  <a:pt x="380474" y="252463"/>
                  <a:pt x="382905" y="253435"/>
                </a:cubicBezTo>
                <a:cubicBezTo>
                  <a:pt x="386080" y="254705"/>
                  <a:pt x="389162" y="256239"/>
                  <a:pt x="392430" y="257245"/>
                </a:cubicBezTo>
                <a:cubicBezTo>
                  <a:pt x="397435" y="258785"/>
                  <a:pt x="402702" y="259399"/>
                  <a:pt x="407670" y="261055"/>
                </a:cubicBezTo>
                <a:cubicBezTo>
                  <a:pt x="410364" y="261953"/>
                  <a:pt x="412653" y="263810"/>
                  <a:pt x="415290" y="264865"/>
                </a:cubicBezTo>
                <a:cubicBezTo>
                  <a:pt x="419019" y="266357"/>
                  <a:pt x="423128" y="266879"/>
                  <a:pt x="426720" y="268675"/>
                </a:cubicBezTo>
                <a:cubicBezTo>
                  <a:pt x="443756" y="277193"/>
                  <a:pt x="436572" y="274499"/>
                  <a:pt x="447675" y="278200"/>
                </a:cubicBezTo>
                <a:cubicBezTo>
                  <a:pt x="449368" y="283280"/>
                  <a:pt x="450251" y="286827"/>
                  <a:pt x="453390" y="291535"/>
                </a:cubicBezTo>
                <a:cubicBezTo>
                  <a:pt x="455645" y="294918"/>
                  <a:pt x="457580" y="298877"/>
                  <a:pt x="461010" y="301060"/>
                </a:cubicBezTo>
                <a:cubicBezTo>
                  <a:pt x="464910" y="303542"/>
                  <a:pt x="469900" y="303600"/>
                  <a:pt x="474345" y="304870"/>
                </a:cubicBezTo>
                <a:cubicBezTo>
                  <a:pt x="476250" y="306140"/>
                  <a:pt x="480060" y="306390"/>
                  <a:pt x="480060" y="308680"/>
                </a:cubicBezTo>
                <a:cubicBezTo>
                  <a:pt x="480060" y="323178"/>
                  <a:pt x="474210" y="324001"/>
                  <a:pt x="464820" y="329635"/>
                </a:cubicBezTo>
                <a:cubicBezTo>
                  <a:pt x="463550" y="333445"/>
                  <a:pt x="458501" y="337929"/>
                  <a:pt x="461010" y="341065"/>
                </a:cubicBezTo>
                <a:cubicBezTo>
                  <a:pt x="463550" y="344240"/>
                  <a:pt x="466190" y="347337"/>
                  <a:pt x="468630" y="350590"/>
                </a:cubicBezTo>
                <a:cubicBezTo>
                  <a:pt x="470004" y="352422"/>
                  <a:pt x="470821" y="354686"/>
                  <a:pt x="472440" y="356305"/>
                </a:cubicBezTo>
                <a:cubicBezTo>
                  <a:pt x="474059" y="357924"/>
                  <a:pt x="476444" y="358594"/>
                  <a:pt x="478155" y="360115"/>
                </a:cubicBezTo>
                <a:cubicBezTo>
                  <a:pt x="482182" y="363695"/>
                  <a:pt x="489585" y="371545"/>
                  <a:pt x="489585" y="371545"/>
                </a:cubicBezTo>
                <a:cubicBezTo>
                  <a:pt x="488315" y="375355"/>
                  <a:pt x="487437" y="379319"/>
                  <a:pt x="485775" y="382975"/>
                </a:cubicBezTo>
                <a:cubicBezTo>
                  <a:pt x="481910" y="391479"/>
                  <a:pt x="475112" y="397826"/>
                  <a:pt x="470535" y="405835"/>
                </a:cubicBezTo>
                <a:cubicBezTo>
                  <a:pt x="469126" y="408301"/>
                  <a:pt x="468104" y="410973"/>
                  <a:pt x="466725" y="413455"/>
                </a:cubicBezTo>
                <a:cubicBezTo>
                  <a:pt x="464927" y="416692"/>
                  <a:pt x="462915" y="419805"/>
                  <a:pt x="461010" y="422980"/>
                </a:cubicBezTo>
                <a:cubicBezTo>
                  <a:pt x="460375" y="427425"/>
                  <a:pt x="458785" y="431836"/>
                  <a:pt x="459105" y="436315"/>
                </a:cubicBezTo>
                <a:cubicBezTo>
                  <a:pt x="459815" y="446258"/>
                  <a:pt x="462197" y="448574"/>
                  <a:pt x="466725" y="455365"/>
                </a:cubicBezTo>
                <a:cubicBezTo>
                  <a:pt x="467360" y="457905"/>
                  <a:pt x="468200" y="460402"/>
                  <a:pt x="468630" y="462985"/>
                </a:cubicBezTo>
                <a:cubicBezTo>
                  <a:pt x="471079" y="477677"/>
                  <a:pt x="471878" y="489468"/>
                  <a:pt x="468630" y="504895"/>
                </a:cubicBezTo>
                <a:cubicBezTo>
                  <a:pt x="467867" y="508518"/>
                  <a:pt x="464820" y="511245"/>
                  <a:pt x="462915" y="514420"/>
                </a:cubicBezTo>
                <a:cubicBezTo>
                  <a:pt x="462280" y="518865"/>
                  <a:pt x="461010" y="523265"/>
                  <a:pt x="461010" y="527755"/>
                </a:cubicBezTo>
                <a:cubicBezTo>
                  <a:pt x="461010" y="530373"/>
                  <a:pt x="462163" y="532867"/>
                  <a:pt x="462915" y="535375"/>
                </a:cubicBezTo>
                <a:cubicBezTo>
                  <a:pt x="465678" y="544584"/>
                  <a:pt x="469047" y="552998"/>
                  <a:pt x="472440" y="562045"/>
                </a:cubicBezTo>
                <a:cubicBezTo>
                  <a:pt x="473710" y="570935"/>
                  <a:pt x="474774" y="579857"/>
                  <a:pt x="476250" y="588715"/>
                </a:cubicBezTo>
                <a:cubicBezTo>
                  <a:pt x="476680" y="591298"/>
                  <a:pt x="478907" y="593827"/>
                  <a:pt x="478155" y="596335"/>
                </a:cubicBezTo>
                <a:cubicBezTo>
                  <a:pt x="476839" y="600721"/>
                  <a:pt x="472923" y="603858"/>
                  <a:pt x="470535" y="607765"/>
                </a:cubicBezTo>
                <a:cubicBezTo>
                  <a:pt x="457008" y="629900"/>
                  <a:pt x="459803" y="622816"/>
                  <a:pt x="455295" y="636340"/>
                </a:cubicBezTo>
                <a:cubicBezTo>
                  <a:pt x="456565" y="638880"/>
                  <a:pt x="457986" y="641350"/>
                  <a:pt x="459105" y="643960"/>
                </a:cubicBezTo>
                <a:cubicBezTo>
                  <a:pt x="461302" y="649086"/>
                  <a:pt x="461797" y="653609"/>
                  <a:pt x="462915" y="659200"/>
                </a:cubicBezTo>
                <a:cubicBezTo>
                  <a:pt x="450282" y="661306"/>
                  <a:pt x="436347" y="667546"/>
                  <a:pt x="424815" y="657295"/>
                </a:cubicBezTo>
                <a:cubicBezTo>
                  <a:pt x="422395" y="655144"/>
                  <a:pt x="423612" y="650931"/>
                  <a:pt x="422910" y="647770"/>
                </a:cubicBezTo>
                <a:cubicBezTo>
                  <a:pt x="422422" y="645573"/>
                  <a:pt x="420373" y="636981"/>
                  <a:pt x="419100" y="634435"/>
                </a:cubicBezTo>
                <a:cubicBezTo>
                  <a:pt x="418076" y="632387"/>
                  <a:pt x="417078" y="630150"/>
                  <a:pt x="415290" y="628720"/>
                </a:cubicBezTo>
                <a:cubicBezTo>
                  <a:pt x="413722" y="627466"/>
                  <a:pt x="411371" y="627713"/>
                  <a:pt x="409575" y="626815"/>
                </a:cubicBezTo>
                <a:cubicBezTo>
                  <a:pt x="407527" y="625791"/>
                  <a:pt x="405765" y="624275"/>
                  <a:pt x="403860" y="623005"/>
                </a:cubicBezTo>
                <a:cubicBezTo>
                  <a:pt x="402590" y="619195"/>
                  <a:pt x="401204" y="615422"/>
                  <a:pt x="400050" y="611575"/>
                </a:cubicBezTo>
                <a:cubicBezTo>
                  <a:pt x="394985" y="594692"/>
                  <a:pt x="403695" y="602845"/>
                  <a:pt x="369570" y="609670"/>
                </a:cubicBezTo>
                <a:cubicBezTo>
                  <a:pt x="368935" y="611575"/>
                  <a:pt x="369299" y="614218"/>
                  <a:pt x="367665" y="615385"/>
                </a:cubicBezTo>
                <a:cubicBezTo>
                  <a:pt x="354886" y="624513"/>
                  <a:pt x="322346" y="615967"/>
                  <a:pt x="316230" y="615385"/>
                </a:cubicBezTo>
                <a:cubicBezTo>
                  <a:pt x="314325" y="614115"/>
                  <a:pt x="311012" y="613810"/>
                  <a:pt x="310515" y="611575"/>
                </a:cubicBezTo>
                <a:cubicBezTo>
                  <a:pt x="309845" y="608562"/>
                  <a:pt x="312294" y="593950"/>
                  <a:pt x="316230" y="590620"/>
                </a:cubicBezTo>
                <a:cubicBezTo>
                  <a:pt x="325429" y="582836"/>
                  <a:pt x="334634" y="578561"/>
                  <a:pt x="344805" y="573475"/>
                </a:cubicBezTo>
                <a:cubicBezTo>
                  <a:pt x="351627" y="563241"/>
                  <a:pt x="351815" y="565132"/>
                  <a:pt x="354330" y="556330"/>
                </a:cubicBezTo>
                <a:cubicBezTo>
                  <a:pt x="355049" y="553813"/>
                  <a:pt x="355600" y="551250"/>
                  <a:pt x="356235" y="548710"/>
                </a:cubicBezTo>
                <a:cubicBezTo>
                  <a:pt x="355600" y="544265"/>
                  <a:pt x="355620" y="539676"/>
                  <a:pt x="354330" y="535375"/>
                </a:cubicBezTo>
                <a:cubicBezTo>
                  <a:pt x="352356" y="528797"/>
                  <a:pt x="346192" y="527252"/>
                  <a:pt x="340995" y="523945"/>
                </a:cubicBezTo>
                <a:cubicBezTo>
                  <a:pt x="337132" y="521487"/>
                  <a:pt x="333661" y="518373"/>
                  <a:pt x="329565" y="516325"/>
                </a:cubicBezTo>
                <a:cubicBezTo>
                  <a:pt x="319897" y="511491"/>
                  <a:pt x="324308" y="514090"/>
                  <a:pt x="316230" y="508705"/>
                </a:cubicBezTo>
                <a:cubicBezTo>
                  <a:pt x="311419" y="500687"/>
                  <a:pt x="311467" y="499020"/>
                  <a:pt x="304800" y="493465"/>
                </a:cubicBezTo>
                <a:cubicBezTo>
                  <a:pt x="296626" y="486654"/>
                  <a:pt x="300959" y="493047"/>
                  <a:pt x="293370" y="483940"/>
                </a:cubicBezTo>
                <a:cubicBezTo>
                  <a:pt x="280109" y="468027"/>
                  <a:pt x="300541" y="489206"/>
                  <a:pt x="283845" y="472510"/>
                </a:cubicBezTo>
                <a:cubicBezTo>
                  <a:pt x="279264" y="458766"/>
                  <a:pt x="281167" y="466907"/>
                  <a:pt x="283845" y="440125"/>
                </a:cubicBezTo>
                <a:cubicBezTo>
                  <a:pt x="284051" y="438070"/>
                  <a:pt x="286257" y="424337"/>
                  <a:pt x="287655" y="421075"/>
                </a:cubicBezTo>
                <a:cubicBezTo>
                  <a:pt x="288557" y="418971"/>
                  <a:pt x="290195" y="417265"/>
                  <a:pt x="291465" y="415360"/>
                </a:cubicBezTo>
                <a:cubicBezTo>
                  <a:pt x="288925" y="405835"/>
                  <a:pt x="288843" y="395282"/>
                  <a:pt x="283845" y="386785"/>
                </a:cubicBezTo>
                <a:cubicBezTo>
                  <a:pt x="281809" y="383323"/>
                  <a:pt x="276144" y="384467"/>
                  <a:pt x="272415" y="382975"/>
                </a:cubicBezTo>
                <a:cubicBezTo>
                  <a:pt x="269240" y="381705"/>
                  <a:pt x="266003" y="380580"/>
                  <a:pt x="262890" y="379165"/>
                </a:cubicBezTo>
                <a:cubicBezTo>
                  <a:pt x="259012" y="377402"/>
                  <a:pt x="255392" y="375088"/>
                  <a:pt x="251460" y="373450"/>
                </a:cubicBezTo>
                <a:cubicBezTo>
                  <a:pt x="247753" y="371905"/>
                  <a:pt x="240030" y="369640"/>
                  <a:pt x="240030" y="369640"/>
                </a:cubicBezTo>
                <a:cubicBezTo>
                  <a:pt x="237490" y="366465"/>
                  <a:pt x="235470" y="362792"/>
                  <a:pt x="232410" y="360115"/>
                </a:cubicBezTo>
                <a:cubicBezTo>
                  <a:pt x="230273" y="358245"/>
                  <a:pt x="226798" y="358313"/>
                  <a:pt x="224790" y="356305"/>
                </a:cubicBezTo>
                <a:cubicBezTo>
                  <a:pt x="218240" y="349755"/>
                  <a:pt x="217661" y="346347"/>
                  <a:pt x="215265" y="339160"/>
                </a:cubicBezTo>
                <a:cubicBezTo>
                  <a:pt x="217170" y="320110"/>
                  <a:pt x="218676" y="301016"/>
                  <a:pt x="220980" y="282010"/>
                </a:cubicBezTo>
                <a:cubicBezTo>
                  <a:pt x="221222" y="280017"/>
                  <a:pt x="222308" y="278218"/>
                  <a:pt x="222885" y="276295"/>
                </a:cubicBezTo>
                <a:cubicBezTo>
                  <a:pt x="226118" y="265517"/>
                  <a:pt x="227378" y="253974"/>
                  <a:pt x="232410" y="243910"/>
                </a:cubicBezTo>
                <a:cubicBezTo>
                  <a:pt x="239023" y="230684"/>
                  <a:pt x="234084" y="233827"/>
                  <a:pt x="243840" y="230575"/>
                </a:cubicBezTo>
                <a:cubicBezTo>
                  <a:pt x="247650" y="222955"/>
                  <a:pt x="257964" y="215797"/>
                  <a:pt x="255270" y="207715"/>
                </a:cubicBezTo>
                <a:cubicBezTo>
                  <a:pt x="252488" y="199368"/>
                  <a:pt x="254771" y="202603"/>
                  <a:pt x="245745" y="196285"/>
                </a:cubicBezTo>
                <a:cubicBezTo>
                  <a:pt x="241994" y="193659"/>
                  <a:pt x="238242" y="191021"/>
                  <a:pt x="234315" y="188665"/>
                </a:cubicBezTo>
                <a:cubicBezTo>
                  <a:pt x="231880" y="187204"/>
                  <a:pt x="229354" y="185852"/>
                  <a:pt x="226695" y="184855"/>
                </a:cubicBezTo>
                <a:cubicBezTo>
                  <a:pt x="215297" y="180581"/>
                  <a:pt x="189651" y="181315"/>
                  <a:pt x="184785" y="181045"/>
                </a:cubicBezTo>
                <a:cubicBezTo>
                  <a:pt x="182880" y="180410"/>
                  <a:pt x="180356" y="180683"/>
                  <a:pt x="179070" y="179140"/>
                </a:cubicBezTo>
                <a:cubicBezTo>
                  <a:pt x="174451" y="173597"/>
                  <a:pt x="174049" y="159931"/>
                  <a:pt x="173355" y="154375"/>
                </a:cubicBezTo>
                <a:lnTo>
                  <a:pt x="85725" y="160090"/>
                </a:lnTo>
                <a:cubicBezTo>
                  <a:pt x="35455" y="163884"/>
                  <a:pt x="92279" y="159857"/>
                  <a:pt x="66675" y="163900"/>
                </a:cubicBezTo>
                <a:cubicBezTo>
                  <a:pt x="37478" y="168510"/>
                  <a:pt x="30760" y="167996"/>
                  <a:pt x="0" y="169615"/>
                </a:cubicBezTo>
                <a:cubicBezTo>
                  <a:pt x="635" y="171520"/>
                  <a:pt x="1074" y="173502"/>
                  <a:pt x="1905" y="175330"/>
                </a:cubicBezTo>
                <a:lnTo>
                  <a:pt x="13335" y="198190"/>
                </a:lnTo>
                <a:cubicBezTo>
                  <a:pt x="14605" y="200730"/>
                  <a:pt x="15137" y="203802"/>
                  <a:pt x="17145" y="205810"/>
                </a:cubicBezTo>
                <a:cubicBezTo>
                  <a:pt x="28040" y="216705"/>
                  <a:pt x="17107" y="206977"/>
                  <a:pt x="30480" y="215335"/>
                </a:cubicBezTo>
                <a:cubicBezTo>
                  <a:pt x="33172" y="217018"/>
                  <a:pt x="35352" y="219459"/>
                  <a:pt x="38100" y="221050"/>
                </a:cubicBezTo>
                <a:cubicBezTo>
                  <a:pt x="47442" y="226459"/>
                  <a:pt x="56936" y="231632"/>
                  <a:pt x="66675" y="236290"/>
                </a:cubicBezTo>
                <a:cubicBezTo>
                  <a:pt x="71569" y="238631"/>
                  <a:pt x="76957" y="239802"/>
                  <a:pt x="81915" y="242005"/>
                </a:cubicBezTo>
                <a:cubicBezTo>
                  <a:pt x="88403" y="244888"/>
                  <a:pt x="100965" y="251530"/>
                  <a:pt x="100965" y="251530"/>
                </a:cubicBezTo>
                <a:cubicBezTo>
                  <a:pt x="102870" y="254070"/>
                  <a:pt x="105260" y="256310"/>
                  <a:pt x="106680" y="259150"/>
                </a:cubicBezTo>
                <a:cubicBezTo>
                  <a:pt x="107851" y="261492"/>
                  <a:pt x="107757" y="264286"/>
                  <a:pt x="108585" y="266770"/>
                </a:cubicBezTo>
                <a:cubicBezTo>
                  <a:pt x="109666" y="270014"/>
                  <a:pt x="111125" y="273120"/>
                  <a:pt x="112395" y="276295"/>
                </a:cubicBezTo>
                <a:cubicBezTo>
                  <a:pt x="113665" y="301695"/>
                  <a:pt x="112916" y="327277"/>
                  <a:pt x="116205" y="352495"/>
                </a:cubicBezTo>
                <a:cubicBezTo>
                  <a:pt x="116797" y="357036"/>
                  <a:pt x="121601" y="359922"/>
                  <a:pt x="123825" y="363925"/>
                </a:cubicBezTo>
                <a:cubicBezTo>
                  <a:pt x="124800" y="365680"/>
                  <a:pt x="125095" y="367735"/>
                  <a:pt x="125730" y="369640"/>
                </a:cubicBezTo>
                <a:cubicBezTo>
                  <a:pt x="127000" y="381705"/>
                  <a:pt x="133376" y="394326"/>
                  <a:pt x="129540" y="405835"/>
                </a:cubicBezTo>
                <a:lnTo>
                  <a:pt x="121920" y="428695"/>
                </a:lnTo>
                <a:cubicBezTo>
                  <a:pt x="123825" y="433140"/>
                  <a:pt x="124355" y="438476"/>
                  <a:pt x="127635" y="442030"/>
                </a:cubicBezTo>
                <a:cubicBezTo>
                  <a:pt x="132294" y="447077"/>
                  <a:pt x="140383" y="448183"/>
                  <a:pt x="144780" y="453460"/>
                </a:cubicBezTo>
                <a:lnTo>
                  <a:pt x="154305" y="464890"/>
                </a:lnTo>
                <a:cubicBezTo>
                  <a:pt x="161253" y="485733"/>
                  <a:pt x="150172" y="454163"/>
                  <a:pt x="160020" y="476320"/>
                </a:cubicBezTo>
                <a:cubicBezTo>
                  <a:pt x="171405" y="501936"/>
                  <a:pt x="155860" y="474466"/>
                  <a:pt x="169545" y="497275"/>
                </a:cubicBezTo>
                <a:cubicBezTo>
                  <a:pt x="168910" y="517595"/>
                  <a:pt x="170225" y="538070"/>
                  <a:pt x="167640" y="558235"/>
                </a:cubicBezTo>
                <a:cubicBezTo>
                  <a:pt x="166989" y="563313"/>
                  <a:pt x="162471" y="567076"/>
                  <a:pt x="160020" y="571570"/>
                </a:cubicBezTo>
                <a:cubicBezTo>
                  <a:pt x="158660" y="574063"/>
                  <a:pt x="157480" y="576650"/>
                  <a:pt x="156210" y="579190"/>
                </a:cubicBezTo>
                <a:cubicBezTo>
                  <a:pt x="156845" y="582365"/>
                  <a:pt x="156042" y="586228"/>
                  <a:pt x="158115" y="588715"/>
                </a:cubicBezTo>
                <a:cubicBezTo>
                  <a:pt x="162750" y="594277"/>
                  <a:pt x="169345" y="597875"/>
                  <a:pt x="175260" y="602050"/>
                </a:cubicBezTo>
                <a:cubicBezTo>
                  <a:pt x="185317" y="609149"/>
                  <a:pt x="198419" y="616230"/>
                  <a:pt x="209550" y="621100"/>
                </a:cubicBezTo>
                <a:cubicBezTo>
                  <a:pt x="213229" y="622710"/>
                  <a:pt x="217170" y="623640"/>
                  <a:pt x="220980" y="624910"/>
                </a:cubicBezTo>
                <a:cubicBezTo>
                  <a:pt x="222250" y="627450"/>
                  <a:pt x="224402" y="629717"/>
                  <a:pt x="224790" y="632530"/>
                </a:cubicBezTo>
                <a:cubicBezTo>
                  <a:pt x="226966" y="648306"/>
                  <a:pt x="224338" y="664810"/>
                  <a:pt x="228600" y="680155"/>
                </a:cubicBezTo>
                <a:cubicBezTo>
                  <a:pt x="233279" y="697001"/>
                  <a:pt x="245256" y="702970"/>
                  <a:pt x="259080" y="708730"/>
                </a:cubicBezTo>
                <a:cubicBezTo>
                  <a:pt x="261497" y="709737"/>
                  <a:pt x="264160" y="710000"/>
                  <a:pt x="266700" y="710635"/>
                </a:cubicBezTo>
                <a:cubicBezTo>
                  <a:pt x="268605" y="713175"/>
                  <a:pt x="270732" y="715563"/>
                  <a:pt x="272415" y="718255"/>
                </a:cubicBezTo>
                <a:cubicBezTo>
                  <a:pt x="273920" y="720663"/>
                  <a:pt x="275050" y="723290"/>
                  <a:pt x="276225" y="725875"/>
                </a:cubicBezTo>
                <a:cubicBezTo>
                  <a:pt x="278226" y="730278"/>
                  <a:pt x="279257" y="735186"/>
                  <a:pt x="281940" y="739210"/>
                </a:cubicBezTo>
                <a:cubicBezTo>
                  <a:pt x="285684" y="744826"/>
                  <a:pt x="289713" y="750626"/>
                  <a:pt x="295275" y="754450"/>
                </a:cubicBezTo>
                <a:cubicBezTo>
                  <a:pt x="300239" y="757863"/>
                  <a:pt x="306628" y="758510"/>
                  <a:pt x="312420" y="760165"/>
                </a:cubicBezTo>
                <a:cubicBezTo>
                  <a:pt x="318487" y="761898"/>
                  <a:pt x="327395" y="762646"/>
                  <a:pt x="333375" y="763975"/>
                </a:cubicBezTo>
                <a:cubicBezTo>
                  <a:pt x="335335" y="764411"/>
                  <a:pt x="337185" y="765245"/>
                  <a:pt x="339090" y="765880"/>
                </a:cubicBezTo>
                <a:cubicBezTo>
                  <a:pt x="340995" y="767785"/>
                  <a:pt x="342466" y="770258"/>
                  <a:pt x="344805" y="771595"/>
                </a:cubicBezTo>
                <a:cubicBezTo>
                  <a:pt x="347078" y="772894"/>
                  <a:pt x="349941" y="772672"/>
                  <a:pt x="352425" y="773500"/>
                </a:cubicBezTo>
                <a:cubicBezTo>
                  <a:pt x="355669" y="774581"/>
                  <a:pt x="358706" y="776229"/>
                  <a:pt x="361950" y="777310"/>
                </a:cubicBezTo>
                <a:cubicBezTo>
                  <a:pt x="366336" y="778772"/>
                  <a:pt x="370857" y="779792"/>
                  <a:pt x="375285" y="781120"/>
                </a:cubicBezTo>
                <a:cubicBezTo>
                  <a:pt x="377208" y="781697"/>
                  <a:pt x="379204" y="782127"/>
                  <a:pt x="381000" y="783025"/>
                </a:cubicBezTo>
                <a:cubicBezTo>
                  <a:pt x="403520" y="794285"/>
                  <a:pt x="404040" y="797238"/>
                  <a:pt x="428625" y="815410"/>
                </a:cubicBezTo>
                <a:cubicBezTo>
                  <a:pt x="433018" y="818657"/>
                  <a:pt x="438097" y="821072"/>
                  <a:pt x="441960" y="824935"/>
                </a:cubicBezTo>
                <a:cubicBezTo>
                  <a:pt x="455273" y="838248"/>
                  <a:pt x="459835" y="839730"/>
                  <a:pt x="466725" y="853510"/>
                </a:cubicBezTo>
                <a:cubicBezTo>
                  <a:pt x="467623" y="855306"/>
                  <a:pt x="467995" y="857320"/>
                  <a:pt x="468630" y="859225"/>
                </a:cubicBezTo>
                <a:cubicBezTo>
                  <a:pt x="467360" y="861765"/>
                  <a:pt x="466243" y="864387"/>
                  <a:pt x="464820" y="866845"/>
                </a:cubicBezTo>
                <a:cubicBezTo>
                  <a:pt x="445776" y="899739"/>
                  <a:pt x="451344" y="884413"/>
                  <a:pt x="445770" y="901135"/>
                </a:cubicBezTo>
                <a:cubicBezTo>
                  <a:pt x="448723" y="909994"/>
                  <a:pt x="445635" y="904628"/>
                  <a:pt x="453390" y="910660"/>
                </a:cubicBezTo>
                <a:cubicBezTo>
                  <a:pt x="468246" y="922215"/>
                  <a:pt x="459262" y="918795"/>
                  <a:pt x="472440" y="922090"/>
                </a:cubicBezTo>
                <a:cubicBezTo>
                  <a:pt x="487088" y="936738"/>
                  <a:pt x="468090" y="916816"/>
                  <a:pt x="483870" y="937330"/>
                </a:cubicBezTo>
                <a:cubicBezTo>
                  <a:pt x="487986" y="942680"/>
                  <a:pt x="492432" y="947797"/>
                  <a:pt x="497205" y="952570"/>
                </a:cubicBezTo>
                <a:cubicBezTo>
                  <a:pt x="511382" y="966747"/>
                  <a:pt x="499656" y="950531"/>
                  <a:pt x="508635" y="964000"/>
                </a:cubicBezTo>
                <a:cubicBezTo>
                  <a:pt x="509254" y="967097"/>
                  <a:pt x="512445" y="982518"/>
                  <a:pt x="512445" y="984955"/>
                </a:cubicBezTo>
                <a:cubicBezTo>
                  <a:pt x="512445" y="993868"/>
                  <a:pt x="511427" y="1002757"/>
                  <a:pt x="510540" y="1011625"/>
                </a:cubicBezTo>
                <a:cubicBezTo>
                  <a:pt x="509964" y="1017382"/>
                  <a:pt x="508379" y="1024903"/>
                  <a:pt x="506730" y="1030675"/>
                </a:cubicBezTo>
                <a:cubicBezTo>
                  <a:pt x="502561" y="1045265"/>
                  <a:pt x="507694" y="1027077"/>
                  <a:pt x="501015" y="1042105"/>
                </a:cubicBezTo>
                <a:cubicBezTo>
                  <a:pt x="499384" y="1045775"/>
                  <a:pt x="498475" y="1049725"/>
                  <a:pt x="497205" y="1053535"/>
                </a:cubicBezTo>
                <a:lnTo>
                  <a:pt x="495300" y="1059250"/>
                </a:lnTo>
                <a:cubicBezTo>
                  <a:pt x="495935" y="1061790"/>
                  <a:pt x="496692" y="1064303"/>
                  <a:pt x="497205" y="1066870"/>
                </a:cubicBezTo>
                <a:cubicBezTo>
                  <a:pt x="498527" y="1073478"/>
                  <a:pt x="500100" y="1085230"/>
                  <a:pt x="501015" y="1091635"/>
                </a:cubicBezTo>
                <a:cubicBezTo>
                  <a:pt x="499745" y="1115765"/>
                  <a:pt x="498158" y="1139880"/>
                  <a:pt x="497205" y="1164025"/>
                </a:cubicBezTo>
                <a:cubicBezTo>
                  <a:pt x="494151" y="1241403"/>
                  <a:pt x="506221" y="1214572"/>
                  <a:pt x="491490" y="1244035"/>
                </a:cubicBezTo>
                <a:cubicBezTo>
                  <a:pt x="494355" y="1281278"/>
                  <a:pt x="488833" y="1257771"/>
                  <a:pt x="499110" y="1278325"/>
                </a:cubicBezTo>
                <a:cubicBezTo>
                  <a:pt x="503711" y="1287527"/>
                  <a:pt x="497096" y="1281427"/>
                  <a:pt x="506730" y="1287850"/>
                </a:cubicBezTo>
                <a:cubicBezTo>
                  <a:pt x="507365" y="1290390"/>
                  <a:pt x="507883" y="1292962"/>
                  <a:pt x="508635" y="1295470"/>
                </a:cubicBezTo>
                <a:cubicBezTo>
                  <a:pt x="509789" y="1299317"/>
                  <a:pt x="512445" y="1306900"/>
                  <a:pt x="512445" y="1306900"/>
                </a:cubicBezTo>
                <a:cubicBezTo>
                  <a:pt x="510540" y="1319600"/>
                  <a:pt x="507893" y="1332211"/>
                  <a:pt x="506730" y="1345000"/>
                </a:cubicBezTo>
                <a:cubicBezTo>
                  <a:pt x="506095" y="1351985"/>
                  <a:pt x="505817" y="1359012"/>
                  <a:pt x="504825" y="1365955"/>
                </a:cubicBezTo>
                <a:cubicBezTo>
                  <a:pt x="504316" y="1369517"/>
                  <a:pt x="500574" y="1376729"/>
                  <a:pt x="499110" y="1379290"/>
                </a:cubicBezTo>
                <a:cubicBezTo>
                  <a:pt x="497974" y="1381278"/>
                  <a:pt x="496230" y="1382913"/>
                  <a:pt x="495300" y="1385005"/>
                </a:cubicBezTo>
                <a:cubicBezTo>
                  <a:pt x="493669" y="1388675"/>
                  <a:pt x="492760" y="1392625"/>
                  <a:pt x="491490" y="1396435"/>
                </a:cubicBezTo>
                <a:cubicBezTo>
                  <a:pt x="489349" y="1402859"/>
                  <a:pt x="487246" y="1408866"/>
                  <a:pt x="485775" y="1415485"/>
                </a:cubicBezTo>
                <a:cubicBezTo>
                  <a:pt x="482710" y="1429278"/>
                  <a:pt x="485369" y="1420513"/>
                  <a:pt x="481965" y="1430725"/>
                </a:cubicBezTo>
                <a:cubicBezTo>
                  <a:pt x="482600" y="1433900"/>
                  <a:pt x="482264" y="1437439"/>
                  <a:pt x="483870" y="1440250"/>
                </a:cubicBezTo>
                <a:cubicBezTo>
                  <a:pt x="485006" y="1442238"/>
                  <a:pt x="487297" y="1443981"/>
                  <a:pt x="489585" y="1444060"/>
                </a:cubicBezTo>
                <a:lnTo>
                  <a:pt x="539115" y="1442155"/>
                </a:lnTo>
                <a:cubicBezTo>
                  <a:pt x="643559" y="1416044"/>
                  <a:pt x="540159" y="1441256"/>
                  <a:pt x="845820" y="1438345"/>
                </a:cubicBezTo>
                <a:lnTo>
                  <a:pt x="946785" y="1436440"/>
                </a:lnTo>
                <a:lnTo>
                  <a:pt x="973455" y="1434535"/>
                </a:lnTo>
                <a:cubicBezTo>
                  <a:pt x="1008975" y="1432666"/>
                  <a:pt x="1048932" y="1431755"/>
                  <a:pt x="1083945" y="1430725"/>
                </a:cubicBezTo>
                <a:lnTo>
                  <a:pt x="1183005" y="1434535"/>
                </a:lnTo>
                <a:cubicBezTo>
                  <a:pt x="1193175" y="1434984"/>
                  <a:pt x="1203351" y="1435475"/>
                  <a:pt x="1213485" y="1436440"/>
                </a:cubicBezTo>
                <a:cubicBezTo>
                  <a:pt x="1216708" y="1436747"/>
                  <a:pt x="1219810" y="1437853"/>
                  <a:pt x="1223010" y="1438345"/>
                </a:cubicBezTo>
                <a:cubicBezTo>
                  <a:pt x="1228070" y="1439123"/>
                  <a:pt x="1233182" y="1439526"/>
                  <a:pt x="1238250" y="1440250"/>
                </a:cubicBezTo>
                <a:cubicBezTo>
                  <a:pt x="1242074" y="1440796"/>
                  <a:pt x="1245827" y="1441880"/>
                  <a:pt x="1249680" y="1442155"/>
                </a:cubicBezTo>
                <a:cubicBezTo>
                  <a:pt x="1263629" y="1443151"/>
                  <a:pt x="1277620" y="1443425"/>
                  <a:pt x="1291590" y="1444060"/>
                </a:cubicBezTo>
                <a:lnTo>
                  <a:pt x="1333500" y="1442155"/>
                </a:lnTo>
                <a:lnTo>
                  <a:pt x="1424940" y="1440250"/>
                </a:lnTo>
                <a:cubicBezTo>
                  <a:pt x="1428176" y="1440128"/>
                  <a:pt x="1431260" y="1438803"/>
                  <a:pt x="1434465" y="1438345"/>
                </a:cubicBezTo>
                <a:cubicBezTo>
                  <a:pt x="1440157" y="1437532"/>
                  <a:pt x="1445871" y="1436799"/>
                  <a:pt x="1451610" y="1436440"/>
                </a:cubicBezTo>
                <a:cubicBezTo>
                  <a:pt x="1466200" y="1435528"/>
                  <a:pt x="1480820" y="1435170"/>
                  <a:pt x="1495425" y="1434535"/>
                </a:cubicBezTo>
                <a:cubicBezTo>
                  <a:pt x="1509395" y="1435170"/>
                  <a:pt x="1523351" y="1436440"/>
                  <a:pt x="1537335" y="1436440"/>
                </a:cubicBezTo>
                <a:cubicBezTo>
                  <a:pt x="1577429" y="1436440"/>
                  <a:pt x="1579131" y="1435818"/>
                  <a:pt x="1607820" y="1432630"/>
                </a:cubicBezTo>
                <a:lnTo>
                  <a:pt x="1619250" y="1428820"/>
                </a:lnTo>
                <a:cubicBezTo>
                  <a:pt x="1631282" y="1424809"/>
                  <a:pt x="1642745" y="1422787"/>
                  <a:pt x="1630680" y="142120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94263" y="5820348"/>
            <a:ext cx="1072487" cy="1023300"/>
          </a:xfrm>
          <a:custGeom>
            <a:avLst/>
            <a:gdLst>
              <a:gd name="connsiteX0" fmla="*/ 733845 w 1434885"/>
              <a:gd name="connsiteY0" fmla="*/ 1339955 h 1351385"/>
              <a:gd name="connsiteX1" fmla="*/ 739560 w 1434885"/>
              <a:gd name="connsiteY1" fmla="*/ 1324715 h 1351385"/>
              <a:gd name="connsiteX2" fmla="*/ 741465 w 1434885"/>
              <a:gd name="connsiteY2" fmla="*/ 1313285 h 1351385"/>
              <a:gd name="connsiteX3" fmla="*/ 743370 w 1434885"/>
              <a:gd name="connsiteY3" fmla="*/ 1273280 h 1351385"/>
              <a:gd name="connsiteX4" fmla="*/ 745275 w 1434885"/>
              <a:gd name="connsiteY4" fmla="*/ 1258040 h 1351385"/>
              <a:gd name="connsiteX5" fmla="*/ 747180 w 1434885"/>
              <a:gd name="connsiteY5" fmla="*/ 1235180 h 1351385"/>
              <a:gd name="connsiteX6" fmla="*/ 745275 w 1434885"/>
              <a:gd name="connsiteY6" fmla="*/ 1098020 h 1351385"/>
              <a:gd name="connsiteX7" fmla="*/ 743370 w 1434885"/>
              <a:gd name="connsiteY7" fmla="*/ 1092305 h 1351385"/>
              <a:gd name="connsiteX8" fmla="*/ 741465 w 1434885"/>
              <a:gd name="connsiteY8" fmla="*/ 1082780 h 1351385"/>
              <a:gd name="connsiteX9" fmla="*/ 737655 w 1434885"/>
              <a:gd name="connsiteY9" fmla="*/ 1071350 h 1351385"/>
              <a:gd name="connsiteX10" fmla="*/ 735750 w 1434885"/>
              <a:gd name="connsiteY10" fmla="*/ 1056110 h 1351385"/>
              <a:gd name="connsiteX11" fmla="*/ 737655 w 1434885"/>
              <a:gd name="connsiteY11" fmla="*/ 939905 h 1351385"/>
              <a:gd name="connsiteX12" fmla="*/ 741465 w 1434885"/>
              <a:gd name="connsiteY12" fmla="*/ 909425 h 1351385"/>
              <a:gd name="connsiteX13" fmla="*/ 739560 w 1434885"/>
              <a:gd name="connsiteY13" fmla="*/ 888470 h 1351385"/>
              <a:gd name="connsiteX14" fmla="*/ 735750 w 1434885"/>
              <a:gd name="connsiteY14" fmla="*/ 871325 h 1351385"/>
              <a:gd name="connsiteX15" fmla="*/ 731940 w 1434885"/>
              <a:gd name="connsiteY15" fmla="*/ 865610 h 1351385"/>
              <a:gd name="connsiteX16" fmla="*/ 730035 w 1434885"/>
              <a:gd name="connsiteY16" fmla="*/ 856085 h 1351385"/>
              <a:gd name="connsiteX17" fmla="*/ 726225 w 1434885"/>
              <a:gd name="connsiteY17" fmla="*/ 844655 h 1351385"/>
              <a:gd name="connsiteX18" fmla="*/ 720510 w 1434885"/>
              <a:gd name="connsiteY18" fmla="*/ 827510 h 1351385"/>
              <a:gd name="connsiteX19" fmla="*/ 718605 w 1434885"/>
              <a:gd name="connsiteY19" fmla="*/ 821795 h 1351385"/>
              <a:gd name="connsiteX20" fmla="*/ 716700 w 1434885"/>
              <a:gd name="connsiteY20" fmla="*/ 814175 h 1351385"/>
              <a:gd name="connsiteX21" fmla="*/ 714795 w 1434885"/>
              <a:gd name="connsiteY21" fmla="*/ 795125 h 1351385"/>
              <a:gd name="connsiteX22" fmla="*/ 703365 w 1434885"/>
              <a:gd name="connsiteY22" fmla="*/ 772265 h 1351385"/>
              <a:gd name="connsiteX23" fmla="*/ 699555 w 1434885"/>
              <a:gd name="connsiteY23" fmla="*/ 766550 h 1351385"/>
              <a:gd name="connsiteX24" fmla="*/ 695745 w 1434885"/>
              <a:gd name="connsiteY24" fmla="*/ 760835 h 1351385"/>
              <a:gd name="connsiteX25" fmla="*/ 690030 w 1434885"/>
              <a:gd name="connsiteY25" fmla="*/ 758930 h 1351385"/>
              <a:gd name="connsiteX26" fmla="*/ 686220 w 1434885"/>
              <a:gd name="connsiteY26" fmla="*/ 753215 h 1351385"/>
              <a:gd name="connsiteX27" fmla="*/ 657645 w 1434885"/>
              <a:gd name="connsiteY27" fmla="*/ 747500 h 1351385"/>
              <a:gd name="connsiteX28" fmla="*/ 617640 w 1434885"/>
              <a:gd name="connsiteY28" fmla="*/ 749405 h 1351385"/>
              <a:gd name="connsiteX29" fmla="*/ 613830 w 1434885"/>
              <a:gd name="connsiteY29" fmla="*/ 755120 h 1351385"/>
              <a:gd name="connsiteX30" fmla="*/ 608115 w 1434885"/>
              <a:gd name="connsiteY30" fmla="*/ 757025 h 1351385"/>
              <a:gd name="connsiteX31" fmla="*/ 592875 w 1434885"/>
              <a:gd name="connsiteY31" fmla="*/ 747500 h 1351385"/>
              <a:gd name="connsiteX32" fmla="*/ 581445 w 1434885"/>
              <a:gd name="connsiteY32" fmla="*/ 739880 h 1351385"/>
              <a:gd name="connsiteX33" fmla="*/ 571920 w 1434885"/>
              <a:gd name="connsiteY33" fmla="*/ 732260 h 1351385"/>
              <a:gd name="connsiteX34" fmla="*/ 568110 w 1434885"/>
              <a:gd name="connsiteY34" fmla="*/ 726545 h 1351385"/>
              <a:gd name="connsiteX35" fmla="*/ 571920 w 1434885"/>
              <a:gd name="connsiteY35" fmla="*/ 720830 h 1351385"/>
              <a:gd name="connsiteX36" fmla="*/ 583350 w 1434885"/>
              <a:gd name="connsiteY36" fmla="*/ 717020 h 1351385"/>
              <a:gd name="connsiteX37" fmla="*/ 589065 w 1434885"/>
              <a:gd name="connsiteY37" fmla="*/ 715115 h 1351385"/>
              <a:gd name="connsiteX38" fmla="*/ 594780 w 1434885"/>
              <a:gd name="connsiteY38" fmla="*/ 713210 h 1351385"/>
              <a:gd name="connsiteX39" fmla="*/ 611925 w 1434885"/>
              <a:gd name="connsiteY39" fmla="*/ 709400 h 1351385"/>
              <a:gd name="connsiteX40" fmla="*/ 615735 w 1434885"/>
              <a:gd name="connsiteY40" fmla="*/ 703685 h 1351385"/>
              <a:gd name="connsiteX41" fmla="*/ 610020 w 1434885"/>
              <a:gd name="connsiteY41" fmla="*/ 684635 h 1351385"/>
              <a:gd name="connsiteX42" fmla="*/ 604305 w 1434885"/>
              <a:gd name="connsiteY42" fmla="*/ 682730 h 1351385"/>
              <a:gd name="connsiteX43" fmla="*/ 600495 w 1434885"/>
              <a:gd name="connsiteY43" fmla="*/ 677015 h 1351385"/>
              <a:gd name="connsiteX44" fmla="*/ 590970 w 1434885"/>
              <a:gd name="connsiteY44" fmla="*/ 675110 h 1351385"/>
              <a:gd name="connsiteX45" fmla="*/ 585255 w 1434885"/>
              <a:gd name="connsiteY45" fmla="*/ 673205 h 1351385"/>
              <a:gd name="connsiteX46" fmla="*/ 566205 w 1434885"/>
              <a:gd name="connsiteY46" fmla="*/ 667490 h 1351385"/>
              <a:gd name="connsiteX47" fmla="*/ 560490 w 1434885"/>
              <a:gd name="connsiteY47" fmla="*/ 665585 h 1351385"/>
              <a:gd name="connsiteX48" fmla="*/ 554775 w 1434885"/>
              <a:gd name="connsiteY48" fmla="*/ 661775 h 1351385"/>
              <a:gd name="connsiteX49" fmla="*/ 550965 w 1434885"/>
              <a:gd name="connsiteY49" fmla="*/ 656060 h 1351385"/>
              <a:gd name="connsiteX50" fmla="*/ 539535 w 1434885"/>
              <a:gd name="connsiteY50" fmla="*/ 646535 h 1351385"/>
              <a:gd name="connsiteX51" fmla="*/ 535725 w 1434885"/>
              <a:gd name="connsiteY51" fmla="*/ 640820 h 1351385"/>
              <a:gd name="connsiteX52" fmla="*/ 524295 w 1434885"/>
              <a:gd name="connsiteY52" fmla="*/ 637010 h 1351385"/>
              <a:gd name="connsiteX53" fmla="*/ 520485 w 1434885"/>
              <a:gd name="connsiteY53" fmla="*/ 631295 h 1351385"/>
              <a:gd name="connsiteX54" fmla="*/ 509055 w 1434885"/>
              <a:gd name="connsiteY54" fmla="*/ 625580 h 1351385"/>
              <a:gd name="connsiteX55" fmla="*/ 499530 w 1434885"/>
              <a:gd name="connsiteY55" fmla="*/ 617960 h 1351385"/>
              <a:gd name="connsiteX56" fmla="*/ 493815 w 1434885"/>
              <a:gd name="connsiteY56" fmla="*/ 612245 h 1351385"/>
              <a:gd name="connsiteX57" fmla="*/ 488100 w 1434885"/>
              <a:gd name="connsiteY57" fmla="*/ 610340 h 1351385"/>
              <a:gd name="connsiteX58" fmla="*/ 469050 w 1434885"/>
              <a:gd name="connsiteY58" fmla="*/ 602720 h 1351385"/>
              <a:gd name="connsiteX59" fmla="*/ 451905 w 1434885"/>
              <a:gd name="connsiteY59" fmla="*/ 597005 h 1351385"/>
              <a:gd name="connsiteX60" fmla="*/ 446190 w 1434885"/>
              <a:gd name="connsiteY60" fmla="*/ 595100 h 1351385"/>
              <a:gd name="connsiteX61" fmla="*/ 438570 w 1434885"/>
              <a:gd name="connsiteY61" fmla="*/ 591290 h 1351385"/>
              <a:gd name="connsiteX62" fmla="*/ 432855 w 1434885"/>
              <a:gd name="connsiteY62" fmla="*/ 587480 h 1351385"/>
              <a:gd name="connsiteX63" fmla="*/ 427140 w 1434885"/>
              <a:gd name="connsiteY63" fmla="*/ 585575 h 1351385"/>
              <a:gd name="connsiteX64" fmla="*/ 417615 w 1434885"/>
              <a:gd name="connsiteY64" fmla="*/ 579860 h 1351385"/>
              <a:gd name="connsiteX65" fmla="*/ 402375 w 1434885"/>
              <a:gd name="connsiteY65" fmla="*/ 576050 h 1351385"/>
              <a:gd name="connsiteX66" fmla="*/ 396660 w 1434885"/>
              <a:gd name="connsiteY66" fmla="*/ 574145 h 1351385"/>
              <a:gd name="connsiteX67" fmla="*/ 377610 w 1434885"/>
              <a:gd name="connsiteY67" fmla="*/ 572240 h 1351385"/>
              <a:gd name="connsiteX68" fmla="*/ 366180 w 1434885"/>
              <a:gd name="connsiteY68" fmla="*/ 566525 h 1351385"/>
              <a:gd name="connsiteX69" fmla="*/ 356655 w 1434885"/>
              <a:gd name="connsiteY69" fmla="*/ 557000 h 1351385"/>
              <a:gd name="connsiteX70" fmla="*/ 343320 w 1434885"/>
              <a:gd name="connsiteY70" fmla="*/ 543665 h 1351385"/>
              <a:gd name="connsiteX71" fmla="*/ 337605 w 1434885"/>
              <a:gd name="connsiteY71" fmla="*/ 539855 h 1351385"/>
              <a:gd name="connsiteX72" fmla="*/ 331890 w 1434885"/>
              <a:gd name="connsiteY72" fmla="*/ 536045 h 1351385"/>
              <a:gd name="connsiteX73" fmla="*/ 314745 w 1434885"/>
              <a:gd name="connsiteY73" fmla="*/ 530330 h 1351385"/>
              <a:gd name="connsiteX74" fmla="*/ 297600 w 1434885"/>
              <a:gd name="connsiteY74" fmla="*/ 524615 h 1351385"/>
              <a:gd name="connsiteX75" fmla="*/ 291885 w 1434885"/>
              <a:gd name="connsiteY75" fmla="*/ 522710 h 1351385"/>
              <a:gd name="connsiteX76" fmla="*/ 276645 w 1434885"/>
              <a:gd name="connsiteY76" fmla="*/ 515090 h 1351385"/>
              <a:gd name="connsiteX77" fmla="*/ 270930 w 1434885"/>
              <a:gd name="connsiteY77" fmla="*/ 511280 h 1351385"/>
              <a:gd name="connsiteX78" fmla="*/ 253785 w 1434885"/>
              <a:gd name="connsiteY78" fmla="*/ 505565 h 1351385"/>
              <a:gd name="connsiteX79" fmla="*/ 242355 w 1434885"/>
              <a:gd name="connsiteY79" fmla="*/ 501755 h 1351385"/>
              <a:gd name="connsiteX80" fmla="*/ 229020 w 1434885"/>
              <a:gd name="connsiteY80" fmla="*/ 497945 h 1351385"/>
              <a:gd name="connsiteX81" fmla="*/ 211875 w 1434885"/>
              <a:gd name="connsiteY81" fmla="*/ 494135 h 1351385"/>
              <a:gd name="connsiteX82" fmla="*/ 192825 w 1434885"/>
              <a:gd name="connsiteY82" fmla="*/ 480800 h 1351385"/>
              <a:gd name="connsiteX83" fmla="*/ 179490 w 1434885"/>
              <a:gd name="connsiteY83" fmla="*/ 475085 h 1351385"/>
              <a:gd name="connsiteX84" fmla="*/ 173775 w 1434885"/>
              <a:gd name="connsiteY84" fmla="*/ 471275 h 1351385"/>
              <a:gd name="connsiteX85" fmla="*/ 162345 w 1434885"/>
              <a:gd name="connsiteY85" fmla="*/ 467465 h 1351385"/>
              <a:gd name="connsiteX86" fmla="*/ 154725 w 1434885"/>
              <a:gd name="connsiteY86" fmla="*/ 463655 h 1351385"/>
              <a:gd name="connsiteX87" fmla="*/ 149010 w 1434885"/>
              <a:gd name="connsiteY87" fmla="*/ 459845 h 1351385"/>
              <a:gd name="connsiteX88" fmla="*/ 137580 w 1434885"/>
              <a:gd name="connsiteY88" fmla="*/ 454130 h 1351385"/>
              <a:gd name="connsiteX89" fmla="*/ 129960 w 1434885"/>
              <a:gd name="connsiteY89" fmla="*/ 442700 h 1351385"/>
              <a:gd name="connsiteX90" fmla="*/ 120435 w 1434885"/>
              <a:gd name="connsiteY90" fmla="*/ 433175 h 1351385"/>
              <a:gd name="connsiteX91" fmla="*/ 110910 w 1434885"/>
              <a:gd name="connsiteY91" fmla="*/ 429365 h 1351385"/>
              <a:gd name="connsiteX92" fmla="*/ 105195 w 1434885"/>
              <a:gd name="connsiteY92" fmla="*/ 427460 h 1351385"/>
              <a:gd name="connsiteX93" fmla="*/ 99480 w 1434885"/>
              <a:gd name="connsiteY93" fmla="*/ 423650 h 1351385"/>
              <a:gd name="connsiteX94" fmla="*/ 84240 w 1434885"/>
              <a:gd name="connsiteY94" fmla="*/ 412220 h 1351385"/>
              <a:gd name="connsiteX95" fmla="*/ 76620 w 1434885"/>
              <a:gd name="connsiteY95" fmla="*/ 400790 h 1351385"/>
              <a:gd name="connsiteX96" fmla="*/ 74715 w 1434885"/>
              <a:gd name="connsiteY96" fmla="*/ 395075 h 1351385"/>
              <a:gd name="connsiteX97" fmla="*/ 69000 w 1434885"/>
              <a:gd name="connsiteY97" fmla="*/ 391265 h 1351385"/>
              <a:gd name="connsiteX98" fmla="*/ 65190 w 1434885"/>
              <a:gd name="connsiteY98" fmla="*/ 385550 h 1351385"/>
              <a:gd name="connsiteX99" fmla="*/ 59475 w 1434885"/>
              <a:gd name="connsiteY99" fmla="*/ 379835 h 1351385"/>
              <a:gd name="connsiteX100" fmla="*/ 49950 w 1434885"/>
              <a:gd name="connsiteY100" fmla="*/ 362690 h 1351385"/>
              <a:gd name="connsiteX101" fmla="*/ 44235 w 1434885"/>
              <a:gd name="connsiteY101" fmla="*/ 358880 h 1351385"/>
              <a:gd name="connsiteX102" fmla="*/ 34710 w 1434885"/>
              <a:gd name="connsiteY102" fmla="*/ 355070 h 1351385"/>
              <a:gd name="connsiteX103" fmla="*/ 46140 w 1434885"/>
              <a:gd name="connsiteY103" fmla="*/ 358880 h 1351385"/>
              <a:gd name="connsiteX104" fmla="*/ 57570 w 1434885"/>
              <a:gd name="connsiteY104" fmla="*/ 366500 h 1351385"/>
              <a:gd name="connsiteX105" fmla="*/ 70905 w 1434885"/>
              <a:gd name="connsiteY105" fmla="*/ 381740 h 1351385"/>
              <a:gd name="connsiteX106" fmla="*/ 74715 w 1434885"/>
              <a:gd name="connsiteY106" fmla="*/ 387455 h 1351385"/>
              <a:gd name="connsiteX107" fmla="*/ 80430 w 1434885"/>
              <a:gd name="connsiteY107" fmla="*/ 389360 h 1351385"/>
              <a:gd name="connsiteX108" fmla="*/ 86145 w 1434885"/>
              <a:gd name="connsiteY108" fmla="*/ 393170 h 1351385"/>
              <a:gd name="connsiteX109" fmla="*/ 89955 w 1434885"/>
              <a:gd name="connsiteY109" fmla="*/ 398885 h 1351385"/>
              <a:gd name="connsiteX110" fmla="*/ 101385 w 1434885"/>
              <a:gd name="connsiteY110" fmla="*/ 406505 h 1351385"/>
              <a:gd name="connsiteX111" fmla="*/ 105195 w 1434885"/>
              <a:gd name="connsiteY111" fmla="*/ 412220 h 1351385"/>
              <a:gd name="connsiteX112" fmla="*/ 110910 w 1434885"/>
              <a:gd name="connsiteY112" fmla="*/ 414125 h 1351385"/>
              <a:gd name="connsiteX113" fmla="*/ 116625 w 1434885"/>
              <a:gd name="connsiteY113" fmla="*/ 417935 h 1351385"/>
              <a:gd name="connsiteX114" fmla="*/ 120435 w 1434885"/>
              <a:gd name="connsiteY114" fmla="*/ 423650 h 1351385"/>
              <a:gd name="connsiteX115" fmla="*/ 131865 w 1434885"/>
              <a:gd name="connsiteY115" fmla="*/ 427460 h 1351385"/>
              <a:gd name="connsiteX116" fmla="*/ 135675 w 1434885"/>
              <a:gd name="connsiteY116" fmla="*/ 433175 h 1351385"/>
              <a:gd name="connsiteX117" fmla="*/ 141390 w 1434885"/>
              <a:gd name="connsiteY117" fmla="*/ 435080 h 1351385"/>
              <a:gd name="connsiteX118" fmla="*/ 154725 w 1434885"/>
              <a:gd name="connsiteY118" fmla="*/ 444605 h 1351385"/>
              <a:gd name="connsiteX119" fmla="*/ 160440 w 1434885"/>
              <a:gd name="connsiteY119" fmla="*/ 446510 h 1351385"/>
              <a:gd name="connsiteX120" fmla="*/ 171870 w 1434885"/>
              <a:gd name="connsiteY120" fmla="*/ 454130 h 1351385"/>
              <a:gd name="connsiteX121" fmla="*/ 183300 w 1434885"/>
              <a:gd name="connsiteY121" fmla="*/ 459845 h 1351385"/>
              <a:gd name="connsiteX122" fmla="*/ 189015 w 1434885"/>
              <a:gd name="connsiteY122" fmla="*/ 461750 h 1351385"/>
              <a:gd name="connsiteX123" fmla="*/ 194730 w 1434885"/>
              <a:gd name="connsiteY123" fmla="*/ 465560 h 1351385"/>
              <a:gd name="connsiteX124" fmla="*/ 200445 w 1434885"/>
              <a:gd name="connsiteY124" fmla="*/ 467465 h 1351385"/>
              <a:gd name="connsiteX125" fmla="*/ 213780 w 1434885"/>
              <a:gd name="connsiteY125" fmla="*/ 471275 h 1351385"/>
              <a:gd name="connsiteX126" fmla="*/ 219495 w 1434885"/>
              <a:gd name="connsiteY126" fmla="*/ 475085 h 1351385"/>
              <a:gd name="connsiteX127" fmla="*/ 227115 w 1434885"/>
              <a:gd name="connsiteY127" fmla="*/ 480800 h 1351385"/>
              <a:gd name="connsiteX128" fmla="*/ 238545 w 1434885"/>
              <a:gd name="connsiteY128" fmla="*/ 484610 h 1351385"/>
              <a:gd name="connsiteX129" fmla="*/ 244260 w 1434885"/>
              <a:gd name="connsiteY129" fmla="*/ 488420 h 1351385"/>
              <a:gd name="connsiteX130" fmla="*/ 255690 w 1434885"/>
              <a:gd name="connsiteY130" fmla="*/ 492230 h 1351385"/>
              <a:gd name="connsiteX131" fmla="*/ 261405 w 1434885"/>
              <a:gd name="connsiteY131" fmla="*/ 496040 h 1351385"/>
              <a:gd name="connsiteX132" fmla="*/ 274740 w 1434885"/>
              <a:gd name="connsiteY132" fmla="*/ 499850 h 1351385"/>
              <a:gd name="connsiteX133" fmla="*/ 286170 w 1434885"/>
              <a:gd name="connsiteY133" fmla="*/ 507470 h 1351385"/>
              <a:gd name="connsiteX134" fmla="*/ 291885 w 1434885"/>
              <a:gd name="connsiteY134" fmla="*/ 511280 h 1351385"/>
              <a:gd name="connsiteX135" fmla="*/ 303315 w 1434885"/>
              <a:gd name="connsiteY135" fmla="*/ 516995 h 1351385"/>
              <a:gd name="connsiteX136" fmla="*/ 322365 w 1434885"/>
              <a:gd name="connsiteY136" fmla="*/ 522710 h 1351385"/>
              <a:gd name="connsiteX137" fmla="*/ 329985 w 1434885"/>
              <a:gd name="connsiteY137" fmla="*/ 526520 h 1351385"/>
              <a:gd name="connsiteX138" fmla="*/ 335700 w 1434885"/>
              <a:gd name="connsiteY138" fmla="*/ 528425 h 1351385"/>
              <a:gd name="connsiteX139" fmla="*/ 341415 w 1434885"/>
              <a:gd name="connsiteY139" fmla="*/ 532235 h 1351385"/>
              <a:gd name="connsiteX140" fmla="*/ 360465 w 1434885"/>
              <a:gd name="connsiteY140" fmla="*/ 537950 h 1351385"/>
              <a:gd name="connsiteX141" fmla="*/ 377610 w 1434885"/>
              <a:gd name="connsiteY141" fmla="*/ 545570 h 1351385"/>
              <a:gd name="connsiteX142" fmla="*/ 383325 w 1434885"/>
              <a:gd name="connsiteY142" fmla="*/ 547475 h 1351385"/>
              <a:gd name="connsiteX143" fmla="*/ 389040 w 1434885"/>
              <a:gd name="connsiteY143" fmla="*/ 551285 h 1351385"/>
              <a:gd name="connsiteX144" fmla="*/ 402375 w 1434885"/>
              <a:gd name="connsiteY144" fmla="*/ 555095 h 1351385"/>
              <a:gd name="connsiteX145" fmla="*/ 413805 w 1434885"/>
              <a:gd name="connsiteY145" fmla="*/ 558905 h 1351385"/>
              <a:gd name="connsiteX146" fmla="*/ 423330 w 1434885"/>
              <a:gd name="connsiteY146" fmla="*/ 562715 h 1351385"/>
              <a:gd name="connsiteX147" fmla="*/ 430950 w 1434885"/>
              <a:gd name="connsiteY147" fmla="*/ 564620 h 1351385"/>
              <a:gd name="connsiteX148" fmla="*/ 436665 w 1434885"/>
              <a:gd name="connsiteY148" fmla="*/ 566525 h 1351385"/>
              <a:gd name="connsiteX149" fmla="*/ 453810 w 1434885"/>
              <a:gd name="connsiteY149" fmla="*/ 570335 h 1351385"/>
              <a:gd name="connsiteX150" fmla="*/ 472860 w 1434885"/>
              <a:gd name="connsiteY150" fmla="*/ 568430 h 1351385"/>
              <a:gd name="connsiteX151" fmla="*/ 470955 w 1434885"/>
              <a:gd name="connsiteY151" fmla="*/ 526520 h 1351385"/>
              <a:gd name="connsiteX152" fmla="*/ 467145 w 1434885"/>
              <a:gd name="connsiteY152" fmla="*/ 515090 h 1351385"/>
              <a:gd name="connsiteX153" fmla="*/ 459525 w 1434885"/>
              <a:gd name="connsiteY153" fmla="*/ 503660 h 1351385"/>
              <a:gd name="connsiteX154" fmla="*/ 453810 w 1434885"/>
              <a:gd name="connsiteY154" fmla="*/ 492230 h 1351385"/>
              <a:gd name="connsiteX155" fmla="*/ 448095 w 1434885"/>
              <a:gd name="connsiteY155" fmla="*/ 488420 h 1351385"/>
              <a:gd name="connsiteX156" fmla="*/ 432855 w 1434885"/>
              <a:gd name="connsiteY156" fmla="*/ 467465 h 1351385"/>
              <a:gd name="connsiteX157" fmla="*/ 425235 w 1434885"/>
              <a:gd name="connsiteY157" fmla="*/ 456035 h 1351385"/>
              <a:gd name="connsiteX158" fmla="*/ 419520 w 1434885"/>
              <a:gd name="connsiteY158" fmla="*/ 444605 h 1351385"/>
              <a:gd name="connsiteX159" fmla="*/ 417615 w 1434885"/>
              <a:gd name="connsiteY159" fmla="*/ 438890 h 1351385"/>
              <a:gd name="connsiteX160" fmla="*/ 413805 w 1434885"/>
              <a:gd name="connsiteY160" fmla="*/ 431270 h 1351385"/>
              <a:gd name="connsiteX161" fmla="*/ 411900 w 1434885"/>
              <a:gd name="connsiteY161" fmla="*/ 425555 h 1351385"/>
              <a:gd name="connsiteX162" fmla="*/ 408090 w 1434885"/>
              <a:gd name="connsiteY162" fmla="*/ 419840 h 1351385"/>
              <a:gd name="connsiteX163" fmla="*/ 406185 w 1434885"/>
              <a:gd name="connsiteY163" fmla="*/ 414125 h 1351385"/>
              <a:gd name="connsiteX164" fmla="*/ 402375 w 1434885"/>
              <a:gd name="connsiteY164" fmla="*/ 408410 h 1351385"/>
              <a:gd name="connsiteX165" fmla="*/ 400470 w 1434885"/>
              <a:gd name="connsiteY165" fmla="*/ 402695 h 1351385"/>
              <a:gd name="connsiteX166" fmla="*/ 396660 w 1434885"/>
              <a:gd name="connsiteY166" fmla="*/ 396980 h 1351385"/>
              <a:gd name="connsiteX167" fmla="*/ 392850 w 1434885"/>
              <a:gd name="connsiteY167" fmla="*/ 385550 h 1351385"/>
              <a:gd name="connsiteX168" fmla="*/ 387135 w 1434885"/>
              <a:gd name="connsiteY168" fmla="*/ 374120 h 1351385"/>
              <a:gd name="connsiteX169" fmla="*/ 385230 w 1434885"/>
              <a:gd name="connsiteY169" fmla="*/ 349355 h 1351385"/>
              <a:gd name="connsiteX170" fmla="*/ 379515 w 1434885"/>
              <a:gd name="connsiteY170" fmla="*/ 347450 h 1351385"/>
              <a:gd name="connsiteX171" fmla="*/ 373800 w 1434885"/>
              <a:gd name="connsiteY171" fmla="*/ 349355 h 1351385"/>
              <a:gd name="connsiteX172" fmla="*/ 366180 w 1434885"/>
              <a:gd name="connsiteY172" fmla="*/ 351260 h 1351385"/>
              <a:gd name="connsiteX173" fmla="*/ 349035 w 1434885"/>
              <a:gd name="connsiteY173" fmla="*/ 358880 h 1351385"/>
              <a:gd name="connsiteX174" fmla="*/ 343320 w 1434885"/>
              <a:gd name="connsiteY174" fmla="*/ 360785 h 1351385"/>
              <a:gd name="connsiteX175" fmla="*/ 337605 w 1434885"/>
              <a:gd name="connsiteY175" fmla="*/ 362690 h 1351385"/>
              <a:gd name="connsiteX176" fmla="*/ 329985 w 1434885"/>
              <a:gd name="connsiteY176" fmla="*/ 364595 h 1351385"/>
              <a:gd name="connsiteX177" fmla="*/ 310935 w 1434885"/>
              <a:gd name="connsiteY177" fmla="*/ 366500 h 1351385"/>
              <a:gd name="connsiteX178" fmla="*/ 299505 w 1434885"/>
              <a:gd name="connsiteY178" fmla="*/ 370310 h 1351385"/>
              <a:gd name="connsiteX179" fmla="*/ 316650 w 1434885"/>
              <a:gd name="connsiteY179" fmla="*/ 362690 h 1351385"/>
              <a:gd name="connsiteX180" fmla="*/ 337605 w 1434885"/>
              <a:gd name="connsiteY180" fmla="*/ 358880 h 1351385"/>
              <a:gd name="connsiteX181" fmla="*/ 350940 w 1434885"/>
              <a:gd name="connsiteY181" fmla="*/ 356975 h 1351385"/>
              <a:gd name="connsiteX182" fmla="*/ 356655 w 1434885"/>
              <a:gd name="connsiteY182" fmla="*/ 355070 h 1351385"/>
              <a:gd name="connsiteX183" fmla="*/ 364275 w 1434885"/>
              <a:gd name="connsiteY183" fmla="*/ 353165 h 1351385"/>
              <a:gd name="connsiteX184" fmla="*/ 369990 w 1434885"/>
              <a:gd name="connsiteY184" fmla="*/ 349355 h 1351385"/>
              <a:gd name="connsiteX185" fmla="*/ 373800 w 1434885"/>
              <a:gd name="connsiteY185" fmla="*/ 343640 h 1351385"/>
              <a:gd name="connsiteX186" fmla="*/ 371895 w 1434885"/>
              <a:gd name="connsiteY186" fmla="*/ 305540 h 1351385"/>
              <a:gd name="connsiteX187" fmla="*/ 360465 w 1434885"/>
              <a:gd name="connsiteY187" fmla="*/ 297920 h 1351385"/>
              <a:gd name="connsiteX188" fmla="*/ 350940 w 1434885"/>
              <a:gd name="connsiteY188" fmla="*/ 294110 h 1351385"/>
              <a:gd name="connsiteX189" fmla="*/ 339510 w 1434885"/>
              <a:gd name="connsiteY189" fmla="*/ 292205 h 1351385"/>
              <a:gd name="connsiteX190" fmla="*/ 322365 w 1434885"/>
              <a:gd name="connsiteY190" fmla="*/ 286490 h 1351385"/>
              <a:gd name="connsiteX191" fmla="*/ 314745 w 1434885"/>
              <a:gd name="connsiteY191" fmla="*/ 282680 h 1351385"/>
              <a:gd name="connsiteX192" fmla="*/ 301410 w 1434885"/>
              <a:gd name="connsiteY192" fmla="*/ 280775 h 1351385"/>
              <a:gd name="connsiteX193" fmla="*/ 295695 w 1434885"/>
              <a:gd name="connsiteY193" fmla="*/ 276965 h 1351385"/>
              <a:gd name="connsiteX194" fmla="*/ 282360 w 1434885"/>
              <a:gd name="connsiteY194" fmla="*/ 273155 h 1351385"/>
              <a:gd name="connsiteX195" fmla="*/ 270930 w 1434885"/>
              <a:gd name="connsiteY195" fmla="*/ 269345 h 1351385"/>
              <a:gd name="connsiteX196" fmla="*/ 263310 w 1434885"/>
              <a:gd name="connsiteY196" fmla="*/ 267440 h 1351385"/>
              <a:gd name="connsiteX197" fmla="*/ 280455 w 1434885"/>
              <a:gd name="connsiteY197" fmla="*/ 271250 h 1351385"/>
              <a:gd name="connsiteX198" fmla="*/ 297600 w 1434885"/>
              <a:gd name="connsiteY198" fmla="*/ 275060 h 1351385"/>
              <a:gd name="connsiteX199" fmla="*/ 316650 w 1434885"/>
              <a:gd name="connsiteY199" fmla="*/ 278870 h 1351385"/>
              <a:gd name="connsiteX200" fmla="*/ 339510 w 1434885"/>
              <a:gd name="connsiteY200" fmla="*/ 276965 h 1351385"/>
              <a:gd name="connsiteX201" fmla="*/ 337605 w 1434885"/>
              <a:gd name="connsiteY201" fmla="*/ 261725 h 1351385"/>
              <a:gd name="connsiteX202" fmla="*/ 333795 w 1434885"/>
              <a:gd name="connsiteY202" fmla="*/ 250295 h 1351385"/>
              <a:gd name="connsiteX203" fmla="*/ 331890 w 1434885"/>
              <a:gd name="connsiteY203" fmla="*/ 244580 h 1351385"/>
              <a:gd name="connsiteX204" fmla="*/ 326175 w 1434885"/>
              <a:gd name="connsiteY204" fmla="*/ 240770 h 1351385"/>
              <a:gd name="connsiteX205" fmla="*/ 322365 w 1434885"/>
              <a:gd name="connsiteY205" fmla="*/ 229340 h 1351385"/>
              <a:gd name="connsiteX206" fmla="*/ 312840 w 1434885"/>
              <a:gd name="connsiteY206" fmla="*/ 212195 h 1351385"/>
              <a:gd name="connsiteX207" fmla="*/ 310935 w 1434885"/>
              <a:gd name="connsiteY207" fmla="*/ 179810 h 1351385"/>
              <a:gd name="connsiteX208" fmla="*/ 307125 w 1434885"/>
              <a:gd name="connsiteY208" fmla="*/ 174095 h 1351385"/>
              <a:gd name="connsiteX209" fmla="*/ 295695 w 1434885"/>
              <a:gd name="connsiteY209" fmla="*/ 170285 h 1351385"/>
              <a:gd name="connsiteX210" fmla="*/ 284265 w 1434885"/>
              <a:gd name="connsiteY210" fmla="*/ 162665 h 1351385"/>
              <a:gd name="connsiteX211" fmla="*/ 270930 w 1434885"/>
              <a:gd name="connsiteY211" fmla="*/ 156950 h 1351385"/>
              <a:gd name="connsiteX212" fmla="*/ 246165 w 1434885"/>
              <a:gd name="connsiteY212" fmla="*/ 147425 h 1351385"/>
              <a:gd name="connsiteX213" fmla="*/ 240450 w 1434885"/>
              <a:gd name="connsiteY213" fmla="*/ 145520 h 1351385"/>
              <a:gd name="connsiteX214" fmla="*/ 230925 w 1434885"/>
              <a:gd name="connsiteY214" fmla="*/ 141710 h 1351385"/>
              <a:gd name="connsiteX215" fmla="*/ 217590 w 1434885"/>
              <a:gd name="connsiteY215" fmla="*/ 139805 h 1351385"/>
              <a:gd name="connsiteX216" fmla="*/ 204255 w 1434885"/>
              <a:gd name="connsiteY216" fmla="*/ 135995 h 1351385"/>
              <a:gd name="connsiteX217" fmla="*/ 187110 w 1434885"/>
              <a:gd name="connsiteY217" fmla="*/ 134090 h 1351385"/>
              <a:gd name="connsiteX218" fmla="*/ 177585 w 1434885"/>
              <a:gd name="connsiteY218" fmla="*/ 132185 h 1351385"/>
              <a:gd name="connsiteX219" fmla="*/ 150915 w 1434885"/>
              <a:gd name="connsiteY219" fmla="*/ 130280 h 1351385"/>
              <a:gd name="connsiteX220" fmla="*/ 143295 w 1434885"/>
              <a:gd name="connsiteY220" fmla="*/ 128375 h 1351385"/>
              <a:gd name="connsiteX221" fmla="*/ 137580 w 1434885"/>
              <a:gd name="connsiteY221" fmla="*/ 126470 h 1351385"/>
              <a:gd name="connsiteX222" fmla="*/ 128055 w 1434885"/>
              <a:gd name="connsiteY222" fmla="*/ 124565 h 1351385"/>
              <a:gd name="connsiteX223" fmla="*/ 420 w 1434885"/>
              <a:gd name="connsiteY223" fmla="*/ 126470 h 1351385"/>
              <a:gd name="connsiteX224" fmla="*/ 6135 w 1434885"/>
              <a:gd name="connsiteY224" fmla="*/ 124565 h 1351385"/>
              <a:gd name="connsiteX225" fmla="*/ 34710 w 1434885"/>
              <a:gd name="connsiteY225" fmla="*/ 122660 h 1351385"/>
              <a:gd name="connsiteX226" fmla="*/ 89955 w 1434885"/>
              <a:gd name="connsiteY226" fmla="*/ 120755 h 1351385"/>
              <a:gd name="connsiteX227" fmla="*/ 185205 w 1434885"/>
              <a:gd name="connsiteY227" fmla="*/ 122660 h 1351385"/>
              <a:gd name="connsiteX228" fmla="*/ 209970 w 1434885"/>
              <a:gd name="connsiteY228" fmla="*/ 124565 h 1351385"/>
              <a:gd name="connsiteX229" fmla="*/ 253785 w 1434885"/>
              <a:gd name="connsiteY229" fmla="*/ 126470 h 1351385"/>
              <a:gd name="connsiteX230" fmla="*/ 274740 w 1434885"/>
              <a:gd name="connsiteY230" fmla="*/ 128375 h 1351385"/>
              <a:gd name="connsiteX231" fmla="*/ 284265 w 1434885"/>
              <a:gd name="connsiteY231" fmla="*/ 130280 h 1351385"/>
              <a:gd name="connsiteX232" fmla="*/ 307125 w 1434885"/>
              <a:gd name="connsiteY232" fmla="*/ 132185 h 1351385"/>
              <a:gd name="connsiteX233" fmla="*/ 314745 w 1434885"/>
              <a:gd name="connsiteY233" fmla="*/ 134090 h 1351385"/>
              <a:gd name="connsiteX234" fmla="*/ 326175 w 1434885"/>
              <a:gd name="connsiteY234" fmla="*/ 135995 h 1351385"/>
              <a:gd name="connsiteX235" fmla="*/ 331890 w 1434885"/>
              <a:gd name="connsiteY235" fmla="*/ 139805 h 1351385"/>
              <a:gd name="connsiteX236" fmla="*/ 337605 w 1434885"/>
              <a:gd name="connsiteY236" fmla="*/ 141710 h 1351385"/>
              <a:gd name="connsiteX237" fmla="*/ 337605 w 1434885"/>
              <a:gd name="connsiteY237" fmla="*/ 160760 h 1351385"/>
              <a:gd name="connsiteX238" fmla="*/ 341415 w 1434885"/>
              <a:gd name="connsiteY238" fmla="*/ 176000 h 1351385"/>
              <a:gd name="connsiteX239" fmla="*/ 345225 w 1434885"/>
              <a:gd name="connsiteY239" fmla="*/ 181715 h 1351385"/>
              <a:gd name="connsiteX240" fmla="*/ 349035 w 1434885"/>
              <a:gd name="connsiteY240" fmla="*/ 193145 h 1351385"/>
              <a:gd name="connsiteX241" fmla="*/ 350940 w 1434885"/>
              <a:gd name="connsiteY241" fmla="*/ 233150 h 1351385"/>
              <a:gd name="connsiteX242" fmla="*/ 356655 w 1434885"/>
              <a:gd name="connsiteY242" fmla="*/ 254105 h 1351385"/>
              <a:gd name="connsiteX243" fmla="*/ 358560 w 1434885"/>
              <a:gd name="connsiteY243" fmla="*/ 259820 h 1351385"/>
              <a:gd name="connsiteX244" fmla="*/ 360465 w 1434885"/>
              <a:gd name="connsiteY244" fmla="*/ 265535 h 1351385"/>
              <a:gd name="connsiteX245" fmla="*/ 364275 w 1434885"/>
              <a:gd name="connsiteY245" fmla="*/ 271250 h 1351385"/>
              <a:gd name="connsiteX246" fmla="*/ 373800 w 1434885"/>
              <a:gd name="connsiteY246" fmla="*/ 288395 h 1351385"/>
              <a:gd name="connsiteX247" fmla="*/ 381420 w 1434885"/>
              <a:gd name="connsiteY247" fmla="*/ 292205 h 1351385"/>
              <a:gd name="connsiteX248" fmla="*/ 389040 w 1434885"/>
              <a:gd name="connsiteY248" fmla="*/ 301730 h 1351385"/>
              <a:gd name="connsiteX249" fmla="*/ 396660 w 1434885"/>
              <a:gd name="connsiteY249" fmla="*/ 313160 h 1351385"/>
              <a:gd name="connsiteX250" fmla="*/ 400470 w 1434885"/>
              <a:gd name="connsiteY250" fmla="*/ 318875 h 1351385"/>
              <a:gd name="connsiteX251" fmla="*/ 402375 w 1434885"/>
              <a:gd name="connsiteY251" fmla="*/ 324590 h 1351385"/>
              <a:gd name="connsiteX252" fmla="*/ 406185 w 1434885"/>
              <a:gd name="connsiteY252" fmla="*/ 330305 h 1351385"/>
              <a:gd name="connsiteX253" fmla="*/ 411900 w 1434885"/>
              <a:gd name="connsiteY253" fmla="*/ 341735 h 1351385"/>
              <a:gd name="connsiteX254" fmla="*/ 423330 w 1434885"/>
              <a:gd name="connsiteY254" fmla="*/ 345545 h 1351385"/>
              <a:gd name="connsiteX255" fmla="*/ 470955 w 1434885"/>
              <a:gd name="connsiteY255" fmla="*/ 347450 h 1351385"/>
              <a:gd name="connsiteX256" fmla="*/ 459525 w 1434885"/>
              <a:gd name="connsiteY256" fmla="*/ 351260 h 1351385"/>
              <a:gd name="connsiteX257" fmla="*/ 438570 w 1434885"/>
              <a:gd name="connsiteY257" fmla="*/ 355070 h 1351385"/>
              <a:gd name="connsiteX258" fmla="*/ 429045 w 1434885"/>
              <a:gd name="connsiteY258" fmla="*/ 356975 h 1351385"/>
              <a:gd name="connsiteX259" fmla="*/ 417615 w 1434885"/>
              <a:gd name="connsiteY259" fmla="*/ 360785 h 1351385"/>
              <a:gd name="connsiteX260" fmla="*/ 409995 w 1434885"/>
              <a:gd name="connsiteY260" fmla="*/ 372215 h 1351385"/>
              <a:gd name="connsiteX261" fmla="*/ 413805 w 1434885"/>
              <a:gd name="connsiteY261" fmla="*/ 396980 h 1351385"/>
              <a:gd name="connsiteX262" fmla="*/ 415710 w 1434885"/>
              <a:gd name="connsiteY262" fmla="*/ 402695 h 1351385"/>
              <a:gd name="connsiteX263" fmla="*/ 419520 w 1434885"/>
              <a:gd name="connsiteY263" fmla="*/ 408410 h 1351385"/>
              <a:gd name="connsiteX264" fmla="*/ 427140 w 1434885"/>
              <a:gd name="connsiteY264" fmla="*/ 417935 h 1351385"/>
              <a:gd name="connsiteX265" fmla="*/ 430950 w 1434885"/>
              <a:gd name="connsiteY265" fmla="*/ 429365 h 1351385"/>
              <a:gd name="connsiteX266" fmla="*/ 434760 w 1434885"/>
              <a:gd name="connsiteY266" fmla="*/ 435080 h 1351385"/>
              <a:gd name="connsiteX267" fmla="*/ 436665 w 1434885"/>
              <a:gd name="connsiteY267" fmla="*/ 440795 h 1351385"/>
              <a:gd name="connsiteX268" fmla="*/ 442380 w 1434885"/>
              <a:gd name="connsiteY268" fmla="*/ 446510 h 1351385"/>
              <a:gd name="connsiteX269" fmla="*/ 451905 w 1434885"/>
              <a:gd name="connsiteY269" fmla="*/ 456035 h 1351385"/>
              <a:gd name="connsiteX270" fmla="*/ 457620 w 1434885"/>
              <a:gd name="connsiteY270" fmla="*/ 471275 h 1351385"/>
              <a:gd name="connsiteX271" fmla="*/ 467145 w 1434885"/>
              <a:gd name="connsiteY271" fmla="*/ 484610 h 1351385"/>
              <a:gd name="connsiteX272" fmla="*/ 472860 w 1434885"/>
              <a:gd name="connsiteY272" fmla="*/ 490325 h 1351385"/>
              <a:gd name="connsiteX273" fmla="*/ 474765 w 1434885"/>
              <a:gd name="connsiteY273" fmla="*/ 501755 h 1351385"/>
              <a:gd name="connsiteX274" fmla="*/ 480480 w 1434885"/>
              <a:gd name="connsiteY274" fmla="*/ 515090 h 1351385"/>
              <a:gd name="connsiteX275" fmla="*/ 486195 w 1434885"/>
              <a:gd name="connsiteY275" fmla="*/ 530330 h 1351385"/>
              <a:gd name="connsiteX276" fmla="*/ 490005 w 1434885"/>
              <a:gd name="connsiteY276" fmla="*/ 541760 h 1351385"/>
              <a:gd name="connsiteX277" fmla="*/ 491910 w 1434885"/>
              <a:gd name="connsiteY277" fmla="*/ 547475 h 1351385"/>
              <a:gd name="connsiteX278" fmla="*/ 497625 w 1434885"/>
              <a:gd name="connsiteY278" fmla="*/ 558905 h 1351385"/>
              <a:gd name="connsiteX279" fmla="*/ 501435 w 1434885"/>
              <a:gd name="connsiteY279" fmla="*/ 564620 h 1351385"/>
              <a:gd name="connsiteX280" fmla="*/ 505245 w 1434885"/>
              <a:gd name="connsiteY280" fmla="*/ 577955 h 1351385"/>
              <a:gd name="connsiteX281" fmla="*/ 510960 w 1434885"/>
              <a:gd name="connsiteY281" fmla="*/ 583670 h 1351385"/>
              <a:gd name="connsiteX282" fmla="*/ 518580 w 1434885"/>
              <a:gd name="connsiteY282" fmla="*/ 595100 h 1351385"/>
              <a:gd name="connsiteX283" fmla="*/ 526200 w 1434885"/>
              <a:gd name="connsiteY283" fmla="*/ 606530 h 1351385"/>
              <a:gd name="connsiteX284" fmla="*/ 530010 w 1434885"/>
              <a:gd name="connsiteY284" fmla="*/ 612245 h 1351385"/>
              <a:gd name="connsiteX285" fmla="*/ 537630 w 1434885"/>
              <a:gd name="connsiteY285" fmla="*/ 616055 h 1351385"/>
              <a:gd name="connsiteX286" fmla="*/ 549060 w 1434885"/>
              <a:gd name="connsiteY286" fmla="*/ 623675 h 1351385"/>
              <a:gd name="connsiteX287" fmla="*/ 558585 w 1434885"/>
              <a:gd name="connsiteY287" fmla="*/ 627485 h 1351385"/>
              <a:gd name="connsiteX288" fmla="*/ 570015 w 1434885"/>
              <a:gd name="connsiteY288" fmla="*/ 633200 h 1351385"/>
              <a:gd name="connsiteX289" fmla="*/ 581445 w 1434885"/>
              <a:gd name="connsiteY289" fmla="*/ 640820 h 1351385"/>
              <a:gd name="connsiteX290" fmla="*/ 587160 w 1434885"/>
              <a:gd name="connsiteY290" fmla="*/ 644630 h 1351385"/>
              <a:gd name="connsiteX291" fmla="*/ 600495 w 1434885"/>
              <a:gd name="connsiteY291" fmla="*/ 650345 h 1351385"/>
              <a:gd name="connsiteX292" fmla="*/ 606210 w 1434885"/>
              <a:gd name="connsiteY292" fmla="*/ 656060 h 1351385"/>
              <a:gd name="connsiteX293" fmla="*/ 611925 w 1434885"/>
              <a:gd name="connsiteY293" fmla="*/ 657965 h 1351385"/>
              <a:gd name="connsiteX294" fmla="*/ 617640 w 1434885"/>
              <a:gd name="connsiteY294" fmla="*/ 661775 h 1351385"/>
              <a:gd name="connsiteX295" fmla="*/ 623355 w 1434885"/>
              <a:gd name="connsiteY295" fmla="*/ 663680 h 1351385"/>
              <a:gd name="connsiteX296" fmla="*/ 638595 w 1434885"/>
              <a:gd name="connsiteY296" fmla="*/ 671300 h 1351385"/>
              <a:gd name="connsiteX297" fmla="*/ 646215 w 1434885"/>
              <a:gd name="connsiteY297" fmla="*/ 675110 h 1351385"/>
              <a:gd name="connsiteX298" fmla="*/ 657645 w 1434885"/>
              <a:gd name="connsiteY298" fmla="*/ 680825 h 1351385"/>
              <a:gd name="connsiteX299" fmla="*/ 669075 w 1434885"/>
              <a:gd name="connsiteY299" fmla="*/ 690350 h 1351385"/>
              <a:gd name="connsiteX300" fmla="*/ 676695 w 1434885"/>
              <a:gd name="connsiteY300" fmla="*/ 692255 h 1351385"/>
              <a:gd name="connsiteX301" fmla="*/ 688125 w 1434885"/>
              <a:gd name="connsiteY301" fmla="*/ 696065 h 1351385"/>
              <a:gd name="connsiteX302" fmla="*/ 720510 w 1434885"/>
              <a:gd name="connsiteY302" fmla="*/ 694160 h 1351385"/>
              <a:gd name="connsiteX303" fmla="*/ 724320 w 1434885"/>
              <a:gd name="connsiteY303" fmla="*/ 688445 h 1351385"/>
              <a:gd name="connsiteX304" fmla="*/ 728130 w 1434885"/>
              <a:gd name="connsiteY304" fmla="*/ 650345 h 1351385"/>
              <a:gd name="connsiteX305" fmla="*/ 731940 w 1434885"/>
              <a:gd name="connsiteY305" fmla="*/ 637010 h 1351385"/>
              <a:gd name="connsiteX306" fmla="*/ 730035 w 1434885"/>
              <a:gd name="connsiteY306" fmla="*/ 461750 h 1351385"/>
              <a:gd name="connsiteX307" fmla="*/ 724320 w 1434885"/>
              <a:gd name="connsiteY307" fmla="*/ 459845 h 1351385"/>
              <a:gd name="connsiteX308" fmla="*/ 712890 w 1434885"/>
              <a:gd name="connsiteY308" fmla="*/ 454130 h 1351385"/>
              <a:gd name="connsiteX309" fmla="*/ 646215 w 1434885"/>
              <a:gd name="connsiteY309" fmla="*/ 459845 h 1351385"/>
              <a:gd name="connsiteX310" fmla="*/ 646215 w 1434885"/>
              <a:gd name="connsiteY310" fmla="*/ 459845 h 1351385"/>
              <a:gd name="connsiteX311" fmla="*/ 634785 w 1434885"/>
              <a:gd name="connsiteY311" fmla="*/ 461750 h 1351385"/>
              <a:gd name="connsiteX312" fmla="*/ 615735 w 1434885"/>
              <a:gd name="connsiteY312" fmla="*/ 469370 h 1351385"/>
              <a:gd name="connsiteX313" fmla="*/ 604305 w 1434885"/>
              <a:gd name="connsiteY313" fmla="*/ 476990 h 1351385"/>
              <a:gd name="connsiteX314" fmla="*/ 598590 w 1434885"/>
              <a:gd name="connsiteY314" fmla="*/ 480800 h 1351385"/>
              <a:gd name="connsiteX315" fmla="*/ 592875 w 1434885"/>
              <a:gd name="connsiteY315" fmla="*/ 486515 h 1351385"/>
              <a:gd name="connsiteX316" fmla="*/ 581445 w 1434885"/>
              <a:gd name="connsiteY316" fmla="*/ 490325 h 1351385"/>
              <a:gd name="connsiteX317" fmla="*/ 566205 w 1434885"/>
              <a:gd name="connsiteY317" fmla="*/ 494135 h 1351385"/>
              <a:gd name="connsiteX318" fmla="*/ 539535 w 1434885"/>
              <a:gd name="connsiteY318" fmla="*/ 492230 h 1351385"/>
              <a:gd name="connsiteX319" fmla="*/ 520485 w 1434885"/>
              <a:gd name="connsiteY319" fmla="*/ 488420 h 1351385"/>
              <a:gd name="connsiteX320" fmla="*/ 579540 w 1434885"/>
              <a:gd name="connsiteY320" fmla="*/ 484610 h 1351385"/>
              <a:gd name="connsiteX321" fmla="*/ 598590 w 1434885"/>
              <a:gd name="connsiteY321" fmla="*/ 480800 h 1351385"/>
              <a:gd name="connsiteX322" fmla="*/ 604305 w 1434885"/>
              <a:gd name="connsiteY322" fmla="*/ 478895 h 1351385"/>
              <a:gd name="connsiteX323" fmla="*/ 610020 w 1434885"/>
              <a:gd name="connsiteY323" fmla="*/ 475085 h 1351385"/>
              <a:gd name="connsiteX324" fmla="*/ 621450 w 1434885"/>
              <a:gd name="connsiteY324" fmla="*/ 471275 h 1351385"/>
              <a:gd name="connsiteX325" fmla="*/ 629070 w 1434885"/>
              <a:gd name="connsiteY325" fmla="*/ 465560 h 1351385"/>
              <a:gd name="connsiteX326" fmla="*/ 640500 w 1434885"/>
              <a:gd name="connsiteY326" fmla="*/ 461750 h 1351385"/>
              <a:gd name="connsiteX327" fmla="*/ 627165 w 1434885"/>
              <a:gd name="connsiteY327" fmla="*/ 446510 h 1351385"/>
              <a:gd name="connsiteX328" fmla="*/ 617640 w 1434885"/>
              <a:gd name="connsiteY328" fmla="*/ 438890 h 1351385"/>
              <a:gd name="connsiteX329" fmla="*/ 490005 w 1434885"/>
              <a:gd name="connsiteY329" fmla="*/ 440795 h 1351385"/>
              <a:gd name="connsiteX330" fmla="*/ 495720 w 1434885"/>
              <a:gd name="connsiteY330" fmla="*/ 436985 h 1351385"/>
              <a:gd name="connsiteX331" fmla="*/ 581445 w 1434885"/>
              <a:gd name="connsiteY331" fmla="*/ 435080 h 1351385"/>
              <a:gd name="connsiteX332" fmla="*/ 629070 w 1434885"/>
              <a:gd name="connsiteY332" fmla="*/ 433175 h 1351385"/>
              <a:gd name="connsiteX333" fmla="*/ 650025 w 1434885"/>
              <a:gd name="connsiteY333" fmla="*/ 427460 h 1351385"/>
              <a:gd name="connsiteX334" fmla="*/ 655740 w 1434885"/>
              <a:gd name="connsiteY334" fmla="*/ 425555 h 1351385"/>
              <a:gd name="connsiteX335" fmla="*/ 695745 w 1434885"/>
              <a:gd name="connsiteY335" fmla="*/ 431270 h 1351385"/>
              <a:gd name="connsiteX336" fmla="*/ 701460 w 1434885"/>
              <a:gd name="connsiteY336" fmla="*/ 433175 h 1351385"/>
              <a:gd name="connsiteX337" fmla="*/ 714795 w 1434885"/>
              <a:gd name="connsiteY337" fmla="*/ 431270 h 1351385"/>
              <a:gd name="connsiteX338" fmla="*/ 720510 w 1434885"/>
              <a:gd name="connsiteY338" fmla="*/ 429365 h 1351385"/>
              <a:gd name="connsiteX339" fmla="*/ 722415 w 1434885"/>
              <a:gd name="connsiteY339" fmla="*/ 423650 h 1351385"/>
              <a:gd name="connsiteX340" fmla="*/ 726225 w 1434885"/>
              <a:gd name="connsiteY340" fmla="*/ 417935 h 1351385"/>
              <a:gd name="connsiteX341" fmla="*/ 731940 w 1434885"/>
              <a:gd name="connsiteY341" fmla="*/ 406505 h 1351385"/>
              <a:gd name="connsiteX342" fmla="*/ 730035 w 1434885"/>
              <a:gd name="connsiteY342" fmla="*/ 368405 h 1351385"/>
              <a:gd name="connsiteX343" fmla="*/ 670980 w 1434885"/>
              <a:gd name="connsiteY343" fmla="*/ 372215 h 1351385"/>
              <a:gd name="connsiteX344" fmla="*/ 663360 w 1434885"/>
              <a:gd name="connsiteY344" fmla="*/ 374120 h 1351385"/>
              <a:gd name="connsiteX345" fmla="*/ 657645 w 1434885"/>
              <a:gd name="connsiteY345" fmla="*/ 377930 h 1351385"/>
              <a:gd name="connsiteX346" fmla="*/ 638595 w 1434885"/>
              <a:gd name="connsiteY346" fmla="*/ 383645 h 1351385"/>
              <a:gd name="connsiteX347" fmla="*/ 632880 w 1434885"/>
              <a:gd name="connsiteY347" fmla="*/ 385550 h 1351385"/>
              <a:gd name="connsiteX348" fmla="*/ 592875 w 1434885"/>
              <a:gd name="connsiteY348" fmla="*/ 383645 h 1351385"/>
              <a:gd name="connsiteX349" fmla="*/ 579540 w 1434885"/>
              <a:gd name="connsiteY349" fmla="*/ 381740 h 1351385"/>
              <a:gd name="connsiteX350" fmla="*/ 564300 w 1434885"/>
              <a:gd name="connsiteY350" fmla="*/ 374120 h 1351385"/>
              <a:gd name="connsiteX351" fmla="*/ 558585 w 1434885"/>
              <a:gd name="connsiteY351" fmla="*/ 372215 h 1351385"/>
              <a:gd name="connsiteX352" fmla="*/ 547155 w 1434885"/>
              <a:gd name="connsiteY352" fmla="*/ 366500 h 1351385"/>
              <a:gd name="connsiteX353" fmla="*/ 533820 w 1434885"/>
              <a:gd name="connsiteY353" fmla="*/ 356975 h 1351385"/>
              <a:gd name="connsiteX354" fmla="*/ 524295 w 1434885"/>
              <a:gd name="connsiteY354" fmla="*/ 353165 h 1351385"/>
              <a:gd name="connsiteX355" fmla="*/ 518580 w 1434885"/>
              <a:gd name="connsiteY355" fmla="*/ 349355 h 1351385"/>
              <a:gd name="connsiteX356" fmla="*/ 524295 w 1434885"/>
              <a:gd name="connsiteY356" fmla="*/ 351260 h 1351385"/>
              <a:gd name="connsiteX357" fmla="*/ 535725 w 1434885"/>
              <a:gd name="connsiteY357" fmla="*/ 360785 h 1351385"/>
              <a:gd name="connsiteX358" fmla="*/ 547155 w 1434885"/>
              <a:gd name="connsiteY358" fmla="*/ 368405 h 1351385"/>
              <a:gd name="connsiteX359" fmla="*/ 562395 w 1434885"/>
              <a:gd name="connsiteY359" fmla="*/ 377930 h 1351385"/>
              <a:gd name="connsiteX360" fmla="*/ 575730 w 1434885"/>
              <a:gd name="connsiteY360" fmla="*/ 381740 h 1351385"/>
              <a:gd name="connsiteX361" fmla="*/ 636690 w 1434885"/>
              <a:gd name="connsiteY361" fmla="*/ 377930 h 1351385"/>
              <a:gd name="connsiteX362" fmla="*/ 642405 w 1434885"/>
              <a:gd name="connsiteY362" fmla="*/ 376025 h 1351385"/>
              <a:gd name="connsiteX363" fmla="*/ 661455 w 1434885"/>
              <a:gd name="connsiteY363" fmla="*/ 368405 h 1351385"/>
              <a:gd name="connsiteX364" fmla="*/ 682410 w 1434885"/>
              <a:gd name="connsiteY364" fmla="*/ 360785 h 1351385"/>
              <a:gd name="connsiteX365" fmla="*/ 697650 w 1434885"/>
              <a:gd name="connsiteY365" fmla="*/ 362690 h 1351385"/>
              <a:gd name="connsiteX366" fmla="*/ 710985 w 1434885"/>
              <a:gd name="connsiteY366" fmla="*/ 366500 h 1351385"/>
              <a:gd name="connsiteX367" fmla="*/ 728130 w 1434885"/>
              <a:gd name="connsiteY367" fmla="*/ 364595 h 1351385"/>
              <a:gd name="connsiteX368" fmla="*/ 733845 w 1434885"/>
              <a:gd name="connsiteY368" fmla="*/ 360785 h 1351385"/>
              <a:gd name="connsiteX369" fmla="*/ 731940 w 1434885"/>
              <a:gd name="connsiteY369" fmla="*/ 351260 h 1351385"/>
              <a:gd name="connsiteX370" fmla="*/ 722415 w 1434885"/>
              <a:gd name="connsiteY370" fmla="*/ 336020 h 1351385"/>
              <a:gd name="connsiteX371" fmla="*/ 619545 w 1434885"/>
              <a:gd name="connsiteY371" fmla="*/ 334115 h 1351385"/>
              <a:gd name="connsiteX372" fmla="*/ 558585 w 1434885"/>
              <a:gd name="connsiteY372" fmla="*/ 336020 h 1351385"/>
              <a:gd name="connsiteX373" fmla="*/ 610020 w 1434885"/>
              <a:gd name="connsiteY373" fmla="*/ 334115 h 1351385"/>
              <a:gd name="connsiteX374" fmla="*/ 623355 w 1434885"/>
              <a:gd name="connsiteY374" fmla="*/ 332210 h 1351385"/>
              <a:gd name="connsiteX375" fmla="*/ 640500 w 1434885"/>
              <a:gd name="connsiteY375" fmla="*/ 320780 h 1351385"/>
              <a:gd name="connsiteX376" fmla="*/ 646215 w 1434885"/>
              <a:gd name="connsiteY376" fmla="*/ 316970 h 1351385"/>
              <a:gd name="connsiteX377" fmla="*/ 644310 w 1434885"/>
              <a:gd name="connsiteY377" fmla="*/ 305540 h 1351385"/>
              <a:gd name="connsiteX378" fmla="*/ 642405 w 1434885"/>
              <a:gd name="connsiteY378" fmla="*/ 299825 h 1351385"/>
              <a:gd name="connsiteX379" fmla="*/ 648120 w 1434885"/>
              <a:gd name="connsiteY379" fmla="*/ 297920 h 1351385"/>
              <a:gd name="connsiteX380" fmla="*/ 659550 w 1434885"/>
              <a:gd name="connsiteY380" fmla="*/ 303635 h 1351385"/>
              <a:gd name="connsiteX381" fmla="*/ 663360 w 1434885"/>
              <a:gd name="connsiteY381" fmla="*/ 309350 h 1351385"/>
              <a:gd name="connsiteX382" fmla="*/ 663360 w 1434885"/>
              <a:gd name="connsiteY382" fmla="*/ 326495 h 1351385"/>
              <a:gd name="connsiteX383" fmla="*/ 680505 w 1434885"/>
              <a:gd name="connsiteY383" fmla="*/ 324590 h 1351385"/>
              <a:gd name="connsiteX384" fmla="*/ 697650 w 1434885"/>
              <a:gd name="connsiteY384" fmla="*/ 320780 h 1351385"/>
              <a:gd name="connsiteX385" fmla="*/ 703365 w 1434885"/>
              <a:gd name="connsiteY385" fmla="*/ 316970 h 1351385"/>
              <a:gd name="connsiteX386" fmla="*/ 709080 w 1434885"/>
              <a:gd name="connsiteY386" fmla="*/ 315065 h 1351385"/>
              <a:gd name="connsiteX387" fmla="*/ 714795 w 1434885"/>
              <a:gd name="connsiteY387" fmla="*/ 311255 h 1351385"/>
              <a:gd name="connsiteX388" fmla="*/ 726225 w 1434885"/>
              <a:gd name="connsiteY388" fmla="*/ 305540 h 1351385"/>
              <a:gd name="connsiteX389" fmla="*/ 728130 w 1434885"/>
              <a:gd name="connsiteY389" fmla="*/ 299825 h 1351385"/>
              <a:gd name="connsiteX390" fmla="*/ 731940 w 1434885"/>
              <a:gd name="connsiteY390" fmla="*/ 294110 h 1351385"/>
              <a:gd name="connsiteX391" fmla="*/ 733845 w 1434885"/>
              <a:gd name="connsiteY391" fmla="*/ 286490 h 1351385"/>
              <a:gd name="connsiteX392" fmla="*/ 731940 w 1434885"/>
              <a:gd name="connsiteY392" fmla="*/ 263630 h 1351385"/>
              <a:gd name="connsiteX393" fmla="*/ 701460 w 1434885"/>
              <a:gd name="connsiteY393" fmla="*/ 261725 h 1351385"/>
              <a:gd name="connsiteX394" fmla="*/ 674790 w 1434885"/>
              <a:gd name="connsiteY394" fmla="*/ 259820 h 1351385"/>
              <a:gd name="connsiteX395" fmla="*/ 667170 w 1434885"/>
              <a:gd name="connsiteY395" fmla="*/ 257915 h 1351385"/>
              <a:gd name="connsiteX396" fmla="*/ 657645 w 1434885"/>
              <a:gd name="connsiteY396" fmla="*/ 256010 h 1351385"/>
              <a:gd name="connsiteX397" fmla="*/ 642405 w 1434885"/>
              <a:gd name="connsiteY397" fmla="*/ 252200 h 1351385"/>
              <a:gd name="connsiteX398" fmla="*/ 636690 w 1434885"/>
              <a:gd name="connsiteY398" fmla="*/ 248390 h 1351385"/>
              <a:gd name="connsiteX399" fmla="*/ 640500 w 1434885"/>
              <a:gd name="connsiteY399" fmla="*/ 248390 h 1351385"/>
              <a:gd name="connsiteX400" fmla="*/ 659550 w 1434885"/>
              <a:gd name="connsiteY400" fmla="*/ 257915 h 1351385"/>
              <a:gd name="connsiteX401" fmla="*/ 665265 w 1434885"/>
              <a:gd name="connsiteY401" fmla="*/ 259820 h 1351385"/>
              <a:gd name="connsiteX402" fmla="*/ 716700 w 1434885"/>
              <a:gd name="connsiteY402" fmla="*/ 257915 h 1351385"/>
              <a:gd name="connsiteX403" fmla="*/ 722415 w 1434885"/>
              <a:gd name="connsiteY403" fmla="*/ 252200 h 1351385"/>
              <a:gd name="connsiteX404" fmla="*/ 726225 w 1434885"/>
              <a:gd name="connsiteY404" fmla="*/ 240770 h 1351385"/>
              <a:gd name="connsiteX405" fmla="*/ 726225 w 1434885"/>
              <a:gd name="connsiteY405" fmla="*/ 183620 h 1351385"/>
              <a:gd name="connsiteX406" fmla="*/ 710985 w 1434885"/>
              <a:gd name="connsiteY406" fmla="*/ 191240 h 1351385"/>
              <a:gd name="connsiteX407" fmla="*/ 676695 w 1434885"/>
              <a:gd name="connsiteY407" fmla="*/ 196955 h 1351385"/>
              <a:gd name="connsiteX408" fmla="*/ 650025 w 1434885"/>
              <a:gd name="connsiteY408" fmla="*/ 200765 h 1351385"/>
              <a:gd name="connsiteX409" fmla="*/ 634785 w 1434885"/>
              <a:gd name="connsiteY409" fmla="*/ 202670 h 1351385"/>
              <a:gd name="connsiteX410" fmla="*/ 604305 w 1434885"/>
              <a:gd name="connsiteY410" fmla="*/ 200765 h 1351385"/>
              <a:gd name="connsiteX411" fmla="*/ 610020 w 1434885"/>
              <a:gd name="connsiteY411" fmla="*/ 198860 h 1351385"/>
              <a:gd name="connsiteX412" fmla="*/ 619545 w 1434885"/>
              <a:gd name="connsiteY412" fmla="*/ 196955 h 1351385"/>
              <a:gd name="connsiteX413" fmla="*/ 630975 w 1434885"/>
              <a:gd name="connsiteY413" fmla="*/ 193145 h 1351385"/>
              <a:gd name="connsiteX414" fmla="*/ 636690 w 1434885"/>
              <a:gd name="connsiteY414" fmla="*/ 191240 h 1351385"/>
              <a:gd name="connsiteX415" fmla="*/ 644310 w 1434885"/>
              <a:gd name="connsiteY415" fmla="*/ 187430 h 1351385"/>
              <a:gd name="connsiteX416" fmla="*/ 653835 w 1434885"/>
              <a:gd name="connsiteY416" fmla="*/ 185525 h 1351385"/>
              <a:gd name="connsiteX417" fmla="*/ 661455 w 1434885"/>
              <a:gd name="connsiteY417" fmla="*/ 183620 h 1351385"/>
              <a:gd name="connsiteX418" fmla="*/ 667170 w 1434885"/>
              <a:gd name="connsiteY418" fmla="*/ 181715 h 1351385"/>
              <a:gd name="connsiteX419" fmla="*/ 699555 w 1434885"/>
              <a:gd name="connsiteY419" fmla="*/ 177905 h 1351385"/>
              <a:gd name="connsiteX420" fmla="*/ 710985 w 1434885"/>
              <a:gd name="connsiteY420" fmla="*/ 172190 h 1351385"/>
              <a:gd name="connsiteX421" fmla="*/ 716700 w 1434885"/>
              <a:gd name="connsiteY421" fmla="*/ 170285 h 1351385"/>
              <a:gd name="connsiteX422" fmla="*/ 718605 w 1434885"/>
              <a:gd name="connsiteY422" fmla="*/ 164570 h 1351385"/>
              <a:gd name="connsiteX423" fmla="*/ 722415 w 1434885"/>
              <a:gd name="connsiteY423" fmla="*/ 158855 h 1351385"/>
              <a:gd name="connsiteX424" fmla="*/ 720510 w 1434885"/>
              <a:gd name="connsiteY424" fmla="*/ 149330 h 1351385"/>
              <a:gd name="connsiteX425" fmla="*/ 680505 w 1434885"/>
              <a:gd name="connsiteY425" fmla="*/ 141710 h 1351385"/>
              <a:gd name="connsiteX426" fmla="*/ 674790 w 1434885"/>
              <a:gd name="connsiteY426" fmla="*/ 137900 h 1351385"/>
              <a:gd name="connsiteX427" fmla="*/ 680505 w 1434885"/>
              <a:gd name="connsiteY427" fmla="*/ 135995 h 1351385"/>
              <a:gd name="connsiteX428" fmla="*/ 693840 w 1434885"/>
              <a:gd name="connsiteY428" fmla="*/ 137900 h 1351385"/>
              <a:gd name="connsiteX429" fmla="*/ 709080 w 1434885"/>
              <a:gd name="connsiteY429" fmla="*/ 134090 h 1351385"/>
              <a:gd name="connsiteX430" fmla="*/ 710985 w 1434885"/>
              <a:gd name="connsiteY430" fmla="*/ 128375 h 1351385"/>
              <a:gd name="connsiteX431" fmla="*/ 709080 w 1434885"/>
              <a:gd name="connsiteY431" fmla="*/ 107420 h 1351385"/>
              <a:gd name="connsiteX432" fmla="*/ 703365 w 1434885"/>
              <a:gd name="connsiteY432" fmla="*/ 99800 h 1351385"/>
              <a:gd name="connsiteX433" fmla="*/ 695745 w 1434885"/>
              <a:gd name="connsiteY433" fmla="*/ 88370 h 1351385"/>
              <a:gd name="connsiteX434" fmla="*/ 691935 w 1434885"/>
              <a:gd name="connsiteY434" fmla="*/ 76940 h 1351385"/>
              <a:gd name="connsiteX435" fmla="*/ 686220 w 1434885"/>
              <a:gd name="connsiteY435" fmla="*/ 78845 h 1351385"/>
              <a:gd name="connsiteX436" fmla="*/ 680505 w 1434885"/>
              <a:gd name="connsiteY436" fmla="*/ 82655 h 1351385"/>
              <a:gd name="connsiteX437" fmla="*/ 629070 w 1434885"/>
              <a:gd name="connsiteY437" fmla="*/ 80750 h 1351385"/>
              <a:gd name="connsiteX438" fmla="*/ 638595 w 1434885"/>
              <a:gd name="connsiteY438" fmla="*/ 78845 h 1351385"/>
              <a:gd name="connsiteX439" fmla="*/ 644310 w 1434885"/>
              <a:gd name="connsiteY439" fmla="*/ 76940 h 1351385"/>
              <a:gd name="connsiteX440" fmla="*/ 663360 w 1434885"/>
              <a:gd name="connsiteY440" fmla="*/ 73130 h 1351385"/>
              <a:gd name="connsiteX441" fmla="*/ 669075 w 1434885"/>
              <a:gd name="connsiteY441" fmla="*/ 71225 h 1351385"/>
              <a:gd name="connsiteX442" fmla="*/ 674790 w 1434885"/>
              <a:gd name="connsiteY442" fmla="*/ 67415 h 1351385"/>
              <a:gd name="connsiteX443" fmla="*/ 672885 w 1434885"/>
              <a:gd name="connsiteY443" fmla="*/ 40745 h 1351385"/>
              <a:gd name="connsiteX444" fmla="*/ 661455 w 1434885"/>
              <a:gd name="connsiteY444" fmla="*/ 35030 h 1351385"/>
              <a:gd name="connsiteX445" fmla="*/ 650025 w 1434885"/>
              <a:gd name="connsiteY445" fmla="*/ 27410 h 1351385"/>
              <a:gd name="connsiteX446" fmla="*/ 629070 w 1434885"/>
              <a:gd name="connsiteY446" fmla="*/ 21695 h 1351385"/>
              <a:gd name="connsiteX447" fmla="*/ 636690 w 1434885"/>
              <a:gd name="connsiteY447" fmla="*/ 14075 h 1351385"/>
              <a:gd name="connsiteX448" fmla="*/ 640500 w 1434885"/>
              <a:gd name="connsiteY448" fmla="*/ 4550 h 1351385"/>
              <a:gd name="connsiteX449" fmla="*/ 648120 w 1434885"/>
              <a:gd name="connsiteY449" fmla="*/ 740 h 1351385"/>
              <a:gd name="connsiteX450" fmla="*/ 703365 w 1434885"/>
              <a:gd name="connsiteY450" fmla="*/ 4550 h 1351385"/>
              <a:gd name="connsiteX451" fmla="*/ 709080 w 1434885"/>
              <a:gd name="connsiteY451" fmla="*/ 8360 h 1351385"/>
              <a:gd name="connsiteX452" fmla="*/ 710985 w 1434885"/>
              <a:gd name="connsiteY452" fmla="*/ 36935 h 1351385"/>
              <a:gd name="connsiteX453" fmla="*/ 712890 w 1434885"/>
              <a:gd name="connsiteY453" fmla="*/ 54080 h 1351385"/>
              <a:gd name="connsiteX454" fmla="*/ 718605 w 1434885"/>
              <a:gd name="connsiteY454" fmla="*/ 59795 h 1351385"/>
              <a:gd name="connsiteX455" fmla="*/ 720510 w 1434885"/>
              <a:gd name="connsiteY455" fmla="*/ 65510 h 1351385"/>
              <a:gd name="connsiteX456" fmla="*/ 724320 w 1434885"/>
              <a:gd name="connsiteY456" fmla="*/ 71225 h 1351385"/>
              <a:gd name="connsiteX457" fmla="*/ 726225 w 1434885"/>
              <a:gd name="connsiteY457" fmla="*/ 82655 h 1351385"/>
              <a:gd name="connsiteX458" fmla="*/ 737655 w 1434885"/>
              <a:gd name="connsiteY458" fmla="*/ 94085 h 1351385"/>
              <a:gd name="connsiteX459" fmla="*/ 743370 w 1434885"/>
              <a:gd name="connsiteY459" fmla="*/ 101705 h 1351385"/>
              <a:gd name="connsiteX460" fmla="*/ 747180 w 1434885"/>
              <a:gd name="connsiteY460" fmla="*/ 107420 h 1351385"/>
              <a:gd name="connsiteX461" fmla="*/ 760515 w 1434885"/>
              <a:gd name="connsiteY461" fmla="*/ 109325 h 1351385"/>
              <a:gd name="connsiteX462" fmla="*/ 792900 w 1434885"/>
              <a:gd name="connsiteY462" fmla="*/ 107420 h 1351385"/>
              <a:gd name="connsiteX463" fmla="*/ 810045 w 1434885"/>
              <a:gd name="connsiteY463" fmla="*/ 97895 h 1351385"/>
              <a:gd name="connsiteX464" fmla="*/ 817665 w 1434885"/>
              <a:gd name="connsiteY464" fmla="*/ 95990 h 1351385"/>
              <a:gd name="connsiteX465" fmla="*/ 834810 w 1434885"/>
              <a:gd name="connsiteY465" fmla="*/ 90275 h 1351385"/>
              <a:gd name="connsiteX466" fmla="*/ 821475 w 1434885"/>
              <a:gd name="connsiteY466" fmla="*/ 97895 h 1351385"/>
              <a:gd name="connsiteX467" fmla="*/ 815760 w 1434885"/>
              <a:gd name="connsiteY467" fmla="*/ 99800 h 1351385"/>
              <a:gd name="connsiteX468" fmla="*/ 785280 w 1434885"/>
              <a:gd name="connsiteY468" fmla="*/ 103610 h 1351385"/>
              <a:gd name="connsiteX469" fmla="*/ 773850 w 1434885"/>
              <a:gd name="connsiteY469" fmla="*/ 105515 h 1351385"/>
              <a:gd name="connsiteX470" fmla="*/ 764325 w 1434885"/>
              <a:gd name="connsiteY470" fmla="*/ 111230 h 1351385"/>
              <a:gd name="connsiteX471" fmla="*/ 754800 w 1434885"/>
              <a:gd name="connsiteY471" fmla="*/ 122660 h 1351385"/>
              <a:gd name="connsiteX472" fmla="*/ 762420 w 1434885"/>
              <a:gd name="connsiteY472" fmla="*/ 139805 h 1351385"/>
              <a:gd name="connsiteX473" fmla="*/ 768135 w 1434885"/>
              <a:gd name="connsiteY473" fmla="*/ 141710 h 1351385"/>
              <a:gd name="connsiteX474" fmla="*/ 771945 w 1434885"/>
              <a:gd name="connsiteY474" fmla="*/ 147425 h 1351385"/>
              <a:gd name="connsiteX475" fmla="*/ 766230 w 1434885"/>
              <a:gd name="connsiteY475" fmla="*/ 151235 h 1351385"/>
              <a:gd name="connsiteX476" fmla="*/ 754800 w 1434885"/>
              <a:gd name="connsiteY476" fmla="*/ 155045 h 1351385"/>
              <a:gd name="connsiteX477" fmla="*/ 750990 w 1434885"/>
              <a:gd name="connsiteY477" fmla="*/ 160760 h 1351385"/>
              <a:gd name="connsiteX478" fmla="*/ 750990 w 1434885"/>
              <a:gd name="connsiteY478" fmla="*/ 191240 h 1351385"/>
              <a:gd name="connsiteX479" fmla="*/ 766230 w 1434885"/>
              <a:gd name="connsiteY479" fmla="*/ 183620 h 1351385"/>
              <a:gd name="connsiteX480" fmla="*/ 773850 w 1434885"/>
              <a:gd name="connsiteY480" fmla="*/ 181715 h 1351385"/>
              <a:gd name="connsiteX481" fmla="*/ 781470 w 1434885"/>
              <a:gd name="connsiteY481" fmla="*/ 177905 h 1351385"/>
              <a:gd name="connsiteX482" fmla="*/ 787185 w 1434885"/>
              <a:gd name="connsiteY482" fmla="*/ 176000 h 1351385"/>
              <a:gd name="connsiteX483" fmla="*/ 817665 w 1434885"/>
              <a:gd name="connsiteY483" fmla="*/ 172190 h 1351385"/>
              <a:gd name="connsiteX484" fmla="*/ 838620 w 1434885"/>
              <a:gd name="connsiteY484" fmla="*/ 174095 h 1351385"/>
              <a:gd name="connsiteX485" fmla="*/ 829095 w 1434885"/>
              <a:gd name="connsiteY485" fmla="*/ 176000 h 1351385"/>
              <a:gd name="connsiteX486" fmla="*/ 806235 w 1434885"/>
              <a:gd name="connsiteY486" fmla="*/ 177905 h 1351385"/>
              <a:gd name="connsiteX487" fmla="*/ 792900 w 1434885"/>
              <a:gd name="connsiteY487" fmla="*/ 179810 h 1351385"/>
              <a:gd name="connsiteX488" fmla="*/ 787185 w 1434885"/>
              <a:gd name="connsiteY488" fmla="*/ 181715 h 1351385"/>
              <a:gd name="connsiteX489" fmla="*/ 775755 w 1434885"/>
              <a:gd name="connsiteY489" fmla="*/ 183620 h 1351385"/>
              <a:gd name="connsiteX490" fmla="*/ 762420 w 1434885"/>
              <a:gd name="connsiteY490" fmla="*/ 191240 h 1351385"/>
              <a:gd name="connsiteX491" fmla="*/ 754800 w 1434885"/>
              <a:gd name="connsiteY491" fmla="*/ 195050 h 1351385"/>
              <a:gd name="connsiteX492" fmla="*/ 749085 w 1434885"/>
              <a:gd name="connsiteY492" fmla="*/ 200765 h 1351385"/>
              <a:gd name="connsiteX493" fmla="*/ 743370 w 1434885"/>
              <a:gd name="connsiteY493" fmla="*/ 214100 h 1351385"/>
              <a:gd name="connsiteX494" fmla="*/ 745275 w 1434885"/>
              <a:gd name="connsiteY494" fmla="*/ 219815 h 1351385"/>
              <a:gd name="connsiteX495" fmla="*/ 752895 w 1434885"/>
              <a:gd name="connsiteY495" fmla="*/ 210290 h 1351385"/>
              <a:gd name="connsiteX496" fmla="*/ 756705 w 1434885"/>
              <a:gd name="connsiteY496" fmla="*/ 219815 h 1351385"/>
              <a:gd name="connsiteX497" fmla="*/ 760515 w 1434885"/>
              <a:gd name="connsiteY497" fmla="*/ 238865 h 1351385"/>
              <a:gd name="connsiteX498" fmla="*/ 762420 w 1434885"/>
              <a:gd name="connsiteY498" fmla="*/ 265535 h 1351385"/>
              <a:gd name="connsiteX499" fmla="*/ 777660 w 1434885"/>
              <a:gd name="connsiteY499" fmla="*/ 328400 h 1351385"/>
              <a:gd name="connsiteX500" fmla="*/ 775755 w 1434885"/>
              <a:gd name="connsiteY500" fmla="*/ 343640 h 1351385"/>
              <a:gd name="connsiteX501" fmla="*/ 770040 w 1434885"/>
              <a:gd name="connsiteY501" fmla="*/ 347450 h 1351385"/>
              <a:gd name="connsiteX502" fmla="*/ 766230 w 1434885"/>
              <a:gd name="connsiteY502" fmla="*/ 353165 h 1351385"/>
              <a:gd name="connsiteX503" fmla="*/ 764325 w 1434885"/>
              <a:gd name="connsiteY503" fmla="*/ 358880 h 1351385"/>
              <a:gd name="connsiteX504" fmla="*/ 760515 w 1434885"/>
              <a:gd name="connsiteY504" fmla="*/ 377930 h 1351385"/>
              <a:gd name="connsiteX505" fmla="*/ 760515 w 1434885"/>
              <a:gd name="connsiteY505" fmla="*/ 440795 h 1351385"/>
              <a:gd name="connsiteX506" fmla="*/ 764325 w 1434885"/>
              <a:gd name="connsiteY506" fmla="*/ 452225 h 1351385"/>
              <a:gd name="connsiteX507" fmla="*/ 764325 w 1434885"/>
              <a:gd name="connsiteY507" fmla="*/ 484610 h 1351385"/>
              <a:gd name="connsiteX508" fmla="*/ 758610 w 1434885"/>
              <a:gd name="connsiteY508" fmla="*/ 490325 h 1351385"/>
              <a:gd name="connsiteX509" fmla="*/ 760515 w 1434885"/>
              <a:gd name="connsiteY509" fmla="*/ 547475 h 1351385"/>
              <a:gd name="connsiteX510" fmla="*/ 768135 w 1434885"/>
              <a:gd name="connsiteY510" fmla="*/ 549380 h 1351385"/>
              <a:gd name="connsiteX511" fmla="*/ 771945 w 1434885"/>
              <a:gd name="connsiteY511" fmla="*/ 557000 h 1351385"/>
              <a:gd name="connsiteX512" fmla="*/ 768135 w 1434885"/>
              <a:gd name="connsiteY512" fmla="*/ 572240 h 1351385"/>
              <a:gd name="connsiteX513" fmla="*/ 762420 w 1434885"/>
              <a:gd name="connsiteY513" fmla="*/ 583670 h 1351385"/>
              <a:gd name="connsiteX514" fmla="*/ 762420 w 1434885"/>
              <a:gd name="connsiteY514" fmla="*/ 640820 h 1351385"/>
              <a:gd name="connsiteX515" fmla="*/ 770040 w 1434885"/>
              <a:gd name="connsiteY515" fmla="*/ 638915 h 1351385"/>
              <a:gd name="connsiteX516" fmla="*/ 785280 w 1434885"/>
              <a:gd name="connsiteY516" fmla="*/ 631295 h 1351385"/>
              <a:gd name="connsiteX517" fmla="*/ 796710 w 1434885"/>
              <a:gd name="connsiteY517" fmla="*/ 614150 h 1351385"/>
              <a:gd name="connsiteX518" fmla="*/ 800520 w 1434885"/>
              <a:gd name="connsiteY518" fmla="*/ 608435 h 1351385"/>
              <a:gd name="connsiteX519" fmla="*/ 808140 w 1434885"/>
              <a:gd name="connsiteY519" fmla="*/ 589385 h 1351385"/>
              <a:gd name="connsiteX520" fmla="*/ 811950 w 1434885"/>
              <a:gd name="connsiteY520" fmla="*/ 576050 h 1351385"/>
              <a:gd name="connsiteX521" fmla="*/ 815760 w 1434885"/>
              <a:gd name="connsiteY521" fmla="*/ 564620 h 1351385"/>
              <a:gd name="connsiteX522" fmla="*/ 813855 w 1434885"/>
              <a:gd name="connsiteY522" fmla="*/ 551285 h 1351385"/>
              <a:gd name="connsiteX523" fmla="*/ 810045 w 1434885"/>
              <a:gd name="connsiteY523" fmla="*/ 537950 h 1351385"/>
              <a:gd name="connsiteX524" fmla="*/ 813855 w 1434885"/>
              <a:gd name="connsiteY524" fmla="*/ 520805 h 1351385"/>
              <a:gd name="connsiteX525" fmla="*/ 817665 w 1434885"/>
              <a:gd name="connsiteY525" fmla="*/ 515090 h 1351385"/>
              <a:gd name="connsiteX526" fmla="*/ 823380 w 1434885"/>
              <a:gd name="connsiteY526" fmla="*/ 496040 h 1351385"/>
              <a:gd name="connsiteX527" fmla="*/ 827190 w 1434885"/>
              <a:gd name="connsiteY527" fmla="*/ 490325 h 1351385"/>
              <a:gd name="connsiteX528" fmla="*/ 825285 w 1434885"/>
              <a:gd name="connsiteY528" fmla="*/ 440795 h 1351385"/>
              <a:gd name="connsiteX529" fmla="*/ 819570 w 1434885"/>
              <a:gd name="connsiteY529" fmla="*/ 438890 h 1351385"/>
              <a:gd name="connsiteX530" fmla="*/ 815760 w 1434885"/>
              <a:gd name="connsiteY530" fmla="*/ 433175 h 1351385"/>
              <a:gd name="connsiteX531" fmla="*/ 821475 w 1434885"/>
              <a:gd name="connsiteY531" fmla="*/ 431270 h 1351385"/>
              <a:gd name="connsiteX532" fmla="*/ 832905 w 1434885"/>
              <a:gd name="connsiteY532" fmla="*/ 425555 h 1351385"/>
              <a:gd name="connsiteX533" fmla="*/ 838620 w 1434885"/>
              <a:gd name="connsiteY533" fmla="*/ 374120 h 1351385"/>
              <a:gd name="connsiteX534" fmla="*/ 836715 w 1434885"/>
              <a:gd name="connsiteY534" fmla="*/ 349355 h 1351385"/>
              <a:gd name="connsiteX535" fmla="*/ 819570 w 1434885"/>
              <a:gd name="connsiteY535" fmla="*/ 328400 h 1351385"/>
              <a:gd name="connsiteX536" fmla="*/ 827190 w 1434885"/>
              <a:gd name="connsiteY536" fmla="*/ 313160 h 1351385"/>
              <a:gd name="connsiteX537" fmla="*/ 829095 w 1434885"/>
              <a:gd name="connsiteY537" fmla="*/ 307445 h 1351385"/>
              <a:gd name="connsiteX538" fmla="*/ 836715 w 1434885"/>
              <a:gd name="connsiteY538" fmla="*/ 296015 h 1351385"/>
              <a:gd name="connsiteX539" fmla="*/ 840525 w 1434885"/>
              <a:gd name="connsiteY539" fmla="*/ 288395 h 1351385"/>
              <a:gd name="connsiteX540" fmla="*/ 838620 w 1434885"/>
              <a:gd name="connsiteY540" fmla="*/ 263630 h 1351385"/>
              <a:gd name="connsiteX541" fmla="*/ 836715 w 1434885"/>
              <a:gd name="connsiteY541" fmla="*/ 256010 h 1351385"/>
              <a:gd name="connsiteX542" fmla="*/ 832905 w 1434885"/>
              <a:gd name="connsiteY542" fmla="*/ 196955 h 1351385"/>
              <a:gd name="connsiteX543" fmla="*/ 829095 w 1434885"/>
              <a:gd name="connsiteY543" fmla="*/ 189335 h 1351385"/>
              <a:gd name="connsiteX544" fmla="*/ 825285 w 1434885"/>
              <a:gd name="connsiteY544" fmla="*/ 177905 h 1351385"/>
              <a:gd name="connsiteX545" fmla="*/ 819570 w 1434885"/>
              <a:gd name="connsiteY545" fmla="*/ 156950 h 1351385"/>
              <a:gd name="connsiteX546" fmla="*/ 815760 w 1434885"/>
              <a:gd name="connsiteY546" fmla="*/ 151235 h 1351385"/>
              <a:gd name="connsiteX547" fmla="*/ 810045 w 1434885"/>
              <a:gd name="connsiteY547" fmla="*/ 134090 h 1351385"/>
              <a:gd name="connsiteX548" fmla="*/ 808140 w 1434885"/>
              <a:gd name="connsiteY548" fmla="*/ 128375 h 1351385"/>
              <a:gd name="connsiteX549" fmla="*/ 813855 w 1434885"/>
              <a:gd name="connsiteY549" fmla="*/ 126470 h 1351385"/>
              <a:gd name="connsiteX550" fmla="*/ 827190 w 1434885"/>
              <a:gd name="connsiteY550" fmla="*/ 116945 h 1351385"/>
              <a:gd name="connsiteX551" fmla="*/ 836715 w 1434885"/>
              <a:gd name="connsiteY551" fmla="*/ 103610 h 1351385"/>
              <a:gd name="connsiteX552" fmla="*/ 834810 w 1434885"/>
              <a:gd name="connsiteY552" fmla="*/ 97895 h 1351385"/>
              <a:gd name="connsiteX553" fmla="*/ 832905 w 1434885"/>
              <a:gd name="connsiteY553" fmla="*/ 90275 h 1351385"/>
              <a:gd name="connsiteX554" fmla="*/ 823380 w 1434885"/>
              <a:gd name="connsiteY554" fmla="*/ 78845 h 1351385"/>
              <a:gd name="connsiteX555" fmla="*/ 811950 w 1434885"/>
              <a:gd name="connsiteY555" fmla="*/ 71225 h 1351385"/>
              <a:gd name="connsiteX556" fmla="*/ 806235 w 1434885"/>
              <a:gd name="connsiteY556" fmla="*/ 65510 h 1351385"/>
              <a:gd name="connsiteX557" fmla="*/ 789090 w 1434885"/>
              <a:gd name="connsiteY557" fmla="*/ 63605 h 1351385"/>
              <a:gd name="connsiteX558" fmla="*/ 783375 w 1434885"/>
              <a:gd name="connsiteY558" fmla="*/ 61700 h 1351385"/>
              <a:gd name="connsiteX559" fmla="*/ 754800 w 1434885"/>
              <a:gd name="connsiteY559" fmla="*/ 59795 h 1351385"/>
              <a:gd name="connsiteX560" fmla="*/ 760515 w 1434885"/>
              <a:gd name="connsiteY560" fmla="*/ 54080 h 1351385"/>
              <a:gd name="connsiteX561" fmla="*/ 766230 w 1434885"/>
              <a:gd name="connsiteY561" fmla="*/ 52175 h 1351385"/>
              <a:gd name="connsiteX562" fmla="*/ 789090 w 1434885"/>
              <a:gd name="connsiteY562" fmla="*/ 50270 h 1351385"/>
              <a:gd name="connsiteX563" fmla="*/ 802425 w 1434885"/>
              <a:gd name="connsiteY563" fmla="*/ 44555 h 1351385"/>
              <a:gd name="connsiteX564" fmla="*/ 813855 w 1434885"/>
              <a:gd name="connsiteY564" fmla="*/ 38840 h 1351385"/>
              <a:gd name="connsiteX565" fmla="*/ 829095 w 1434885"/>
              <a:gd name="connsiteY565" fmla="*/ 35030 h 1351385"/>
              <a:gd name="connsiteX566" fmla="*/ 846240 w 1434885"/>
              <a:gd name="connsiteY566" fmla="*/ 36935 h 1351385"/>
              <a:gd name="connsiteX567" fmla="*/ 848145 w 1434885"/>
              <a:gd name="connsiteY567" fmla="*/ 42650 h 1351385"/>
              <a:gd name="connsiteX568" fmla="*/ 846240 w 1434885"/>
              <a:gd name="connsiteY568" fmla="*/ 48365 h 1351385"/>
              <a:gd name="connsiteX569" fmla="*/ 844335 w 1434885"/>
              <a:gd name="connsiteY569" fmla="*/ 55985 h 1351385"/>
              <a:gd name="connsiteX570" fmla="*/ 846240 w 1434885"/>
              <a:gd name="connsiteY570" fmla="*/ 69320 h 1351385"/>
              <a:gd name="connsiteX571" fmla="*/ 851955 w 1434885"/>
              <a:gd name="connsiteY571" fmla="*/ 73130 h 1351385"/>
              <a:gd name="connsiteX572" fmla="*/ 859575 w 1434885"/>
              <a:gd name="connsiteY572" fmla="*/ 84560 h 1351385"/>
              <a:gd name="connsiteX573" fmla="*/ 865290 w 1434885"/>
              <a:gd name="connsiteY573" fmla="*/ 99800 h 1351385"/>
              <a:gd name="connsiteX574" fmla="*/ 869100 w 1434885"/>
              <a:gd name="connsiteY574" fmla="*/ 113135 h 1351385"/>
              <a:gd name="connsiteX575" fmla="*/ 861480 w 1434885"/>
              <a:gd name="connsiteY575" fmla="*/ 124565 h 1351385"/>
              <a:gd name="connsiteX576" fmla="*/ 859575 w 1434885"/>
              <a:gd name="connsiteY576" fmla="*/ 130280 h 1351385"/>
              <a:gd name="connsiteX577" fmla="*/ 853860 w 1434885"/>
              <a:gd name="connsiteY577" fmla="*/ 132185 h 1351385"/>
              <a:gd name="connsiteX578" fmla="*/ 840525 w 1434885"/>
              <a:gd name="connsiteY578" fmla="*/ 139805 h 1351385"/>
              <a:gd name="connsiteX579" fmla="*/ 842430 w 1434885"/>
              <a:gd name="connsiteY579" fmla="*/ 155045 h 1351385"/>
              <a:gd name="connsiteX580" fmla="*/ 853860 w 1434885"/>
              <a:gd name="connsiteY580" fmla="*/ 162665 h 1351385"/>
              <a:gd name="connsiteX581" fmla="*/ 865290 w 1434885"/>
              <a:gd name="connsiteY581" fmla="*/ 174095 h 1351385"/>
              <a:gd name="connsiteX582" fmla="*/ 874815 w 1434885"/>
              <a:gd name="connsiteY582" fmla="*/ 193145 h 1351385"/>
              <a:gd name="connsiteX583" fmla="*/ 871005 w 1434885"/>
              <a:gd name="connsiteY583" fmla="*/ 246485 h 1351385"/>
              <a:gd name="connsiteX584" fmla="*/ 865290 w 1434885"/>
              <a:gd name="connsiteY584" fmla="*/ 275060 h 1351385"/>
              <a:gd name="connsiteX585" fmla="*/ 863385 w 1434885"/>
              <a:gd name="connsiteY585" fmla="*/ 315065 h 1351385"/>
              <a:gd name="connsiteX586" fmla="*/ 861480 w 1434885"/>
              <a:gd name="connsiteY586" fmla="*/ 332210 h 1351385"/>
              <a:gd name="connsiteX587" fmla="*/ 859575 w 1434885"/>
              <a:gd name="connsiteY587" fmla="*/ 360785 h 1351385"/>
              <a:gd name="connsiteX588" fmla="*/ 855765 w 1434885"/>
              <a:gd name="connsiteY588" fmla="*/ 376025 h 1351385"/>
              <a:gd name="connsiteX589" fmla="*/ 857670 w 1434885"/>
              <a:gd name="connsiteY589" fmla="*/ 396980 h 1351385"/>
              <a:gd name="connsiteX590" fmla="*/ 859575 w 1434885"/>
              <a:gd name="connsiteY590" fmla="*/ 404600 h 1351385"/>
              <a:gd name="connsiteX591" fmla="*/ 861480 w 1434885"/>
              <a:gd name="connsiteY591" fmla="*/ 419840 h 1351385"/>
              <a:gd name="connsiteX592" fmla="*/ 869100 w 1434885"/>
              <a:gd name="connsiteY592" fmla="*/ 423650 h 1351385"/>
              <a:gd name="connsiteX593" fmla="*/ 901485 w 1434885"/>
              <a:gd name="connsiteY593" fmla="*/ 425555 h 1351385"/>
              <a:gd name="connsiteX594" fmla="*/ 899580 w 1434885"/>
              <a:gd name="connsiteY594" fmla="*/ 448415 h 1351385"/>
              <a:gd name="connsiteX595" fmla="*/ 893865 w 1434885"/>
              <a:gd name="connsiteY595" fmla="*/ 452225 h 1351385"/>
              <a:gd name="connsiteX596" fmla="*/ 872910 w 1434885"/>
              <a:gd name="connsiteY596" fmla="*/ 461750 h 1351385"/>
              <a:gd name="connsiteX597" fmla="*/ 867195 w 1434885"/>
              <a:gd name="connsiteY597" fmla="*/ 457940 h 1351385"/>
              <a:gd name="connsiteX598" fmla="*/ 861480 w 1434885"/>
              <a:gd name="connsiteY598" fmla="*/ 465560 h 1351385"/>
              <a:gd name="connsiteX599" fmla="*/ 857670 w 1434885"/>
              <a:gd name="connsiteY599" fmla="*/ 476990 h 1351385"/>
              <a:gd name="connsiteX600" fmla="*/ 853860 w 1434885"/>
              <a:gd name="connsiteY600" fmla="*/ 492230 h 1351385"/>
              <a:gd name="connsiteX601" fmla="*/ 848145 w 1434885"/>
              <a:gd name="connsiteY601" fmla="*/ 505565 h 1351385"/>
              <a:gd name="connsiteX602" fmla="*/ 846240 w 1434885"/>
              <a:gd name="connsiteY602" fmla="*/ 511280 h 1351385"/>
              <a:gd name="connsiteX603" fmla="*/ 848145 w 1434885"/>
              <a:gd name="connsiteY603" fmla="*/ 526520 h 1351385"/>
              <a:gd name="connsiteX604" fmla="*/ 859575 w 1434885"/>
              <a:gd name="connsiteY604" fmla="*/ 524615 h 1351385"/>
              <a:gd name="connsiteX605" fmla="*/ 871005 w 1434885"/>
              <a:gd name="connsiteY605" fmla="*/ 511280 h 1351385"/>
              <a:gd name="connsiteX606" fmla="*/ 874815 w 1434885"/>
              <a:gd name="connsiteY606" fmla="*/ 505565 h 1351385"/>
              <a:gd name="connsiteX607" fmla="*/ 880530 w 1434885"/>
              <a:gd name="connsiteY607" fmla="*/ 503660 h 1351385"/>
              <a:gd name="connsiteX608" fmla="*/ 899580 w 1434885"/>
              <a:gd name="connsiteY608" fmla="*/ 496040 h 1351385"/>
              <a:gd name="connsiteX609" fmla="*/ 916725 w 1434885"/>
              <a:gd name="connsiteY609" fmla="*/ 490325 h 1351385"/>
              <a:gd name="connsiteX610" fmla="*/ 922440 w 1434885"/>
              <a:gd name="connsiteY610" fmla="*/ 488420 h 1351385"/>
              <a:gd name="connsiteX611" fmla="*/ 930060 w 1434885"/>
              <a:gd name="connsiteY611" fmla="*/ 486515 h 1351385"/>
              <a:gd name="connsiteX612" fmla="*/ 937680 w 1434885"/>
              <a:gd name="connsiteY612" fmla="*/ 482705 h 1351385"/>
              <a:gd name="connsiteX613" fmla="*/ 945300 w 1434885"/>
              <a:gd name="connsiteY613" fmla="*/ 480800 h 1351385"/>
              <a:gd name="connsiteX614" fmla="*/ 962445 w 1434885"/>
              <a:gd name="connsiteY614" fmla="*/ 471275 h 1351385"/>
              <a:gd name="connsiteX615" fmla="*/ 973875 w 1434885"/>
              <a:gd name="connsiteY615" fmla="*/ 467465 h 1351385"/>
              <a:gd name="connsiteX616" fmla="*/ 975780 w 1434885"/>
              <a:gd name="connsiteY616" fmla="*/ 461750 h 1351385"/>
              <a:gd name="connsiteX617" fmla="*/ 971970 w 1434885"/>
              <a:gd name="connsiteY617" fmla="*/ 454130 h 1351385"/>
              <a:gd name="connsiteX618" fmla="*/ 941490 w 1434885"/>
              <a:gd name="connsiteY618" fmla="*/ 448415 h 1351385"/>
              <a:gd name="connsiteX619" fmla="*/ 949110 w 1434885"/>
              <a:gd name="connsiteY619" fmla="*/ 442700 h 1351385"/>
              <a:gd name="connsiteX620" fmla="*/ 977685 w 1434885"/>
              <a:gd name="connsiteY620" fmla="*/ 438890 h 1351385"/>
              <a:gd name="connsiteX621" fmla="*/ 991020 w 1434885"/>
              <a:gd name="connsiteY621" fmla="*/ 435080 h 1351385"/>
              <a:gd name="connsiteX622" fmla="*/ 996735 w 1434885"/>
              <a:gd name="connsiteY622" fmla="*/ 431270 h 1351385"/>
              <a:gd name="connsiteX623" fmla="*/ 1006260 w 1434885"/>
              <a:gd name="connsiteY623" fmla="*/ 427460 h 1351385"/>
              <a:gd name="connsiteX624" fmla="*/ 1011975 w 1434885"/>
              <a:gd name="connsiteY624" fmla="*/ 408410 h 1351385"/>
              <a:gd name="connsiteX625" fmla="*/ 1015785 w 1434885"/>
              <a:gd name="connsiteY625" fmla="*/ 400790 h 1351385"/>
              <a:gd name="connsiteX626" fmla="*/ 1013880 w 1434885"/>
              <a:gd name="connsiteY626" fmla="*/ 381740 h 1351385"/>
              <a:gd name="connsiteX627" fmla="*/ 1015785 w 1434885"/>
              <a:gd name="connsiteY627" fmla="*/ 376025 h 1351385"/>
              <a:gd name="connsiteX628" fmla="*/ 1046265 w 1434885"/>
              <a:gd name="connsiteY628" fmla="*/ 374120 h 1351385"/>
              <a:gd name="connsiteX629" fmla="*/ 1069125 w 1434885"/>
              <a:gd name="connsiteY629" fmla="*/ 372215 h 1351385"/>
              <a:gd name="connsiteX630" fmla="*/ 1082460 w 1434885"/>
              <a:gd name="connsiteY630" fmla="*/ 368405 h 1351385"/>
              <a:gd name="connsiteX631" fmla="*/ 1086270 w 1434885"/>
              <a:gd name="connsiteY631" fmla="*/ 362690 h 1351385"/>
              <a:gd name="connsiteX632" fmla="*/ 1088175 w 1434885"/>
              <a:gd name="connsiteY632" fmla="*/ 353165 h 1351385"/>
              <a:gd name="connsiteX633" fmla="*/ 1093890 w 1434885"/>
              <a:gd name="connsiteY633" fmla="*/ 351260 h 1351385"/>
              <a:gd name="connsiteX634" fmla="*/ 1099605 w 1434885"/>
              <a:gd name="connsiteY634" fmla="*/ 347450 h 1351385"/>
              <a:gd name="connsiteX635" fmla="*/ 1103415 w 1434885"/>
              <a:gd name="connsiteY635" fmla="*/ 341735 h 1351385"/>
              <a:gd name="connsiteX636" fmla="*/ 1109130 w 1434885"/>
              <a:gd name="connsiteY636" fmla="*/ 336020 h 1351385"/>
              <a:gd name="connsiteX637" fmla="*/ 1105320 w 1434885"/>
              <a:gd name="connsiteY637" fmla="*/ 330305 h 1351385"/>
              <a:gd name="connsiteX638" fmla="*/ 1091985 w 1434885"/>
              <a:gd name="connsiteY638" fmla="*/ 322685 h 1351385"/>
              <a:gd name="connsiteX639" fmla="*/ 1090080 w 1434885"/>
              <a:gd name="connsiteY639" fmla="*/ 316970 h 1351385"/>
              <a:gd name="connsiteX640" fmla="*/ 1213905 w 1434885"/>
              <a:gd name="connsiteY640" fmla="*/ 316970 h 1351385"/>
              <a:gd name="connsiteX641" fmla="*/ 1194855 w 1434885"/>
              <a:gd name="connsiteY641" fmla="*/ 322685 h 1351385"/>
              <a:gd name="connsiteX642" fmla="*/ 1189140 w 1434885"/>
              <a:gd name="connsiteY642" fmla="*/ 324590 h 1351385"/>
              <a:gd name="connsiteX643" fmla="*/ 1181520 w 1434885"/>
              <a:gd name="connsiteY643" fmla="*/ 326495 h 1351385"/>
              <a:gd name="connsiteX644" fmla="*/ 1171995 w 1434885"/>
              <a:gd name="connsiteY644" fmla="*/ 330305 h 1351385"/>
              <a:gd name="connsiteX645" fmla="*/ 1166280 w 1434885"/>
              <a:gd name="connsiteY645" fmla="*/ 332210 h 1351385"/>
              <a:gd name="connsiteX646" fmla="*/ 1158660 w 1434885"/>
              <a:gd name="connsiteY646" fmla="*/ 336020 h 1351385"/>
              <a:gd name="connsiteX647" fmla="*/ 1145325 w 1434885"/>
              <a:gd name="connsiteY647" fmla="*/ 341735 h 1351385"/>
              <a:gd name="connsiteX648" fmla="*/ 1139610 w 1434885"/>
              <a:gd name="connsiteY648" fmla="*/ 345545 h 1351385"/>
              <a:gd name="connsiteX649" fmla="*/ 1128180 w 1434885"/>
              <a:gd name="connsiteY649" fmla="*/ 351260 h 1351385"/>
              <a:gd name="connsiteX650" fmla="*/ 1124370 w 1434885"/>
              <a:gd name="connsiteY650" fmla="*/ 368405 h 1351385"/>
              <a:gd name="connsiteX651" fmla="*/ 1112940 w 1434885"/>
              <a:gd name="connsiteY651" fmla="*/ 372215 h 1351385"/>
              <a:gd name="connsiteX652" fmla="*/ 1090080 w 1434885"/>
              <a:gd name="connsiteY652" fmla="*/ 374120 h 1351385"/>
              <a:gd name="connsiteX653" fmla="*/ 1067220 w 1434885"/>
              <a:gd name="connsiteY653" fmla="*/ 381740 h 1351385"/>
              <a:gd name="connsiteX654" fmla="*/ 1042455 w 1434885"/>
              <a:gd name="connsiteY654" fmla="*/ 396980 h 1351385"/>
              <a:gd name="connsiteX655" fmla="*/ 1027215 w 1434885"/>
              <a:gd name="connsiteY655" fmla="*/ 416030 h 1351385"/>
              <a:gd name="connsiteX656" fmla="*/ 1025310 w 1434885"/>
              <a:gd name="connsiteY656" fmla="*/ 423650 h 1351385"/>
              <a:gd name="connsiteX657" fmla="*/ 1021500 w 1434885"/>
              <a:gd name="connsiteY657" fmla="*/ 429365 h 1351385"/>
              <a:gd name="connsiteX658" fmla="*/ 1015785 w 1434885"/>
              <a:gd name="connsiteY658" fmla="*/ 440795 h 1351385"/>
              <a:gd name="connsiteX659" fmla="*/ 1010070 w 1434885"/>
              <a:gd name="connsiteY659" fmla="*/ 442700 h 1351385"/>
              <a:gd name="connsiteX660" fmla="*/ 1004355 w 1434885"/>
              <a:gd name="connsiteY660" fmla="*/ 448415 h 1351385"/>
              <a:gd name="connsiteX661" fmla="*/ 998640 w 1434885"/>
              <a:gd name="connsiteY661" fmla="*/ 452225 h 1351385"/>
              <a:gd name="connsiteX662" fmla="*/ 994830 w 1434885"/>
              <a:gd name="connsiteY662" fmla="*/ 457940 h 1351385"/>
              <a:gd name="connsiteX663" fmla="*/ 987210 w 1434885"/>
              <a:gd name="connsiteY663" fmla="*/ 463655 h 1351385"/>
              <a:gd name="connsiteX664" fmla="*/ 981495 w 1434885"/>
              <a:gd name="connsiteY664" fmla="*/ 471275 h 1351385"/>
              <a:gd name="connsiteX665" fmla="*/ 968160 w 1434885"/>
              <a:gd name="connsiteY665" fmla="*/ 478895 h 1351385"/>
              <a:gd name="connsiteX666" fmla="*/ 947205 w 1434885"/>
              <a:gd name="connsiteY666" fmla="*/ 496040 h 1351385"/>
              <a:gd name="connsiteX667" fmla="*/ 930060 w 1434885"/>
              <a:gd name="connsiteY667" fmla="*/ 505565 h 1351385"/>
              <a:gd name="connsiteX668" fmla="*/ 924345 w 1434885"/>
              <a:gd name="connsiteY668" fmla="*/ 509375 h 1351385"/>
              <a:gd name="connsiteX669" fmla="*/ 916725 w 1434885"/>
              <a:gd name="connsiteY669" fmla="*/ 515090 h 1351385"/>
              <a:gd name="connsiteX670" fmla="*/ 897675 w 1434885"/>
              <a:gd name="connsiteY670" fmla="*/ 522710 h 1351385"/>
              <a:gd name="connsiteX671" fmla="*/ 880530 w 1434885"/>
              <a:gd name="connsiteY671" fmla="*/ 532235 h 1351385"/>
              <a:gd name="connsiteX672" fmla="*/ 872910 w 1434885"/>
              <a:gd name="connsiteY672" fmla="*/ 539855 h 1351385"/>
              <a:gd name="connsiteX673" fmla="*/ 869100 w 1434885"/>
              <a:gd name="connsiteY673" fmla="*/ 545570 h 1351385"/>
              <a:gd name="connsiteX674" fmla="*/ 874815 w 1434885"/>
              <a:gd name="connsiteY674" fmla="*/ 547475 h 1351385"/>
              <a:gd name="connsiteX675" fmla="*/ 895770 w 1434885"/>
              <a:gd name="connsiteY675" fmla="*/ 549380 h 1351385"/>
              <a:gd name="connsiteX676" fmla="*/ 909105 w 1434885"/>
              <a:gd name="connsiteY676" fmla="*/ 551285 h 1351385"/>
              <a:gd name="connsiteX677" fmla="*/ 937680 w 1434885"/>
              <a:gd name="connsiteY677" fmla="*/ 555095 h 1351385"/>
              <a:gd name="connsiteX678" fmla="*/ 891960 w 1434885"/>
              <a:gd name="connsiteY678" fmla="*/ 555095 h 1351385"/>
              <a:gd name="connsiteX679" fmla="*/ 853860 w 1434885"/>
              <a:gd name="connsiteY679" fmla="*/ 557000 h 1351385"/>
              <a:gd name="connsiteX680" fmla="*/ 848145 w 1434885"/>
              <a:gd name="connsiteY680" fmla="*/ 560810 h 1351385"/>
              <a:gd name="connsiteX681" fmla="*/ 842430 w 1434885"/>
              <a:gd name="connsiteY681" fmla="*/ 579860 h 1351385"/>
              <a:gd name="connsiteX682" fmla="*/ 838620 w 1434885"/>
              <a:gd name="connsiteY682" fmla="*/ 585575 h 1351385"/>
              <a:gd name="connsiteX683" fmla="*/ 834810 w 1434885"/>
              <a:gd name="connsiteY683" fmla="*/ 597005 h 1351385"/>
              <a:gd name="connsiteX684" fmla="*/ 831000 w 1434885"/>
              <a:gd name="connsiteY684" fmla="*/ 606530 h 1351385"/>
              <a:gd name="connsiteX685" fmla="*/ 823380 w 1434885"/>
              <a:gd name="connsiteY685" fmla="*/ 617960 h 1351385"/>
              <a:gd name="connsiteX686" fmla="*/ 829095 w 1434885"/>
              <a:gd name="connsiteY686" fmla="*/ 623675 h 1351385"/>
              <a:gd name="connsiteX687" fmla="*/ 834810 w 1434885"/>
              <a:gd name="connsiteY687" fmla="*/ 625580 h 1351385"/>
              <a:gd name="connsiteX688" fmla="*/ 861480 w 1434885"/>
              <a:gd name="connsiteY688" fmla="*/ 629390 h 1351385"/>
              <a:gd name="connsiteX689" fmla="*/ 907200 w 1434885"/>
              <a:gd name="connsiteY689" fmla="*/ 633200 h 1351385"/>
              <a:gd name="connsiteX690" fmla="*/ 930060 w 1434885"/>
              <a:gd name="connsiteY690" fmla="*/ 637010 h 1351385"/>
              <a:gd name="connsiteX691" fmla="*/ 926250 w 1434885"/>
              <a:gd name="connsiteY691" fmla="*/ 642725 h 1351385"/>
              <a:gd name="connsiteX692" fmla="*/ 912915 w 1434885"/>
              <a:gd name="connsiteY692" fmla="*/ 646535 h 1351385"/>
              <a:gd name="connsiteX693" fmla="*/ 836715 w 1434885"/>
              <a:gd name="connsiteY693" fmla="*/ 644630 h 1351385"/>
              <a:gd name="connsiteX694" fmla="*/ 823380 w 1434885"/>
              <a:gd name="connsiteY694" fmla="*/ 644630 h 1351385"/>
              <a:gd name="connsiteX695" fmla="*/ 819570 w 1434885"/>
              <a:gd name="connsiteY695" fmla="*/ 650345 h 1351385"/>
              <a:gd name="connsiteX696" fmla="*/ 813855 w 1434885"/>
              <a:gd name="connsiteY696" fmla="*/ 654155 h 1351385"/>
              <a:gd name="connsiteX697" fmla="*/ 811950 w 1434885"/>
              <a:gd name="connsiteY697" fmla="*/ 659870 h 1351385"/>
              <a:gd name="connsiteX698" fmla="*/ 804330 w 1434885"/>
              <a:gd name="connsiteY698" fmla="*/ 671300 h 1351385"/>
              <a:gd name="connsiteX699" fmla="*/ 800520 w 1434885"/>
              <a:gd name="connsiteY699" fmla="*/ 680825 h 1351385"/>
              <a:gd name="connsiteX700" fmla="*/ 789090 w 1434885"/>
              <a:gd name="connsiteY700" fmla="*/ 692255 h 1351385"/>
              <a:gd name="connsiteX701" fmla="*/ 781470 w 1434885"/>
              <a:gd name="connsiteY701" fmla="*/ 699875 h 1351385"/>
              <a:gd name="connsiteX702" fmla="*/ 768135 w 1434885"/>
              <a:gd name="connsiteY702" fmla="*/ 717020 h 1351385"/>
              <a:gd name="connsiteX703" fmla="*/ 764325 w 1434885"/>
              <a:gd name="connsiteY703" fmla="*/ 732260 h 1351385"/>
              <a:gd name="connsiteX704" fmla="*/ 760515 w 1434885"/>
              <a:gd name="connsiteY704" fmla="*/ 772265 h 1351385"/>
              <a:gd name="connsiteX705" fmla="*/ 762420 w 1434885"/>
              <a:gd name="connsiteY705" fmla="*/ 793220 h 1351385"/>
              <a:gd name="connsiteX706" fmla="*/ 773850 w 1434885"/>
              <a:gd name="connsiteY706" fmla="*/ 797030 h 1351385"/>
              <a:gd name="connsiteX707" fmla="*/ 792900 w 1434885"/>
              <a:gd name="connsiteY707" fmla="*/ 793220 h 1351385"/>
              <a:gd name="connsiteX708" fmla="*/ 811950 w 1434885"/>
              <a:gd name="connsiteY708" fmla="*/ 783695 h 1351385"/>
              <a:gd name="connsiteX709" fmla="*/ 825285 w 1434885"/>
              <a:gd name="connsiteY709" fmla="*/ 776075 h 1351385"/>
              <a:gd name="connsiteX710" fmla="*/ 834810 w 1434885"/>
              <a:gd name="connsiteY710" fmla="*/ 774170 h 1351385"/>
              <a:gd name="connsiteX711" fmla="*/ 840525 w 1434885"/>
              <a:gd name="connsiteY711" fmla="*/ 770360 h 1351385"/>
              <a:gd name="connsiteX712" fmla="*/ 871005 w 1434885"/>
              <a:gd name="connsiteY712" fmla="*/ 764645 h 1351385"/>
              <a:gd name="connsiteX713" fmla="*/ 878625 w 1434885"/>
              <a:gd name="connsiteY713" fmla="*/ 762740 h 1351385"/>
              <a:gd name="connsiteX714" fmla="*/ 905295 w 1434885"/>
              <a:gd name="connsiteY714" fmla="*/ 757025 h 1351385"/>
              <a:gd name="connsiteX715" fmla="*/ 930060 w 1434885"/>
              <a:gd name="connsiteY715" fmla="*/ 743690 h 1351385"/>
              <a:gd name="connsiteX716" fmla="*/ 937680 w 1434885"/>
              <a:gd name="connsiteY716" fmla="*/ 739880 h 1351385"/>
              <a:gd name="connsiteX717" fmla="*/ 943395 w 1434885"/>
              <a:gd name="connsiteY717" fmla="*/ 736070 h 1351385"/>
              <a:gd name="connsiteX718" fmla="*/ 951015 w 1434885"/>
              <a:gd name="connsiteY718" fmla="*/ 734165 h 1351385"/>
              <a:gd name="connsiteX719" fmla="*/ 958635 w 1434885"/>
              <a:gd name="connsiteY719" fmla="*/ 728450 h 1351385"/>
              <a:gd name="connsiteX720" fmla="*/ 966255 w 1434885"/>
              <a:gd name="connsiteY720" fmla="*/ 724640 h 1351385"/>
              <a:gd name="connsiteX721" fmla="*/ 971970 w 1434885"/>
              <a:gd name="connsiteY721" fmla="*/ 720830 h 1351385"/>
              <a:gd name="connsiteX722" fmla="*/ 979590 w 1434885"/>
              <a:gd name="connsiteY722" fmla="*/ 707495 h 1351385"/>
              <a:gd name="connsiteX723" fmla="*/ 985305 w 1434885"/>
              <a:gd name="connsiteY723" fmla="*/ 671300 h 1351385"/>
              <a:gd name="connsiteX724" fmla="*/ 991020 w 1434885"/>
              <a:gd name="connsiteY724" fmla="*/ 661775 h 1351385"/>
              <a:gd name="connsiteX725" fmla="*/ 996735 w 1434885"/>
              <a:gd name="connsiteY725" fmla="*/ 657965 h 1351385"/>
              <a:gd name="connsiteX726" fmla="*/ 1004355 w 1434885"/>
              <a:gd name="connsiteY726" fmla="*/ 652250 h 1351385"/>
              <a:gd name="connsiteX727" fmla="*/ 1015785 w 1434885"/>
              <a:gd name="connsiteY727" fmla="*/ 631295 h 1351385"/>
              <a:gd name="connsiteX728" fmla="*/ 1021500 w 1434885"/>
              <a:gd name="connsiteY728" fmla="*/ 625580 h 1351385"/>
              <a:gd name="connsiteX729" fmla="*/ 1029120 w 1434885"/>
              <a:gd name="connsiteY729" fmla="*/ 610340 h 1351385"/>
              <a:gd name="connsiteX730" fmla="*/ 1032930 w 1434885"/>
              <a:gd name="connsiteY730" fmla="*/ 600815 h 1351385"/>
              <a:gd name="connsiteX731" fmla="*/ 1042455 w 1434885"/>
              <a:gd name="connsiteY731" fmla="*/ 581765 h 1351385"/>
              <a:gd name="connsiteX732" fmla="*/ 1044360 w 1434885"/>
              <a:gd name="connsiteY732" fmla="*/ 576050 h 1351385"/>
              <a:gd name="connsiteX733" fmla="*/ 1048170 w 1434885"/>
              <a:gd name="connsiteY733" fmla="*/ 566525 h 1351385"/>
              <a:gd name="connsiteX734" fmla="*/ 1050075 w 1434885"/>
              <a:gd name="connsiteY734" fmla="*/ 557000 h 1351385"/>
              <a:gd name="connsiteX735" fmla="*/ 1051980 w 1434885"/>
              <a:gd name="connsiteY735" fmla="*/ 545570 h 1351385"/>
              <a:gd name="connsiteX736" fmla="*/ 1055790 w 1434885"/>
              <a:gd name="connsiteY736" fmla="*/ 539855 h 1351385"/>
              <a:gd name="connsiteX737" fmla="*/ 1059600 w 1434885"/>
              <a:gd name="connsiteY737" fmla="*/ 530330 h 1351385"/>
              <a:gd name="connsiteX738" fmla="*/ 1084365 w 1434885"/>
              <a:gd name="connsiteY738" fmla="*/ 505565 h 1351385"/>
              <a:gd name="connsiteX739" fmla="*/ 1093890 w 1434885"/>
              <a:gd name="connsiteY739" fmla="*/ 492230 h 1351385"/>
              <a:gd name="connsiteX740" fmla="*/ 1107225 w 1434885"/>
              <a:gd name="connsiteY740" fmla="*/ 484610 h 1351385"/>
              <a:gd name="connsiteX741" fmla="*/ 1112940 w 1434885"/>
              <a:gd name="connsiteY741" fmla="*/ 480800 h 1351385"/>
              <a:gd name="connsiteX742" fmla="*/ 1122465 w 1434885"/>
              <a:gd name="connsiteY742" fmla="*/ 478895 h 1351385"/>
              <a:gd name="connsiteX743" fmla="*/ 1131990 w 1434885"/>
              <a:gd name="connsiteY743" fmla="*/ 475085 h 1351385"/>
              <a:gd name="connsiteX744" fmla="*/ 1135800 w 1434885"/>
              <a:gd name="connsiteY744" fmla="*/ 469370 h 1351385"/>
              <a:gd name="connsiteX745" fmla="*/ 1141515 w 1434885"/>
              <a:gd name="connsiteY745" fmla="*/ 463655 h 1351385"/>
              <a:gd name="connsiteX746" fmla="*/ 1143420 w 1434885"/>
              <a:gd name="connsiteY746" fmla="*/ 457940 h 1351385"/>
              <a:gd name="connsiteX747" fmla="*/ 1168185 w 1434885"/>
              <a:gd name="connsiteY747" fmla="*/ 459845 h 1351385"/>
              <a:gd name="connsiteX748" fmla="*/ 1181520 w 1434885"/>
              <a:gd name="connsiteY748" fmla="*/ 467465 h 1351385"/>
              <a:gd name="connsiteX749" fmla="*/ 1204380 w 1434885"/>
              <a:gd name="connsiteY749" fmla="*/ 473180 h 1351385"/>
              <a:gd name="connsiteX750" fmla="*/ 1198665 w 1434885"/>
              <a:gd name="connsiteY750" fmla="*/ 476990 h 1351385"/>
              <a:gd name="connsiteX751" fmla="*/ 1171995 w 1434885"/>
              <a:gd name="connsiteY751" fmla="*/ 480800 h 1351385"/>
              <a:gd name="connsiteX752" fmla="*/ 1145325 w 1434885"/>
              <a:gd name="connsiteY752" fmla="*/ 482705 h 1351385"/>
              <a:gd name="connsiteX753" fmla="*/ 1135800 w 1434885"/>
              <a:gd name="connsiteY753" fmla="*/ 484610 h 1351385"/>
              <a:gd name="connsiteX754" fmla="*/ 1124370 w 1434885"/>
              <a:gd name="connsiteY754" fmla="*/ 501755 h 1351385"/>
              <a:gd name="connsiteX755" fmla="*/ 1122465 w 1434885"/>
              <a:gd name="connsiteY755" fmla="*/ 511280 h 1351385"/>
              <a:gd name="connsiteX756" fmla="*/ 1112940 w 1434885"/>
              <a:gd name="connsiteY756" fmla="*/ 522710 h 1351385"/>
              <a:gd name="connsiteX757" fmla="*/ 1107225 w 1434885"/>
              <a:gd name="connsiteY757" fmla="*/ 532235 h 1351385"/>
              <a:gd name="connsiteX758" fmla="*/ 1103415 w 1434885"/>
              <a:gd name="connsiteY758" fmla="*/ 537950 h 1351385"/>
              <a:gd name="connsiteX759" fmla="*/ 1122465 w 1434885"/>
              <a:gd name="connsiteY759" fmla="*/ 541760 h 1351385"/>
              <a:gd name="connsiteX760" fmla="*/ 1130085 w 1434885"/>
              <a:gd name="connsiteY760" fmla="*/ 543665 h 1351385"/>
              <a:gd name="connsiteX761" fmla="*/ 1131990 w 1434885"/>
              <a:gd name="connsiteY761" fmla="*/ 549380 h 1351385"/>
              <a:gd name="connsiteX762" fmla="*/ 1120560 w 1434885"/>
              <a:gd name="connsiteY762" fmla="*/ 558905 h 1351385"/>
              <a:gd name="connsiteX763" fmla="*/ 1105320 w 1434885"/>
              <a:gd name="connsiteY763" fmla="*/ 566525 h 1351385"/>
              <a:gd name="connsiteX764" fmla="*/ 1097700 w 1434885"/>
              <a:gd name="connsiteY764" fmla="*/ 570335 h 1351385"/>
              <a:gd name="connsiteX765" fmla="*/ 1091985 w 1434885"/>
              <a:gd name="connsiteY765" fmla="*/ 574145 h 1351385"/>
              <a:gd name="connsiteX766" fmla="*/ 1099605 w 1434885"/>
              <a:gd name="connsiteY766" fmla="*/ 576050 h 1351385"/>
              <a:gd name="connsiteX767" fmla="*/ 1126275 w 1434885"/>
              <a:gd name="connsiteY767" fmla="*/ 572240 h 1351385"/>
              <a:gd name="connsiteX768" fmla="*/ 1145325 w 1434885"/>
              <a:gd name="connsiteY768" fmla="*/ 570335 h 1351385"/>
              <a:gd name="connsiteX769" fmla="*/ 1227240 w 1434885"/>
              <a:gd name="connsiteY769" fmla="*/ 572240 h 1351385"/>
              <a:gd name="connsiteX770" fmla="*/ 1229145 w 1434885"/>
              <a:gd name="connsiteY770" fmla="*/ 577955 h 1351385"/>
              <a:gd name="connsiteX771" fmla="*/ 1219620 w 1434885"/>
              <a:gd name="connsiteY771" fmla="*/ 581765 h 1351385"/>
              <a:gd name="connsiteX772" fmla="*/ 1202475 w 1434885"/>
              <a:gd name="connsiteY772" fmla="*/ 585575 h 1351385"/>
              <a:gd name="connsiteX773" fmla="*/ 1181520 w 1434885"/>
              <a:gd name="connsiteY773" fmla="*/ 593195 h 1351385"/>
              <a:gd name="connsiteX774" fmla="*/ 1173900 w 1434885"/>
              <a:gd name="connsiteY774" fmla="*/ 595100 h 1351385"/>
              <a:gd name="connsiteX775" fmla="*/ 1154850 w 1434885"/>
              <a:gd name="connsiteY775" fmla="*/ 600815 h 1351385"/>
              <a:gd name="connsiteX776" fmla="*/ 1133895 w 1434885"/>
              <a:gd name="connsiteY776" fmla="*/ 602720 h 1351385"/>
              <a:gd name="connsiteX777" fmla="*/ 1065315 w 1434885"/>
              <a:gd name="connsiteY777" fmla="*/ 606530 h 1351385"/>
              <a:gd name="connsiteX778" fmla="*/ 1057695 w 1434885"/>
              <a:gd name="connsiteY778" fmla="*/ 627485 h 1351385"/>
              <a:gd name="connsiteX779" fmla="*/ 1051980 w 1434885"/>
              <a:gd name="connsiteY779" fmla="*/ 633200 h 1351385"/>
              <a:gd name="connsiteX780" fmla="*/ 1048170 w 1434885"/>
              <a:gd name="connsiteY780" fmla="*/ 638915 h 1351385"/>
              <a:gd name="connsiteX781" fmla="*/ 1040550 w 1434885"/>
              <a:gd name="connsiteY781" fmla="*/ 656060 h 1351385"/>
              <a:gd name="connsiteX782" fmla="*/ 1036740 w 1434885"/>
              <a:gd name="connsiteY782" fmla="*/ 661775 h 1351385"/>
              <a:gd name="connsiteX783" fmla="*/ 1031025 w 1434885"/>
              <a:gd name="connsiteY783" fmla="*/ 673205 h 1351385"/>
              <a:gd name="connsiteX784" fmla="*/ 1067220 w 1434885"/>
              <a:gd name="connsiteY784" fmla="*/ 684635 h 1351385"/>
              <a:gd name="connsiteX785" fmla="*/ 1072935 w 1434885"/>
              <a:gd name="connsiteY785" fmla="*/ 682730 h 1351385"/>
              <a:gd name="connsiteX786" fmla="*/ 1082460 w 1434885"/>
              <a:gd name="connsiteY786" fmla="*/ 678920 h 1351385"/>
              <a:gd name="connsiteX787" fmla="*/ 1088175 w 1434885"/>
              <a:gd name="connsiteY787" fmla="*/ 675110 h 1351385"/>
              <a:gd name="connsiteX788" fmla="*/ 1097700 w 1434885"/>
              <a:gd name="connsiteY788" fmla="*/ 673205 h 1351385"/>
              <a:gd name="connsiteX789" fmla="*/ 1107225 w 1434885"/>
              <a:gd name="connsiteY789" fmla="*/ 669395 h 1351385"/>
              <a:gd name="connsiteX790" fmla="*/ 1118655 w 1434885"/>
              <a:gd name="connsiteY790" fmla="*/ 667490 h 1351385"/>
              <a:gd name="connsiteX791" fmla="*/ 1133895 w 1434885"/>
              <a:gd name="connsiteY791" fmla="*/ 663680 h 1351385"/>
              <a:gd name="connsiteX792" fmla="*/ 1143420 w 1434885"/>
              <a:gd name="connsiteY792" fmla="*/ 659870 h 1351385"/>
              <a:gd name="connsiteX793" fmla="*/ 1181520 w 1434885"/>
              <a:gd name="connsiteY793" fmla="*/ 657965 h 1351385"/>
              <a:gd name="connsiteX794" fmla="*/ 1202475 w 1434885"/>
              <a:gd name="connsiteY794" fmla="*/ 656060 h 1351385"/>
              <a:gd name="connsiteX795" fmla="*/ 1231050 w 1434885"/>
              <a:gd name="connsiteY795" fmla="*/ 648440 h 1351385"/>
              <a:gd name="connsiteX796" fmla="*/ 1250100 w 1434885"/>
              <a:gd name="connsiteY796" fmla="*/ 650345 h 1351385"/>
              <a:gd name="connsiteX797" fmla="*/ 1267245 w 1434885"/>
              <a:gd name="connsiteY797" fmla="*/ 656060 h 1351385"/>
              <a:gd name="connsiteX798" fmla="*/ 1290105 w 1434885"/>
              <a:gd name="connsiteY798" fmla="*/ 663680 h 1351385"/>
              <a:gd name="connsiteX799" fmla="*/ 1351065 w 1434885"/>
              <a:gd name="connsiteY799" fmla="*/ 667490 h 1351385"/>
              <a:gd name="connsiteX800" fmla="*/ 1364400 w 1434885"/>
              <a:gd name="connsiteY800" fmla="*/ 669395 h 1351385"/>
              <a:gd name="connsiteX801" fmla="*/ 1396785 w 1434885"/>
              <a:gd name="connsiteY801" fmla="*/ 673205 h 1351385"/>
              <a:gd name="connsiteX802" fmla="*/ 1408215 w 1434885"/>
              <a:gd name="connsiteY802" fmla="*/ 680825 h 1351385"/>
              <a:gd name="connsiteX803" fmla="*/ 1415835 w 1434885"/>
              <a:gd name="connsiteY803" fmla="*/ 684635 h 1351385"/>
              <a:gd name="connsiteX804" fmla="*/ 1434885 w 1434885"/>
              <a:gd name="connsiteY804" fmla="*/ 690350 h 1351385"/>
              <a:gd name="connsiteX805" fmla="*/ 1408215 w 1434885"/>
              <a:gd name="connsiteY805" fmla="*/ 692255 h 1351385"/>
              <a:gd name="connsiteX806" fmla="*/ 1307250 w 1434885"/>
              <a:gd name="connsiteY806" fmla="*/ 688445 h 1351385"/>
              <a:gd name="connsiteX807" fmla="*/ 1255815 w 1434885"/>
              <a:gd name="connsiteY807" fmla="*/ 684635 h 1351385"/>
              <a:gd name="connsiteX808" fmla="*/ 1202475 w 1434885"/>
              <a:gd name="connsiteY808" fmla="*/ 686540 h 1351385"/>
              <a:gd name="connsiteX809" fmla="*/ 1185330 w 1434885"/>
              <a:gd name="connsiteY809" fmla="*/ 692255 h 1351385"/>
              <a:gd name="connsiteX810" fmla="*/ 1173900 w 1434885"/>
              <a:gd name="connsiteY810" fmla="*/ 696065 h 1351385"/>
              <a:gd name="connsiteX811" fmla="*/ 1166280 w 1434885"/>
              <a:gd name="connsiteY811" fmla="*/ 699875 h 1351385"/>
              <a:gd name="connsiteX812" fmla="*/ 1145325 w 1434885"/>
              <a:gd name="connsiteY812" fmla="*/ 705590 h 1351385"/>
              <a:gd name="connsiteX813" fmla="*/ 1124370 w 1434885"/>
              <a:gd name="connsiteY813" fmla="*/ 711305 h 1351385"/>
              <a:gd name="connsiteX814" fmla="*/ 1114845 w 1434885"/>
              <a:gd name="connsiteY814" fmla="*/ 713210 h 1351385"/>
              <a:gd name="connsiteX815" fmla="*/ 1107225 w 1434885"/>
              <a:gd name="connsiteY815" fmla="*/ 717020 h 1351385"/>
              <a:gd name="connsiteX816" fmla="*/ 1084365 w 1434885"/>
              <a:gd name="connsiteY816" fmla="*/ 720830 h 1351385"/>
              <a:gd name="connsiteX817" fmla="*/ 1076745 w 1434885"/>
              <a:gd name="connsiteY817" fmla="*/ 722735 h 1351385"/>
              <a:gd name="connsiteX818" fmla="*/ 1032930 w 1434885"/>
              <a:gd name="connsiteY818" fmla="*/ 726545 h 1351385"/>
              <a:gd name="connsiteX819" fmla="*/ 1025310 w 1434885"/>
              <a:gd name="connsiteY819" fmla="*/ 730355 h 1351385"/>
              <a:gd name="connsiteX820" fmla="*/ 1002450 w 1434885"/>
              <a:gd name="connsiteY820" fmla="*/ 734165 h 1351385"/>
              <a:gd name="connsiteX821" fmla="*/ 994830 w 1434885"/>
              <a:gd name="connsiteY821" fmla="*/ 736070 h 1351385"/>
              <a:gd name="connsiteX822" fmla="*/ 977685 w 1434885"/>
              <a:gd name="connsiteY822" fmla="*/ 745595 h 1351385"/>
              <a:gd name="connsiteX823" fmla="*/ 971970 w 1434885"/>
              <a:gd name="connsiteY823" fmla="*/ 751310 h 1351385"/>
              <a:gd name="connsiteX824" fmla="*/ 964350 w 1434885"/>
              <a:gd name="connsiteY824" fmla="*/ 755120 h 1351385"/>
              <a:gd name="connsiteX825" fmla="*/ 952920 w 1434885"/>
              <a:gd name="connsiteY825" fmla="*/ 760835 h 1351385"/>
              <a:gd name="connsiteX826" fmla="*/ 945300 w 1434885"/>
              <a:gd name="connsiteY826" fmla="*/ 766550 h 1351385"/>
              <a:gd name="connsiteX827" fmla="*/ 928155 w 1434885"/>
              <a:gd name="connsiteY827" fmla="*/ 774170 h 1351385"/>
              <a:gd name="connsiteX828" fmla="*/ 922440 w 1434885"/>
              <a:gd name="connsiteY828" fmla="*/ 777980 h 1351385"/>
              <a:gd name="connsiteX829" fmla="*/ 914820 w 1434885"/>
              <a:gd name="connsiteY829" fmla="*/ 781790 h 1351385"/>
              <a:gd name="connsiteX830" fmla="*/ 895770 w 1434885"/>
              <a:gd name="connsiteY830" fmla="*/ 795125 h 1351385"/>
              <a:gd name="connsiteX831" fmla="*/ 880530 w 1434885"/>
              <a:gd name="connsiteY831" fmla="*/ 802745 h 1351385"/>
              <a:gd name="connsiteX832" fmla="*/ 869100 w 1434885"/>
              <a:gd name="connsiteY832" fmla="*/ 810365 h 1351385"/>
              <a:gd name="connsiteX833" fmla="*/ 861480 w 1434885"/>
              <a:gd name="connsiteY833" fmla="*/ 812270 h 1351385"/>
              <a:gd name="connsiteX834" fmla="*/ 848145 w 1434885"/>
              <a:gd name="connsiteY834" fmla="*/ 817985 h 1351385"/>
              <a:gd name="connsiteX835" fmla="*/ 836715 w 1434885"/>
              <a:gd name="connsiteY835" fmla="*/ 819890 h 1351385"/>
              <a:gd name="connsiteX836" fmla="*/ 831000 w 1434885"/>
              <a:gd name="connsiteY836" fmla="*/ 821795 h 1351385"/>
              <a:gd name="connsiteX837" fmla="*/ 821475 w 1434885"/>
              <a:gd name="connsiteY837" fmla="*/ 823700 h 1351385"/>
              <a:gd name="connsiteX838" fmla="*/ 815760 w 1434885"/>
              <a:gd name="connsiteY838" fmla="*/ 825605 h 1351385"/>
              <a:gd name="connsiteX839" fmla="*/ 806235 w 1434885"/>
              <a:gd name="connsiteY839" fmla="*/ 827510 h 1351385"/>
              <a:gd name="connsiteX840" fmla="*/ 800520 w 1434885"/>
              <a:gd name="connsiteY840" fmla="*/ 831320 h 1351385"/>
              <a:gd name="connsiteX841" fmla="*/ 792900 w 1434885"/>
              <a:gd name="connsiteY841" fmla="*/ 833225 h 1351385"/>
              <a:gd name="connsiteX842" fmla="*/ 790995 w 1434885"/>
              <a:gd name="connsiteY842" fmla="*/ 838940 h 1351385"/>
              <a:gd name="connsiteX843" fmla="*/ 787185 w 1434885"/>
              <a:gd name="connsiteY843" fmla="*/ 846560 h 1351385"/>
              <a:gd name="connsiteX844" fmla="*/ 781470 w 1434885"/>
              <a:gd name="connsiteY844" fmla="*/ 848465 h 1351385"/>
              <a:gd name="connsiteX845" fmla="*/ 768135 w 1434885"/>
              <a:gd name="connsiteY845" fmla="*/ 877040 h 1351385"/>
              <a:gd name="connsiteX846" fmla="*/ 770040 w 1434885"/>
              <a:gd name="connsiteY846" fmla="*/ 884660 h 1351385"/>
              <a:gd name="connsiteX847" fmla="*/ 773850 w 1434885"/>
              <a:gd name="connsiteY847" fmla="*/ 930380 h 1351385"/>
              <a:gd name="connsiteX848" fmla="*/ 775755 w 1434885"/>
              <a:gd name="connsiteY848" fmla="*/ 939905 h 1351385"/>
              <a:gd name="connsiteX849" fmla="*/ 779565 w 1434885"/>
              <a:gd name="connsiteY849" fmla="*/ 955145 h 1351385"/>
              <a:gd name="connsiteX850" fmla="*/ 783375 w 1434885"/>
              <a:gd name="connsiteY850" fmla="*/ 1023725 h 1351385"/>
              <a:gd name="connsiteX851" fmla="*/ 785280 w 1434885"/>
              <a:gd name="connsiteY851" fmla="*/ 1033250 h 1351385"/>
              <a:gd name="connsiteX852" fmla="*/ 789090 w 1434885"/>
              <a:gd name="connsiteY852" fmla="*/ 1054205 h 1351385"/>
              <a:gd name="connsiteX853" fmla="*/ 790995 w 1434885"/>
              <a:gd name="connsiteY853" fmla="*/ 1139930 h 1351385"/>
              <a:gd name="connsiteX854" fmla="*/ 792900 w 1434885"/>
              <a:gd name="connsiteY854" fmla="*/ 1153265 h 1351385"/>
              <a:gd name="connsiteX855" fmla="*/ 794805 w 1434885"/>
              <a:gd name="connsiteY855" fmla="*/ 1176125 h 1351385"/>
              <a:gd name="connsiteX856" fmla="*/ 800520 w 1434885"/>
              <a:gd name="connsiteY856" fmla="*/ 1288520 h 1351385"/>
              <a:gd name="connsiteX857" fmla="*/ 796710 w 1434885"/>
              <a:gd name="connsiteY857" fmla="*/ 1351385 h 135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</a:cxnLst>
            <a:rect l="l" t="t" r="r" b="b"/>
            <a:pathLst>
              <a:path w="1434885" h="1351385">
                <a:moveTo>
                  <a:pt x="733845" y="1339955"/>
                </a:moveTo>
                <a:cubicBezTo>
                  <a:pt x="734587" y="1338101"/>
                  <a:pt x="738813" y="1328075"/>
                  <a:pt x="739560" y="1324715"/>
                </a:cubicBezTo>
                <a:cubicBezTo>
                  <a:pt x="740398" y="1320944"/>
                  <a:pt x="740830" y="1317095"/>
                  <a:pt x="741465" y="1313285"/>
                </a:cubicBezTo>
                <a:cubicBezTo>
                  <a:pt x="742100" y="1299950"/>
                  <a:pt x="742451" y="1286598"/>
                  <a:pt x="743370" y="1273280"/>
                </a:cubicBezTo>
                <a:cubicBezTo>
                  <a:pt x="743722" y="1268173"/>
                  <a:pt x="744766" y="1263134"/>
                  <a:pt x="745275" y="1258040"/>
                </a:cubicBezTo>
                <a:cubicBezTo>
                  <a:pt x="746036" y="1250432"/>
                  <a:pt x="746545" y="1242800"/>
                  <a:pt x="747180" y="1235180"/>
                </a:cubicBezTo>
                <a:cubicBezTo>
                  <a:pt x="746545" y="1189460"/>
                  <a:pt x="746494" y="1143728"/>
                  <a:pt x="745275" y="1098020"/>
                </a:cubicBezTo>
                <a:cubicBezTo>
                  <a:pt x="745221" y="1096013"/>
                  <a:pt x="743857" y="1094253"/>
                  <a:pt x="743370" y="1092305"/>
                </a:cubicBezTo>
                <a:cubicBezTo>
                  <a:pt x="742585" y="1089164"/>
                  <a:pt x="742317" y="1085904"/>
                  <a:pt x="741465" y="1082780"/>
                </a:cubicBezTo>
                <a:cubicBezTo>
                  <a:pt x="740408" y="1078905"/>
                  <a:pt x="737655" y="1071350"/>
                  <a:pt x="737655" y="1071350"/>
                </a:cubicBezTo>
                <a:cubicBezTo>
                  <a:pt x="737020" y="1066270"/>
                  <a:pt x="735750" y="1061230"/>
                  <a:pt x="735750" y="1056110"/>
                </a:cubicBezTo>
                <a:cubicBezTo>
                  <a:pt x="735750" y="1017370"/>
                  <a:pt x="736549" y="978629"/>
                  <a:pt x="737655" y="939905"/>
                </a:cubicBezTo>
                <a:cubicBezTo>
                  <a:pt x="737826" y="933903"/>
                  <a:pt x="740488" y="916267"/>
                  <a:pt x="741465" y="909425"/>
                </a:cubicBezTo>
                <a:cubicBezTo>
                  <a:pt x="740830" y="902440"/>
                  <a:pt x="740380" y="895436"/>
                  <a:pt x="739560" y="888470"/>
                </a:cubicBezTo>
                <a:cubicBezTo>
                  <a:pt x="739110" y="884643"/>
                  <a:pt x="737949" y="875722"/>
                  <a:pt x="735750" y="871325"/>
                </a:cubicBezTo>
                <a:cubicBezTo>
                  <a:pt x="734726" y="869277"/>
                  <a:pt x="733210" y="867515"/>
                  <a:pt x="731940" y="865610"/>
                </a:cubicBezTo>
                <a:cubicBezTo>
                  <a:pt x="731305" y="862435"/>
                  <a:pt x="730887" y="859209"/>
                  <a:pt x="730035" y="856085"/>
                </a:cubicBezTo>
                <a:cubicBezTo>
                  <a:pt x="728978" y="852210"/>
                  <a:pt x="727495" y="848465"/>
                  <a:pt x="726225" y="844655"/>
                </a:cubicBezTo>
                <a:lnTo>
                  <a:pt x="720510" y="827510"/>
                </a:lnTo>
                <a:cubicBezTo>
                  <a:pt x="719875" y="825605"/>
                  <a:pt x="719092" y="823743"/>
                  <a:pt x="718605" y="821795"/>
                </a:cubicBezTo>
                <a:lnTo>
                  <a:pt x="716700" y="814175"/>
                </a:lnTo>
                <a:cubicBezTo>
                  <a:pt x="716065" y="807825"/>
                  <a:pt x="715971" y="801397"/>
                  <a:pt x="714795" y="795125"/>
                </a:cubicBezTo>
                <a:cubicBezTo>
                  <a:pt x="712738" y="784152"/>
                  <a:pt x="709564" y="781563"/>
                  <a:pt x="703365" y="772265"/>
                </a:cubicBezTo>
                <a:lnTo>
                  <a:pt x="699555" y="766550"/>
                </a:lnTo>
                <a:cubicBezTo>
                  <a:pt x="698285" y="764645"/>
                  <a:pt x="697917" y="761559"/>
                  <a:pt x="695745" y="760835"/>
                </a:cubicBezTo>
                <a:lnTo>
                  <a:pt x="690030" y="758930"/>
                </a:lnTo>
                <a:cubicBezTo>
                  <a:pt x="688760" y="757025"/>
                  <a:pt x="687839" y="754834"/>
                  <a:pt x="686220" y="753215"/>
                </a:cubicBezTo>
                <a:cubicBezTo>
                  <a:pt x="678535" y="745530"/>
                  <a:pt x="668119" y="748373"/>
                  <a:pt x="657645" y="747500"/>
                </a:cubicBezTo>
                <a:cubicBezTo>
                  <a:pt x="644310" y="748135"/>
                  <a:pt x="630793" y="747118"/>
                  <a:pt x="617640" y="749405"/>
                </a:cubicBezTo>
                <a:cubicBezTo>
                  <a:pt x="615384" y="749797"/>
                  <a:pt x="615618" y="753690"/>
                  <a:pt x="613830" y="755120"/>
                </a:cubicBezTo>
                <a:cubicBezTo>
                  <a:pt x="612262" y="756374"/>
                  <a:pt x="610020" y="756390"/>
                  <a:pt x="608115" y="757025"/>
                </a:cubicBezTo>
                <a:cubicBezTo>
                  <a:pt x="582293" y="748418"/>
                  <a:pt x="605879" y="758879"/>
                  <a:pt x="592875" y="747500"/>
                </a:cubicBezTo>
                <a:cubicBezTo>
                  <a:pt x="589429" y="744485"/>
                  <a:pt x="581445" y="739880"/>
                  <a:pt x="581445" y="739880"/>
                </a:cubicBezTo>
                <a:cubicBezTo>
                  <a:pt x="570526" y="723502"/>
                  <a:pt x="585065" y="742776"/>
                  <a:pt x="571920" y="732260"/>
                </a:cubicBezTo>
                <a:cubicBezTo>
                  <a:pt x="570132" y="730830"/>
                  <a:pt x="569380" y="728450"/>
                  <a:pt x="568110" y="726545"/>
                </a:cubicBezTo>
                <a:cubicBezTo>
                  <a:pt x="569380" y="724640"/>
                  <a:pt x="569978" y="722043"/>
                  <a:pt x="571920" y="720830"/>
                </a:cubicBezTo>
                <a:cubicBezTo>
                  <a:pt x="575326" y="718701"/>
                  <a:pt x="579540" y="718290"/>
                  <a:pt x="583350" y="717020"/>
                </a:cubicBezTo>
                <a:lnTo>
                  <a:pt x="589065" y="715115"/>
                </a:lnTo>
                <a:cubicBezTo>
                  <a:pt x="590970" y="714480"/>
                  <a:pt x="592799" y="713540"/>
                  <a:pt x="594780" y="713210"/>
                </a:cubicBezTo>
                <a:cubicBezTo>
                  <a:pt x="608191" y="710975"/>
                  <a:pt x="602546" y="712526"/>
                  <a:pt x="611925" y="709400"/>
                </a:cubicBezTo>
                <a:cubicBezTo>
                  <a:pt x="613195" y="707495"/>
                  <a:pt x="615507" y="705963"/>
                  <a:pt x="615735" y="703685"/>
                </a:cubicBezTo>
                <a:cubicBezTo>
                  <a:pt x="616214" y="698899"/>
                  <a:pt x="614940" y="688571"/>
                  <a:pt x="610020" y="684635"/>
                </a:cubicBezTo>
                <a:cubicBezTo>
                  <a:pt x="608452" y="683381"/>
                  <a:pt x="606210" y="683365"/>
                  <a:pt x="604305" y="682730"/>
                </a:cubicBezTo>
                <a:cubicBezTo>
                  <a:pt x="603035" y="680825"/>
                  <a:pt x="602483" y="678151"/>
                  <a:pt x="600495" y="677015"/>
                </a:cubicBezTo>
                <a:cubicBezTo>
                  <a:pt x="597684" y="675409"/>
                  <a:pt x="594111" y="675895"/>
                  <a:pt x="590970" y="675110"/>
                </a:cubicBezTo>
                <a:cubicBezTo>
                  <a:pt x="589022" y="674623"/>
                  <a:pt x="587186" y="673757"/>
                  <a:pt x="585255" y="673205"/>
                </a:cubicBezTo>
                <a:cubicBezTo>
                  <a:pt x="565102" y="667447"/>
                  <a:pt x="593368" y="676544"/>
                  <a:pt x="566205" y="667490"/>
                </a:cubicBezTo>
                <a:cubicBezTo>
                  <a:pt x="564300" y="666855"/>
                  <a:pt x="562161" y="666699"/>
                  <a:pt x="560490" y="665585"/>
                </a:cubicBezTo>
                <a:lnTo>
                  <a:pt x="554775" y="661775"/>
                </a:lnTo>
                <a:cubicBezTo>
                  <a:pt x="553505" y="659870"/>
                  <a:pt x="552584" y="657679"/>
                  <a:pt x="550965" y="656060"/>
                </a:cubicBezTo>
                <a:cubicBezTo>
                  <a:pt x="535980" y="641075"/>
                  <a:pt x="555139" y="665260"/>
                  <a:pt x="539535" y="646535"/>
                </a:cubicBezTo>
                <a:cubicBezTo>
                  <a:pt x="538069" y="644776"/>
                  <a:pt x="537667" y="642033"/>
                  <a:pt x="535725" y="640820"/>
                </a:cubicBezTo>
                <a:cubicBezTo>
                  <a:pt x="532319" y="638691"/>
                  <a:pt x="524295" y="637010"/>
                  <a:pt x="524295" y="637010"/>
                </a:cubicBezTo>
                <a:cubicBezTo>
                  <a:pt x="523025" y="635105"/>
                  <a:pt x="522104" y="632914"/>
                  <a:pt x="520485" y="631295"/>
                </a:cubicBezTo>
                <a:cubicBezTo>
                  <a:pt x="516792" y="627602"/>
                  <a:pt x="513703" y="627129"/>
                  <a:pt x="509055" y="625580"/>
                </a:cubicBezTo>
                <a:cubicBezTo>
                  <a:pt x="500534" y="612799"/>
                  <a:pt x="510572" y="625321"/>
                  <a:pt x="499530" y="617960"/>
                </a:cubicBezTo>
                <a:cubicBezTo>
                  <a:pt x="497288" y="616466"/>
                  <a:pt x="496057" y="613739"/>
                  <a:pt x="493815" y="612245"/>
                </a:cubicBezTo>
                <a:cubicBezTo>
                  <a:pt x="492144" y="611131"/>
                  <a:pt x="489946" y="611131"/>
                  <a:pt x="488100" y="610340"/>
                </a:cubicBezTo>
                <a:cubicBezTo>
                  <a:pt x="468479" y="601931"/>
                  <a:pt x="495066" y="611392"/>
                  <a:pt x="469050" y="602720"/>
                </a:cubicBezTo>
                <a:lnTo>
                  <a:pt x="451905" y="597005"/>
                </a:lnTo>
                <a:cubicBezTo>
                  <a:pt x="450000" y="596370"/>
                  <a:pt x="447986" y="595998"/>
                  <a:pt x="446190" y="595100"/>
                </a:cubicBezTo>
                <a:cubicBezTo>
                  <a:pt x="443650" y="593830"/>
                  <a:pt x="441036" y="592699"/>
                  <a:pt x="438570" y="591290"/>
                </a:cubicBezTo>
                <a:cubicBezTo>
                  <a:pt x="436582" y="590154"/>
                  <a:pt x="434903" y="588504"/>
                  <a:pt x="432855" y="587480"/>
                </a:cubicBezTo>
                <a:cubicBezTo>
                  <a:pt x="431059" y="586582"/>
                  <a:pt x="428936" y="586473"/>
                  <a:pt x="427140" y="585575"/>
                </a:cubicBezTo>
                <a:cubicBezTo>
                  <a:pt x="423828" y="583919"/>
                  <a:pt x="421071" y="581189"/>
                  <a:pt x="417615" y="579860"/>
                </a:cubicBezTo>
                <a:cubicBezTo>
                  <a:pt x="412728" y="577980"/>
                  <a:pt x="407343" y="577706"/>
                  <a:pt x="402375" y="576050"/>
                </a:cubicBezTo>
                <a:cubicBezTo>
                  <a:pt x="400470" y="575415"/>
                  <a:pt x="398645" y="574450"/>
                  <a:pt x="396660" y="574145"/>
                </a:cubicBezTo>
                <a:cubicBezTo>
                  <a:pt x="390353" y="573175"/>
                  <a:pt x="383960" y="572875"/>
                  <a:pt x="377610" y="572240"/>
                </a:cubicBezTo>
                <a:cubicBezTo>
                  <a:pt x="372962" y="570691"/>
                  <a:pt x="369873" y="570218"/>
                  <a:pt x="366180" y="566525"/>
                </a:cubicBezTo>
                <a:cubicBezTo>
                  <a:pt x="353480" y="553825"/>
                  <a:pt x="371895" y="567160"/>
                  <a:pt x="356655" y="557000"/>
                </a:cubicBezTo>
                <a:cubicBezTo>
                  <a:pt x="353302" y="546941"/>
                  <a:pt x="356421" y="552399"/>
                  <a:pt x="343320" y="543665"/>
                </a:cubicBezTo>
                <a:lnTo>
                  <a:pt x="337605" y="539855"/>
                </a:lnTo>
                <a:cubicBezTo>
                  <a:pt x="335700" y="538585"/>
                  <a:pt x="334062" y="536769"/>
                  <a:pt x="331890" y="536045"/>
                </a:cubicBezTo>
                <a:lnTo>
                  <a:pt x="314745" y="530330"/>
                </a:lnTo>
                <a:lnTo>
                  <a:pt x="297600" y="524615"/>
                </a:lnTo>
                <a:cubicBezTo>
                  <a:pt x="295695" y="523980"/>
                  <a:pt x="293681" y="523608"/>
                  <a:pt x="291885" y="522710"/>
                </a:cubicBezTo>
                <a:cubicBezTo>
                  <a:pt x="286805" y="520170"/>
                  <a:pt x="281371" y="518240"/>
                  <a:pt x="276645" y="515090"/>
                </a:cubicBezTo>
                <a:cubicBezTo>
                  <a:pt x="274740" y="513820"/>
                  <a:pt x="273022" y="512210"/>
                  <a:pt x="270930" y="511280"/>
                </a:cubicBezTo>
                <a:lnTo>
                  <a:pt x="253785" y="505565"/>
                </a:lnTo>
                <a:lnTo>
                  <a:pt x="242355" y="501755"/>
                </a:lnTo>
                <a:cubicBezTo>
                  <a:pt x="236908" y="499939"/>
                  <a:pt x="235000" y="499141"/>
                  <a:pt x="229020" y="497945"/>
                </a:cubicBezTo>
                <a:cubicBezTo>
                  <a:pt x="212257" y="494592"/>
                  <a:pt x="222997" y="497842"/>
                  <a:pt x="211875" y="494135"/>
                </a:cubicBezTo>
                <a:cubicBezTo>
                  <a:pt x="208397" y="491527"/>
                  <a:pt x="195639" y="481738"/>
                  <a:pt x="192825" y="480800"/>
                </a:cubicBezTo>
                <a:cubicBezTo>
                  <a:pt x="186413" y="478663"/>
                  <a:pt x="186081" y="478851"/>
                  <a:pt x="179490" y="475085"/>
                </a:cubicBezTo>
                <a:cubicBezTo>
                  <a:pt x="177502" y="473949"/>
                  <a:pt x="175867" y="472205"/>
                  <a:pt x="173775" y="471275"/>
                </a:cubicBezTo>
                <a:cubicBezTo>
                  <a:pt x="170105" y="469644"/>
                  <a:pt x="165937" y="469261"/>
                  <a:pt x="162345" y="467465"/>
                </a:cubicBezTo>
                <a:cubicBezTo>
                  <a:pt x="159805" y="466195"/>
                  <a:pt x="157191" y="465064"/>
                  <a:pt x="154725" y="463655"/>
                </a:cubicBezTo>
                <a:cubicBezTo>
                  <a:pt x="152737" y="462519"/>
                  <a:pt x="151058" y="460869"/>
                  <a:pt x="149010" y="459845"/>
                </a:cubicBezTo>
                <a:cubicBezTo>
                  <a:pt x="133236" y="451958"/>
                  <a:pt x="153958" y="465049"/>
                  <a:pt x="137580" y="454130"/>
                </a:cubicBezTo>
                <a:lnTo>
                  <a:pt x="129960" y="442700"/>
                </a:lnTo>
                <a:cubicBezTo>
                  <a:pt x="126150" y="436985"/>
                  <a:pt x="126785" y="436350"/>
                  <a:pt x="120435" y="433175"/>
                </a:cubicBezTo>
                <a:cubicBezTo>
                  <a:pt x="117376" y="431646"/>
                  <a:pt x="114112" y="430566"/>
                  <a:pt x="110910" y="429365"/>
                </a:cubicBezTo>
                <a:cubicBezTo>
                  <a:pt x="109030" y="428660"/>
                  <a:pt x="106991" y="428358"/>
                  <a:pt x="105195" y="427460"/>
                </a:cubicBezTo>
                <a:cubicBezTo>
                  <a:pt x="103147" y="426436"/>
                  <a:pt x="101332" y="424997"/>
                  <a:pt x="99480" y="423650"/>
                </a:cubicBezTo>
                <a:cubicBezTo>
                  <a:pt x="94345" y="419915"/>
                  <a:pt x="87762" y="417504"/>
                  <a:pt x="84240" y="412220"/>
                </a:cubicBezTo>
                <a:cubicBezTo>
                  <a:pt x="81700" y="408410"/>
                  <a:pt x="78068" y="405134"/>
                  <a:pt x="76620" y="400790"/>
                </a:cubicBezTo>
                <a:cubicBezTo>
                  <a:pt x="75985" y="398885"/>
                  <a:pt x="75969" y="396643"/>
                  <a:pt x="74715" y="395075"/>
                </a:cubicBezTo>
                <a:cubicBezTo>
                  <a:pt x="73285" y="393287"/>
                  <a:pt x="70905" y="392535"/>
                  <a:pt x="69000" y="391265"/>
                </a:cubicBezTo>
                <a:cubicBezTo>
                  <a:pt x="67730" y="389360"/>
                  <a:pt x="66656" y="387309"/>
                  <a:pt x="65190" y="385550"/>
                </a:cubicBezTo>
                <a:cubicBezTo>
                  <a:pt x="63465" y="383480"/>
                  <a:pt x="60969" y="382077"/>
                  <a:pt x="59475" y="379835"/>
                </a:cubicBezTo>
                <a:cubicBezTo>
                  <a:pt x="53917" y="371497"/>
                  <a:pt x="63713" y="371865"/>
                  <a:pt x="49950" y="362690"/>
                </a:cubicBezTo>
                <a:cubicBezTo>
                  <a:pt x="48045" y="361420"/>
                  <a:pt x="46283" y="359904"/>
                  <a:pt x="44235" y="358880"/>
                </a:cubicBezTo>
                <a:cubicBezTo>
                  <a:pt x="41176" y="357351"/>
                  <a:pt x="31290" y="355070"/>
                  <a:pt x="34710" y="355070"/>
                </a:cubicBezTo>
                <a:cubicBezTo>
                  <a:pt x="38726" y="355070"/>
                  <a:pt x="42798" y="356652"/>
                  <a:pt x="46140" y="358880"/>
                </a:cubicBezTo>
                <a:lnTo>
                  <a:pt x="57570" y="366500"/>
                </a:lnTo>
                <a:cubicBezTo>
                  <a:pt x="66460" y="379835"/>
                  <a:pt x="61380" y="375390"/>
                  <a:pt x="70905" y="381740"/>
                </a:cubicBezTo>
                <a:cubicBezTo>
                  <a:pt x="72175" y="383645"/>
                  <a:pt x="72927" y="386025"/>
                  <a:pt x="74715" y="387455"/>
                </a:cubicBezTo>
                <a:cubicBezTo>
                  <a:pt x="76283" y="388709"/>
                  <a:pt x="78634" y="388462"/>
                  <a:pt x="80430" y="389360"/>
                </a:cubicBezTo>
                <a:cubicBezTo>
                  <a:pt x="82478" y="390384"/>
                  <a:pt x="84240" y="391900"/>
                  <a:pt x="86145" y="393170"/>
                </a:cubicBezTo>
                <a:cubicBezTo>
                  <a:pt x="87415" y="395075"/>
                  <a:pt x="88232" y="397377"/>
                  <a:pt x="89955" y="398885"/>
                </a:cubicBezTo>
                <a:cubicBezTo>
                  <a:pt x="93401" y="401900"/>
                  <a:pt x="101385" y="406505"/>
                  <a:pt x="101385" y="406505"/>
                </a:cubicBezTo>
                <a:cubicBezTo>
                  <a:pt x="102655" y="408410"/>
                  <a:pt x="103407" y="410790"/>
                  <a:pt x="105195" y="412220"/>
                </a:cubicBezTo>
                <a:cubicBezTo>
                  <a:pt x="106763" y="413474"/>
                  <a:pt x="109114" y="413227"/>
                  <a:pt x="110910" y="414125"/>
                </a:cubicBezTo>
                <a:cubicBezTo>
                  <a:pt x="112958" y="415149"/>
                  <a:pt x="114720" y="416665"/>
                  <a:pt x="116625" y="417935"/>
                </a:cubicBezTo>
                <a:cubicBezTo>
                  <a:pt x="117895" y="419840"/>
                  <a:pt x="118493" y="422437"/>
                  <a:pt x="120435" y="423650"/>
                </a:cubicBezTo>
                <a:cubicBezTo>
                  <a:pt x="123841" y="425779"/>
                  <a:pt x="131865" y="427460"/>
                  <a:pt x="131865" y="427460"/>
                </a:cubicBezTo>
                <a:cubicBezTo>
                  <a:pt x="133135" y="429365"/>
                  <a:pt x="133887" y="431745"/>
                  <a:pt x="135675" y="433175"/>
                </a:cubicBezTo>
                <a:cubicBezTo>
                  <a:pt x="137243" y="434429"/>
                  <a:pt x="139594" y="434182"/>
                  <a:pt x="141390" y="435080"/>
                </a:cubicBezTo>
                <a:cubicBezTo>
                  <a:pt x="147287" y="438028"/>
                  <a:pt x="148685" y="441153"/>
                  <a:pt x="154725" y="444605"/>
                </a:cubicBezTo>
                <a:cubicBezTo>
                  <a:pt x="156468" y="445601"/>
                  <a:pt x="158685" y="445535"/>
                  <a:pt x="160440" y="446510"/>
                </a:cubicBezTo>
                <a:cubicBezTo>
                  <a:pt x="164443" y="448734"/>
                  <a:pt x="167526" y="452682"/>
                  <a:pt x="171870" y="454130"/>
                </a:cubicBezTo>
                <a:cubicBezTo>
                  <a:pt x="186235" y="458918"/>
                  <a:pt x="168528" y="452459"/>
                  <a:pt x="183300" y="459845"/>
                </a:cubicBezTo>
                <a:cubicBezTo>
                  <a:pt x="185096" y="460743"/>
                  <a:pt x="187219" y="460852"/>
                  <a:pt x="189015" y="461750"/>
                </a:cubicBezTo>
                <a:cubicBezTo>
                  <a:pt x="191063" y="462774"/>
                  <a:pt x="192682" y="464536"/>
                  <a:pt x="194730" y="465560"/>
                </a:cubicBezTo>
                <a:cubicBezTo>
                  <a:pt x="196526" y="466458"/>
                  <a:pt x="198514" y="466913"/>
                  <a:pt x="200445" y="467465"/>
                </a:cubicBezTo>
                <a:cubicBezTo>
                  <a:pt x="203293" y="468279"/>
                  <a:pt x="210735" y="469752"/>
                  <a:pt x="213780" y="471275"/>
                </a:cubicBezTo>
                <a:cubicBezTo>
                  <a:pt x="215828" y="472299"/>
                  <a:pt x="217632" y="473754"/>
                  <a:pt x="219495" y="475085"/>
                </a:cubicBezTo>
                <a:cubicBezTo>
                  <a:pt x="222079" y="476930"/>
                  <a:pt x="224275" y="479380"/>
                  <a:pt x="227115" y="480800"/>
                </a:cubicBezTo>
                <a:cubicBezTo>
                  <a:pt x="230707" y="482596"/>
                  <a:pt x="235203" y="482382"/>
                  <a:pt x="238545" y="484610"/>
                </a:cubicBezTo>
                <a:cubicBezTo>
                  <a:pt x="240450" y="485880"/>
                  <a:pt x="242168" y="487490"/>
                  <a:pt x="244260" y="488420"/>
                </a:cubicBezTo>
                <a:cubicBezTo>
                  <a:pt x="247930" y="490051"/>
                  <a:pt x="252348" y="490002"/>
                  <a:pt x="255690" y="492230"/>
                </a:cubicBezTo>
                <a:cubicBezTo>
                  <a:pt x="257595" y="493500"/>
                  <a:pt x="259301" y="495138"/>
                  <a:pt x="261405" y="496040"/>
                </a:cubicBezTo>
                <a:cubicBezTo>
                  <a:pt x="265721" y="497890"/>
                  <a:pt x="270569" y="497533"/>
                  <a:pt x="274740" y="499850"/>
                </a:cubicBezTo>
                <a:cubicBezTo>
                  <a:pt x="278743" y="502074"/>
                  <a:pt x="282360" y="504930"/>
                  <a:pt x="286170" y="507470"/>
                </a:cubicBezTo>
                <a:cubicBezTo>
                  <a:pt x="288075" y="508740"/>
                  <a:pt x="289713" y="510556"/>
                  <a:pt x="291885" y="511280"/>
                </a:cubicBezTo>
                <a:cubicBezTo>
                  <a:pt x="312728" y="518228"/>
                  <a:pt x="281158" y="507147"/>
                  <a:pt x="303315" y="516995"/>
                </a:cubicBezTo>
                <a:cubicBezTo>
                  <a:pt x="326764" y="527417"/>
                  <a:pt x="304633" y="516060"/>
                  <a:pt x="322365" y="522710"/>
                </a:cubicBezTo>
                <a:cubicBezTo>
                  <a:pt x="325024" y="523707"/>
                  <a:pt x="327375" y="525401"/>
                  <a:pt x="329985" y="526520"/>
                </a:cubicBezTo>
                <a:cubicBezTo>
                  <a:pt x="331831" y="527311"/>
                  <a:pt x="333904" y="527527"/>
                  <a:pt x="335700" y="528425"/>
                </a:cubicBezTo>
                <a:cubicBezTo>
                  <a:pt x="337748" y="529449"/>
                  <a:pt x="339323" y="531305"/>
                  <a:pt x="341415" y="532235"/>
                </a:cubicBezTo>
                <a:cubicBezTo>
                  <a:pt x="347378" y="534885"/>
                  <a:pt x="354132" y="536367"/>
                  <a:pt x="360465" y="537950"/>
                </a:cubicBezTo>
                <a:cubicBezTo>
                  <a:pt x="369522" y="543988"/>
                  <a:pt x="364008" y="541036"/>
                  <a:pt x="377610" y="545570"/>
                </a:cubicBezTo>
                <a:cubicBezTo>
                  <a:pt x="379515" y="546205"/>
                  <a:pt x="381654" y="546361"/>
                  <a:pt x="383325" y="547475"/>
                </a:cubicBezTo>
                <a:cubicBezTo>
                  <a:pt x="385230" y="548745"/>
                  <a:pt x="386992" y="550261"/>
                  <a:pt x="389040" y="551285"/>
                </a:cubicBezTo>
                <a:cubicBezTo>
                  <a:pt x="392241" y="552886"/>
                  <a:pt x="399323" y="554179"/>
                  <a:pt x="402375" y="555095"/>
                </a:cubicBezTo>
                <a:cubicBezTo>
                  <a:pt x="406222" y="556249"/>
                  <a:pt x="410076" y="557413"/>
                  <a:pt x="413805" y="558905"/>
                </a:cubicBezTo>
                <a:cubicBezTo>
                  <a:pt x="416980" y="560175"/>
                  <a:pt x="420086" y="561634"/>
                  <a:pt x="423330" y="562715"/>
                </a:cubicBezTo>
                <a:cubicBezTo>
                  <a:pt x="425814" y="563543"/>
                  <a:pt x="428433" y="563901"/>
                  <a:pt x="430950" y="564620"/>
                </a:cubicBezTo>
                <a:cubicBezTo>
                  <a:pt x="432881" y="565172"/>
                  <a:pt x="434734" y="565973"/>
                  <a:pt x="436665" y="566525"/>
                </a:cubicBezTo>
                <a:cubicBezTo>
                  <a:pt x="442942" y="568319"/>
                  <a:pt x="447263" y="569026"/>
                  <a:pt x="453810" y="570335"/>
                </a:cubicBezTo>
                <a:cubicBezTo>
                  <a:pt x="460160" y="569700"/>
                  <a:pt x="470535" y="574373"/>
                  <a:pt x="472860" y="568430"/>
                </a:cubicBezTo>
                <a:cubicBezTo>
                  <a:pt x="477956" y="555407"/>
                  <a:pt x="472445" y="540425"/>
                  <a:pt x="470955" y="526520"/>
                </a:cubicBezTo>
                <a:cubicBezTo>
                  <a:pt x="470527" y="522527"/>
                  <a:pt x="469373" y="518432"/>
                  <a:pt x="467145" y="515090"/>
                </a:cubicBezTo>
                <a:cubicBezTo>
                  <a:pt x="464605" y="511280"/>
                  <a:pt x="460973" y="508004"/>
                  <a:pt x="459525" y="503660"/>
                </a:cubicBezTo>
                <a:cubicBezTo>
                  <a:pt x="457976" y="499012"/>
                  <a:pt x="457503" y="495923"/>
                  <a:pt x="453810" y="492230"/>
                </a:cubicBezTo>
                <a:cubicBezTo>
                  <a:pt x="452191" y="490611"/>
                  <a:pt x="450000" y="489690"/>
                  <a:pt x="448095" y="488420"/>
                </a:cubicBezTo>
                <a:cubicBezTo>
                  <a:pt x="443015" y="481435"/>
                  <a:pt x="437646" y="474651"/>
                  <a:pt x="432855" y="467465"/>
                </a:cubicBezTo>
                <a:cubicBezTo>
                  <a:pt x="430315" y="463655"/>
                  <a:pt x="426683" y="460379"/>
                  <a:pt x="425235" y="456035"/>
                </a:cubicBezTo>
                <a:cubicBezTo>
                  <a:pt x="420447" y="441670"/>
                  <a:pt x="426906" y="459377"/>
                  <a:pt x="419520" y="444605"/>
                </a:cubicBezTo>
                <a:cubicBezTo>
                  <a:pt x="418622" y="442809"/>
                  <a:pt x="418406" y="440736"/>
                  <a:pt x="417615" y="438890"/>
                </a:cubicBezTo>
                <a:cubicBezTo>
                  <a:pt x="416496" y="436280"/>
                  <a:pt x="414924" y="433880"/>
                  <a:pt x="413805" y="431270"/>
                </a:cubicBezTo>
                <a:cubicBezTo>
                  <a:pt x="413014" y="429424"/>
                  <a:pt x="412798" y="427351"/>
                  <a:pt x="411900" y="425555"/>
                </a:cubicBezTo>
                <a:cubicBezTo>
                  <a:pt x="410876" y="423507"/>
                  <a:pt x="409114" y="421888"/>
                  <a:pt x="408090" y="419840"/>
                </a:cubicBezTo>
                <a:cubicBezTo>
                  <a:pt x="407192" y="418044"/>
                  <a:pt x="407083" y="415921"/>
                  <a:pt x="406185" y="414125"/>
                </a:cubicBezTo>
                <a:cubicBezTo>
                  <a:pt x="405161" y="412077"/>
                  <a:pt x="403399" y="410458"/>
                  <a:pt x="402375" y="408410"/>
                </a:cubicBezTo>
                <a:cubicBezTo>
                  <a:pt x="401477" y="406614"/>
                  <a:pt x="401368" y="404491"/>
                  <a:pt x="400470" y="402695"/>
                </a:cubicBezTo>
                <a:cubicBezTo>
                  <a:pt x="399446" y="400647"/>
                  <a:pt x="397590" y="399072"/>
                  <a:pt x="396660" y="396980"/>
                </a:cubicBezTo>
                <a:cubicBezTo>
                  <a:pt x="395029" y="393310"/>
                  <a:pt x="395078" y="388892"/>
                  <a:pt x="392850" y="385550"/>
                </a:cubicBezTo>
                <a:cubicBezTo>
                  <a:pt x="387926" y="378164"/>
                  <a:pt x="389764" y="382007"/>
                  <a:pt x="387135" y="374120"/>
                </a:cubicBezTo>
                <a:cubicBezTo>
                  <a:pt x="386500" y="365865"/>
                  <a:pt x="387505" y="357316"/>
                  <a:pt x="385230" y="349355"/>
                </a:cubicBezTo>
                <a:cubicBezTo>
                  <a:pt x="384678" y="347424"/>
                  <a:pt x="381523" y="347450"/>
                  <a:pt x="379515" y="347450"/>
                </a:cubicBezTo>
                <a:cubicBezTo>
                  <a:pt x="377507" y="347450"/>
                  <a:pt x="375731" y="348803"/>
                  <a:pt x="373800" y="349355"/>
                </a:cubicBezTo>
                <a:cubicBezTo>
                  <a:pt x="371283" y="350074"/>
                  <a:pt x="368720" y="350625"/>
                  <a:pt x="366180" y="351260"/>
                </a:cubicBezTo>
                <a:cubicBezTo>
                  <a:pt x="357123" y="357298"/>
                  <a:pt x="362637" y="354346"/>
                  <a:pt x="349035" y="358880"/>
                </a:cubicBezTo>
                <a:lnTo>
                  <a:pt x="343320" y="360785"/>
                </a:lnTo>
                <a:cubicBezTo>
                  <a:pt x="341415" y="361420"/>
                  <a:pt x="339553" y="362203"/>
                  <a:pt x="337605" y="362690"/>
                </a:cubicBezTo>
                <a:cubicBezTo>
                  <a:pt x="335065" y="363325"/>
                  <a:pt x="332577" y="364225"/>
                  <a:pt x="329985" y="364595"/>
                </a:cubicBezTo>
                <a:cubicBezTo>
                  <a:pt x="323667" y="365498"/>
                  <a:pt x="317285" y="365865"/>
                  <a:pt x="310935" y="366500"/>
                </a:cubicBezTo>
                <a:cubicBezTo>
                  <a:pt x="307125" y="367770"/>
                  <a:pt x="296163" y="372538"/>
                  <a:pt x="299505" y="370310"/>
                </a:cubicBezTo>
                <a:cubicBezTo>
                  <a:pt x="308562" y="364272"/>
                  <a:pt x="303048" y="367224"/>
                  <a:pt x="316650" y="362690"/>
                </a:cubicBezTo>
                <a:cubicBezTo>
                  <a:pt x="327503" y="359072"/>
                  <a:pt x="319654" y="361273"/>
                  <a:pt x="337605" y="358880"/>
                </a:cubicBezTo>
                <a:lnTo>
                  <a:pt x="350940" y="356975"/>
                </a:lnTo>
                <a:cubicBezTo>
                  <a:pt x="352845" y="356340"/>
                  <a:pt x="354724" y="355622"/>
                  <a:pt x="356655" y="355070"/>
                </a:cubicBezTo>
                <a:cubicBezTo>
                  <a:pt x="359172" y="354351"/>
                  <a:pt x="361869" y="354196"/>
                  <a:pt x="364275" y="353165"/>
                </a:cubicBezTo>
                <a:cubicBezTo>
                  <a:pt x="366379" y="352263"/>
                  <a:pt x="368085" y="350625"/>
                  <a:pt x="369990" y="349355"/>
                </a:cubicBezTo>
                <a:cubicBezTo>
                  <a:pt x="371260" y="347450"/>
                  <a:pt x="373701" y="345927"/>
                  <a:pt x="373800" y="343640"/>
                </a:cubicBezTo>
                <a:cubicBezTo>
                  <a:pt x="374352" y="330936"/>
                  <a:pt x="373540" y="318149"/>
                  <a:pt x="371895" y="305540"/>
                </a:cubicBezTo>
                <a:cubicBezTo>
                  <a:pt x="370960" y="298372"/>
                  <a:pt x="365358" y="299551"/>
                  <a:pt x="360465" y="297920"/>
                </a:cubicBezTo>
                <a:cubicBezTo>
                  <a:pt x="357221" y="296839"/>
                  <a:pt x="354239" y="295010"/>
                  <a:pt x="350940" y="294110"/>
                </a:cubicBezTo>
                <a:cubicBezTo>
                  <a:pt x="347214" y="293094"/>
                  <a:pt x="343242" y="293200"/>
                  <a:pt x="339510" y="292205"/>
                </a:cubicBezTo>
                <a:cubicBezTo>
                  <a:pt x="333689" y="290653"/>
                  <a:pt x="327753" y="289184"/>
                  <a:pt x="322365" y="286490"/>
                </a:cubicBezTo>
                <a:cubicBezTo>
                  <a:pt x="319825" y="285220"/>
                  <a:pt x="317485" y="283427"/>
                  <a:pt x="314745" y="282680"/>
                </a:cubicBezTo>
                <a:cubicBezTo>
                  <a:pt x="310413" y="281499"/>
                  <a:pt x="305855" y="281410"/>
                  <a:pt x="301410" y="280775"/>
                </a:cubicBezTo>
                <a:cubicBezTo>
                  <a:pt x="299505" y="279505"/>
                  <a:pt x="297743" y="277989"/>
                  <a:pt x="295695" y="276965"/>
                </a:cubicBezTo>
                <a:cubicBezTo>
                  <a:pt x="292494" y="275364"/>
                  <a:pt x="285412" y="274071"/>
                  <a:pt x="282360" y="273155"/>
                </a:cubicBezTo>
                <a:cubicBezTo>
                  <a:pt x="278513" y="272001"/>
                  <a:pt x="274826" y="270319"/>
                  <a:pt x="270930" y="269345"/>
                </a:cubicBezTo>
                <a:lnTo>
                  <a:pt x="263310" y="267440"/>
                </a:lnTo>
                <a:cubicBezTo>
                  <a:pt x="281894" y="272086"/>
                  <a:pt x="258689" y="266413"/>
                  <a:pt x="280455" y="271250"/>
                </a:cubicBezTo>
                <a:cubicBezTo>
                  <a:pt x="294214" y="274308"/>
                  <a:pt x="281800" y="272187"/>
                  <a:pt x="297600" y="275060"/>
                </a:cubicBezTo>
                <a:cubicBezTo>
                  <a:pt x="314726" y="278174"/>
                  <a:pt x="303172" y="275501"/>
                  <a:pt x="316650" y="278870"/>
                </a:cubicBezTo>
                <a:cubicBezTo>
                  <a:pt x="324270" y="278235"/>
                  <a:pt x="333592" y="281807"/>
                  <a:pt x="339510" y="276965"/>
                </a:cubicBezTo>
                <a:cubicBezTo>
                  <a:pt x="343472" y="273723"/>
                  <a:pt x="338678" y="266731"/>
                  <a:pt x="337605" y="261725"/>
                </a:cubicBezTo>
                <a:cubicBezTo>
                  <a:pt x="336764" y="257798"/>
                  <a:pt x="335065" y="254105"/>
                  <a:pt x="333795" y="250295"/>
                </a:cubicBezTo>
                <a:cubicBezTo>
                  <a:pt x="333160" y="248390"/>
                  <a:pt x="333561" y="245694"/>
                  <a:pt x="331890" y="244580"/>
                </a:cubicBezTo>
                <a:lnTo>
                  <a:pt x="326175" y="240770"/>
                </a:lnTo>
                <a:cubicBezTo>
                  <a:pt x="324905" y="236960"/>
                  <a:pt x="324593" y="232682"/>
                  <a:pt x="322365" y="229340"/>
                </a:cubicBezTo>
                <a:cubicBezTo>
                  <a:pt x="313631" y="216239"/>
                  <a:pt x="316193" y="222254"/>
                  <a:pt x="312840" y="212195"/>
                </a:cubicBezTo>
                <a:cubicBezTo>
                  <a:pt x="312205" y="201400"/>
                  <a:pt x="312539" y="190504"/>
                  <a:pt x="310935" y="179810"/>
                </a:cubicBezTo>
                <a:cubicBezTo>
                  <a:pt x="310595" y="177546"/>
                  <a:pt x="309067" y="175308"/>
                  <a:pt x="307125" y="174095"/>
                </a:cubicBezTo>
                <a:cubicBezTo>
                  <a:pt x="303719" y="171966"/>
                  <a:pt x="299037" y="172513"/>
                  <a:pt x="295695" y="170285"/>
                </a:cubicBezTo>
                <a:cubicBezTo>
                  <a:pt x="291885" y="167745"/>
                  <a:pt x="288361" y="164713"/>
                  <a:pt x="284265" y="162665"/>
                </a:cubicBezTo>
                <a:cubicBezTo>
                  <a:pt x="266921" y="153993"/>
                  <a:pt x="284945" y="162556"/>
                  <a:pt x="270930" y="156950"/>
                </a:cubicBezTo>
                <a:cubicBezTo>
                  <a:pt x="246607" y="147221"/>
                  <a:pt x="268243" y="154784"/>
                  <a:pt x="246165" y="147425"/>
                </a:cubicBezTo>
                <a:cubicBezTo>
                  <a:pt x="244260" y="146790"/>
                  <a:pt x="242314" y="146266"/>
                  <a:pt x="240450" y="145520"/>
                </a:cubicBezTo>
                <a:cubicBezTo>
                  <a:pt x="237275" y="144250"/>
                  <a:pt x="234242" y="142539"/>
                  <a:pt x="230925" y="141710"/>
                </a:cubicBezTo>
                <a:cubicBezTo>
                  <a:pt x="226569" y="140621"/>
                  <a:pt x="221980" y="140746"/>
                  <a:pt x="217590" y="139805"/>
                </a:cubicBezTo>
                <a:cubicBezTo>
                  <a:pt x="213070" y="138836"/>
                  <a:pt x="208799" y="136847"/>
                  <a:pt x="204255" y="135995"/>
                </a:cubicBezTo>
                <a:cubicBezTo>
                  <a:pt x="198603" y="134935"/>
                  <a:pt x="192802" y="134903"/>
                  <a:pt x="187110" y="134090"/>
                </a:cubicBezTo>
                <a:cubicBezTo>
                  <a:pt x="183905" y="133632"/>
                  <a:pt x="180805" y="132524"/>
                  <a:pt x="177585" y="132185"/>
                </a:cubicBezTo>
                <a:cubicBezTo>
                  <a:pt x="168721" y="131252"/>
                  <a:pt x="159805" y="130915"/>
                  <a:pt x="150915" y="130280"/>
                </a:cubicBezTo>
                <a:cubicBezTo>
                  <a:pt x="148375" y="129645"/>
                  <a:pt x="145812" y="129094"/>
                  <a:pt x="143295" y="128375"/>
                </a:cubicBezTo>
                <a:cubicBezTo>
                  <a:pt x="141364" y="127823"/>
                  <a:pt x="139528" y="126957"/>
                  <a:pt x="137580" y="126470"/>
                </a:cubicBezTo>
                <a:cubicBezTo>
                  <a:pt x="134439" y="125685"/>
                  <a:pt x="131230" y="125200"/>
                  <a:pt x="128055" y="124565"/>
                </a:cubicBezTo>
                <a:lnTo>
                  <a:pt x="420" y="126470"/>
                </a:lnTo>
                <a:cubicBezTo>
                  <a:pt x="-1588" y="126470"/>
                  <a:pt x="4139" y="124787"/>
                  <a:pt x="6135" y="124565"/>
                </a:cubicBezTo>
                <a:cubicBezTo>
                  <a:pt x="15623" y="123511"/>
                  <a:pt x="25174" y="123093"/>
                  <a:pt x="34710" y="122660"/>
                </a:cubicBezTo>
                <a:cubicBezTo>
                  <a:pt x="53117" y="121823"/>
                  <a:pt x="71540" y="121390"/>
                  <a:pt x="89955" y="120755"/>
                </a:cubicBezTo>
                <a:lnTo>
                  <a:pt x="185205" y="122660"/>
                </a:lnTo>
                <a:cubicBezTo>
                  <a:pt x="193480" y="122923"/>
                  <a:pt x="201703" y="124106"/>
                  <a:pt x="209970" y="124565"/>
                </a:cubicBezTo>
                <a:cubicBezTo>
                  <a:pt x="224566" y="125376"/>
                  <a:pt x="239180" y="125835"/>
                  <a:pt x="253785" y="126470"/>
                </a:cubicBezTo>
                <a:cubicBezTo>
                  <a:pt x="260770" y="127105"/>
                  <a:pt x="267780" y="127505"/>
                  <a:pt x="274740" y="128375"/>
                </a:cubicBezTo>
                <a:cubicBezTo>
                  <a:pt x="277953" y="128777"/>
                  <a:pt x="281049" y="129902"/>
                  <a:pt x="284265" y="130280"/>
                </a:cubicBezTo>
                <a:cubicBezTo>
                  <a:pt x="291859" y="131173"/>
                  <a:pt x="299505" y="131550"/>
                  <a:pt x="307125" y="132185"/>
                </a:cubicBezTo>
                <a:cubicBezTo>
                  <a:pt x="309665" y="132820"/>
                  <a:pt x="312178" y="133577"/>
                  <a:pt x="314745" y="134090"/>
                </a:cubicBezTo>
                <a:cubicBezTo>
                  <a:pt x="318533" y="134848"/>
                  <a:pt x="322511" y="134774"/>
                  <a:pt x="326175" y="135995"/>
                </a:cubicBezTo>
                <a:cubicBezTo>
                  <a:pt x="328347" y="136719"/>
                  <a:pt x="329842" y="138781"/>
                  <a:pt x="331890" y="139805"/>
                </a:cubicBezTo>
                <a:cubicBezTo>
                  <a:pt x="333686" y="140703"/>
                  <a:pt x="335700" y="141075"/>
                  <a:pt x="337605" y="141710"/>
                </a:cubicBezTo>
                <a:cubicBezTo>
                  <a:pt x="341909" y="154622"/>
                  <a:pt x="337605" y="138870"/>
                  <a:pt x="337605" y="160760"/>
                </a:cubicBezTo>
                <a:cubicBezTo>
                  <a:pt x="337605" y="162934"/>
                  <a:pt x="339912" y="172994"/>
                  <a:pt x="341415" y="176000"/>
                </a:cubicBezTo>
                <a:cubicBezTo>
                  <a:pt x="342439" y="178048"/>
                  <a:pt x="344295" y="179623"/>
                  <a:pt x="345225" y="181715"/>
                </a:cubicBezTo>
                <a:cubicBezTo>
                  <a:pt x="346856" y="185385"/>
                  <a:pt x="349035" y="193145"/>
                  <a:pt x="349035" y="193145"/>
                </a:cubicBezTo>
                <a:cubicBezTo>
                  <a:pt x="349670" y="206480"/>
                  <a:pt x="349916" y="219839"/>
                  <a:pt x="350940" y="233150"/>
                </a:cubicBezTo>
                <a:cubicBezTo>
                  <a:pt x="351479" y="240151"/>
                  <a:pt x="354493" y="247619"/>
                  <a:pt x="356655" y="254105"/>
                </a:cubicBezTo>
                <a:lnTo>
                  <a:pt x="358560" y="259820"/>
                </a:lnTo>
                <a:cubicBezTo>
                  <a:pt x="359195" y="261725"/>
                  <a:pt x="359351" y="263864"/>
                  <a:pt x="360465" y="265535"/>
                </a:cubicBezTo>
                <a:cubicBezTo>
                  <a:pt x="361735" y="267440"/>
                  <a:pt x="363251" y="269202"/>
                  <a:pt x="364275" y="271250"/>
                </a:cubicBezTo>
                <a:cubicBezTo>
                  <a:pt x="367310" y="277320"/>
                  <a:pt x="365791" y="284391"/>
                  <a:pt x="373800" y="288395"/>
                </a:cubicBezTo>
                <a:lnTo>
                  <a:pt x="381420" y="292205"/>
                </a:lnTo>
                <a:cubicBezTo>
                  <a:pt x="385710" y="305075"/>
                  <a:pt x="379760" y="291125"/>
                  <a:pt x="389040" y="301730"/>
                </a:cubicBezTo>
                <a:cubicBezTo>
                  <a:pt x="392055" y="305176"/>
                  <a:pt x="394120" y="309350"/>
                  <a:pt x="396660" y="313160"/>
                </a:cubicBezTo>
                <a:cubicBezTo>
                  <a:pt x="397930" y="315065"/>
                  <a:pt x="399746" y="316703"/>
                  <a:pt x="400470" y="318875"/>
                </a:cubicBezTo>
                <a:cubicBezTo>
                  <a:pt x="401105" y="320780"/>
                  <a:pt x="401477" y="322794"/>
                  <a:pt x="402375" y="324590"/>
                </a:cubicBezTo>
                <a:cubicBezTo>
                  <a:pt x="403399" y="326638"/>
                  <a:pt x="405161" y="328257"/>
                  <a:pt x="406185" y="330305"/>
                </a:cubicBezTo>
                <a:cubicBezTo>
                  <a:pt x="407978" y="333891"/>
                  <a:pt x="407929" y="339253"/>
                  <a:pt x="411900" y="341735"/>
                </a:cubicBezTo>
                <a:cubicBezTo>
                  <a:pt x="415306" y="343864"/>
                  <a:pt x="419317" y="345384"/>
                  <a:pt x="423330" y="345545"/>
                </a:cubicBezTo>
                <a:lnTo>
                  <a:pt x="470955" y="347450"/>
                </a:lnTo>
                <a:cubicBezTo>
                  <a:pt x="467145" y="348720"/>
                  <a:pt x="463501" y="350692"/>
                  <a:pt x="459525" y="351260"/>
                </a:cubicBezTo>
                <a:cubicBezTo>
                  <a:pt x="436410" y="354562"/>
                  <a:pt x="454738" y="351477"/>
                  <a:pt x="438570" y="355070"/>
                </a:cubicBezTo>
                <a:cubicBezTo>
                  <a:pt x="435409" y="355772"/>
                  <a:pt x="432169" y="356123"/>
                  <a:pt x="429045" y="356975"/>
                </a:cubicBezTo>
                <a:cubicBezTo>
                  <a:pt x="425170" y="358032"/>
                  <a:pt x="417615" y="360785"/>
                  <a:pt x="417615" y="360785"/>
                </a:cubicBezTo>
                <a:cubicBezTo>
                  <a:pt x="415075" y="364595"/>
                  <a:pt x="409489" y="367664"/>
                  <a:pt x="409995" y="372215"/>
                </a:cubicBezTo>
                <a:cubicBezTo>
                  <a:pt x="411530" y="386033"/>
                  <a:pt x="410805" y="386481"/>
                  <a:pt x="413805" y="396980"/>
                </a:cubicBezTo>
                <a:cubicBezTo>
                  <a:pt x="414357" y="398911"/>
                  <a:pt x="414812" y="400899"/>
                  <a:pt x="415710" y="402695"/>
                </a:cubicBezTo>
                <a:cubicBezTo>
                  <a:pt x="416734" y="404743"/>
                  <a:pt x="418496" y="406362"/>
                  <a:pt x="419520" y="408410"/>
                </a:cubicBezTo>
                <a:cubicBezTo>
                  <a:pt x="424121" y="417612"/>
                  <a:pt x="417506" y="411512"/>
                  <a:pt x="427140" y="417935"/>
                </a:cubicBezTo>
                <a:cubicBezTo>
                  <a:pt x="428410" y="421745"/>
                  <a:pt x="428722" y="426023"/>
                  <a:pt x="430950" y="429365"/>
                </a:cubicBezTo>
                <a:cubicBezTo>
                  <a:pt x="432220" y="431270"/>
                  <a:pt x="433736" y="433032"/>
                  <a:pt x="434760" y="435080"/>
                </a:cubicBezTo>
                <a:cubicBezTo>
                  <a:pt x="435658" y="436876"/>
                  <a:pt x="435551" y="439124"/>
                  <a:pt x="436665" y="440795"/>
                </a:cubicBezTo>
                <a:cubicBezTo>
                  <a:pt x="438159" y="443037"/>
                  <a:pt x="440655" y="444440"/>
                  <a:pt x="442380" y="446510"/>
                </a:cubicBezTo>
                <a:cubicBezTo>
                  <a:pt x="450317" y="456035"/>
                  <a:pt x="441427" y="449050"/>
                  <a:pt x="451905" y="456035"/>
                </a:cubicBezTo>
                <a:cubicBezTo>
                  <a:pt x="456421" y="478616"/>
                  <a:pt x="450485" y="455221"/>
                  <a:pt x="457620" y="471275"/>
                </a:cubicBezTo>
                <a:cubicBezTo>
                  <a:pt x="463804" y="485190"/>
                  <a:pt x="456750" y="481145"/>
                  <a:pt x="467145" y="484610"/>
                </a:cubicBezTo>
                <a:cubicBezTo>
                  <a:pt x="469050" y="486515"/>
                  <a:pt x="471766" y="487863"/>
                  <a:pt x="472860" y="490325"/>
                </a:cubicBezTo>
                <a:cubicBezTo>
                  <a:pt x="474429" y="493855"/>
                  <a:pt x="474007" y="497967"/>
                  <a:pt x="474765" y="501755"/>
                </a:cubicBezTo>
                <a:cubicBezTo>
                  <a:pt x="476522" y="510542"/>
                  <a:pt x="475832" y="508119"/>
                  <a:pt x="480480" y="515090"/>
                </a:cubicBezTo>
                <a:cubicBezTo>
                  <a:pt x="484604" y="531588"/>
                  <a:pt x="479554" y="513727"/>
                  <a:pt x="486195" y="530330"/>
                </a:cubicBezTo>
                <a:cubicBezTo>
                  <a:pt x="487687" y="534059"/>
                  <a:pt x="488735" y="537950"/>
                  <a:pt x="490005" y="541760"/>
                </a:cubicBezTo>
                <a:cubicBezTo>
                  <a:pt x="490640" y="543665"/>
                  <a:pt x="490796" y="545804"/>
                  <a:pt x="491910" y="547475"/>
                </a:cubicBezTo>
                <a:cubicBezTo>
                  <a:pt x="502829" y="563853"/>
                  <a:pt x="489738" y="543131"/>
                  <a:pt x="497625" y="558905"/>
                </a:cubicBezTo>
                <a:cubicBezTo>
                  <a:pt x="498649" y="560953"/>
                  <a:pt x="500165" y="562715"/>
                  <a:pt x="501435" y="564620"/>
                </a:cubicBezTo>
                <a:cubicBezTo>
                  <a:pt x="501689" y="565636"/>
                  <a:pt x="504152" y="576315"/>
                  <a:pt x="505245" y="577955"/>
                </a:cubicBezTo>
                <a:cubicBezTo>
                  <a:pt x="506739" y="580197"/>
                  <a:pt x="509055" y="581765"/>
                  <a:pt x="510960" y="583670"/>
                </a:cubicBezTo>
                <a:cubicBezTo>
                  <a:pt x="514603" y="594600"/>
                  <a:pt x="510256" y="584398"/>
                  <a:pt x="518580" y="595100"/>
                </a:cubicBezTo>
                <a:cubicBezTo>
                  <a:pt x="521391" y="598714"/>
                  <a:pt x="523660" y="602720"/>
                  <a:pt x="526200" y="606530"/>
                </a:cubicBezTo>
                <a:cubicBezTo>
                  <a:pt x="527470" y="608435"/>
                  <a:pt x="527962" y="611221"/>
                  <a:pt x="530010" y="612245"/>
                </a:cubicBezTo>
                <a:cubicBezTo>
                  <a:pt x="532550" y="613515"/>
                  <a:pt x="535195" y="614594"/>
                  <a:pt x="537630" y="616055"/>
                </a:cubicBezTo>
                <a:cubicBezTo>
                  <a:pt x="541557" y="618411"/>
                  <a:pt x="544808" y="621974"/>
                  <a:pt x="549060" y="623675"/>
                </a:cubicBezTo>
                <a:cubicBezTo>
                  <a:pt x="552235" y="624945"/>
                  <a:pt x="555526" y="625956"/>
                  <a:pt x="558585" y="627485"/>
                </a:cubicBezTo>
                <a:cubicBezTo>
                  <a:pt x="573357" y="634871"/>
                  <a:pt x="555650" y="628412"/>
                  <a:pt x="570015" y="633200"/>
                </a:cubicBezTo>
                <a:cubicBezTo>
                  <a:pt x="580849" y="644034"/>
                  <a:pt x="570417" y="635306"/>
                  <a:pt x="581445" y="640820"/>
                </a:cubicBezTo>
                <a:cubicBezTo>
                  <a:pt x="583493" y="641844"/>
                  <a:pt x="585172" y="643494"/>
                  <a:pt x="587160" y="644630"/>
                </a:cubicBezTo>
                <a:cubicBezTo>
                  <a:pt x="593751" y="648396"/>
                  <a:pt x="594083" y="648208"/>
                  <a:pt x="600495" y="650345"/>
                </a:cubicBezTo>
                <a:cubicBezTo>
                  <a:pt x="602400" y="652250"/>
                  <a:pt x="603968" y="654566"/>
                  <a:pt x="606210" y="656060"/>
                </a:cubicBezTo>
                <a:cubicBezTo>
                  <a:pt x="607881" y="657174"/>
                  <a:pt x="610129" y="657067"/>
                  <a:pt x="611925" y="657965"/>
                </a:cubicBezTo>
                <a:cubicBezTo>
                  <a:pt x="613973" y="658989"/>
                  <a:pt x="615592" y="660751"/>
                  <a:pt x="617640" y="661775"/>
                </a:cubicBezTo>
                <a:cubicBezTo>
                  <a:pt x="619436" y="662673"/>
                  <a:pt x="621527" y="662849"/>
                  <a:pt x="623355" y="663680"/>
                </a:cubicBezTo>
                <a:cubicBezTo>
                  <a:pt x="628526" y="666030"/>
                  <a:pt x="633515" y="668760"/>
                  <a:pt x="638595" y="671300"/>
                </a:cubicBezTo>
                <a:cubicBezTo>
                  <a:pt x="641135" y="672570"/>
                  <a:pt x="643521" y="674212"/>
                  <a:pt x="646215" y="675110"/>
                </a:cubicBezTo>
                <a:cubicBezTo>
                  <a:pt x="651943" y="677019"/>
                  <a:pt x="652721" y="676722"/>
                  <a:pt x="657645" y="680825"/>
                </a:cubicBezTo>
                <a:cubicBezTo>
                  <a:pt x="662491" y="684864"/>
                  <a:pt x="663232" y="687846"/>
                  <a:pt x="669075" y="690350"/>
                </a:cubicBezTo>
                <a:cubicBezTo>
                  <a:pt x="671481" y="691381"/>
                  <a:pt x="674187" y="691503"/>
                  <a:pt x="676695" y="692255"/>
                </a:cubicBezTo>
                <a:cubicBezTo>
                  <a:pt x="680542" y="693409"/>
                  <a:pt x="688125" y="696065"/>
                  <a:pt x="688125" y="696065"/>
                </a:cubicBezTo>
                <a:cubicBezTo>
                  <a:pt x="698920" y="695430"/>
                  <a:pt x="709928" y="696388"/>
                  <a:pt x="720510" y="694160"/>
                </a:cubicBezTo>
                <a:cubicBezTo>
                  <a:pt x="722750" y="693688"/>
                  <a:pt x="723928" y="690701"/>
                  <a:pt x="724320" y="688445"/>
                </a:cubicBezTo>
                <a:cubicBezTo>
                  <a:pt x="726507" y="675870"/>
                  <a:pt x="725034" y="662727"/>
                  <a:pt x="728130" y="650345"/>
                </a:cubicBezTo>
                <a:cubicBezTo>
                  <a:pt x="730522" y="640777"/>
                  <a:pt x="729207" y="645209"/>
                  <a:pt x="731940" y="637010"/>
                </a:cubicBezTo>
                <a:cubicBezTo>
                  <a:pt x="731305" y="578590"/>
                  <a:pt x="732546" y="520119"/>
                  <a:pt x="730035" y="461750"/>
                </a:cubicBezTo>
                <a:cubicBezTo>
                  <a:pt x="729949" y="459744"/>
                  <a:pt x="726116" y="460743"/>
                  <a:pt x="724320" y="459845"/>
                </a:cubicBezTo>
                <a:cubicBezTo>
                  <a:pt x="709548" y="452459"/>
                  <a:pt x="727255" y="458918"/>
                  <a:pt x="712890" y="454130"/>
                </a:cubicBezTo>
                <a:cubicBezTo>
                  <a:pt x="656222" y="456229"/>
                  <a:pt x="678099" y="451874"/>
                  <a:pt x="646215" y="459845"/>
                </a:cubicBezTo>
                <a:lnTo>
                  <a:pt x="646215" y="459845"/>
                </a:lnTo>
                <a:cubicBezTo>
                  <a:pt x="642405" y="460480"/>
                  <a:pt x="638532" y="460813"/>
                  <a:pt x="634785" y="461750"/>
                </a:cubicBezTo>
                <a:cubicBezTo>
                  <a:pt x="628554" y="463308"/>
                  <a:pt x="621366" y="465992"/>
                  <a:pt x="615735" y="469370"/>
                </a:cubicBezTo>
                <a:cubicBezTo>
                  <a:pt x="611808" y="471726"/>
                  <a:pt x="608115" y="474450"/>
                  <a:pt x="604305" y="476990"/>
                </a:cubicBezTo>
                <a:cubicBezTo>
                  <a:pt x="602400" y="478260"/>
                  <a:pt x="600209" y="479181"/>
                  <a:pt x="598590" y="480800"/>
                </a:cubicBezTo>
                <a:cubicBezTo>
                  <a:pt x="596685" y="482705"/>
                  <a:pt x="595230" y="485207"/>
                  <a:pt x="592875" y="486515"/>
                </a:cubicBezTo>
                <a:cubicBezTo>
                  <a:pt x="589364" y="488465"/>
                  <a:pt x="585341" y="489351"/>
                  <a:pt x="581445" y="490325"/>
                </a:cubicBezTo>
                <a:lnTo>
                  <a:pt x="566205" y="494135"/>
                </a:lnTo>
                <a:cubicBezTo>
                  <a:pt x="557315" y="493500"/>
                  <a:pt x="548403" y="493117"/>
                  <a:pt x="539535" y="492230"/>
                </a:cubicBezTo>
                <a:cubicBezTo>
                  <a:pt x="531750" y="491452"/>
                  <a:pt x="527631" y="490206"/>
                  <a:pt x="520485" y="488420"/>
                </a:cubicBezTo>
                <a:cubicBezTo>
                  <a:pt x="536726" y="487682"/>
                  <a:pt x="561413" y="487472"/>
                  <a:pt x="579540" y="484610"/>
                </a:cubicBezTo>
                <a:cubicBezTo>
                  <a:pt x="585937" y="483600"/>
                  <a:pt x="592447" y="482848"/>
                  <a:pt x="598590" y="480800"/>
                </a:cubicBezTo>
                <a:cubicBezTo>
                  <a:pt x="600495" y="480165"/>
                  <a:pt x="602509" y="479793"/>
                  <a:pt x="604305" y="478895"/>
                </a:cubicBezTo>
                <a:cubicBezTo>
                  <a:pt x="606353" y="477871"/>
                  <a:pt x="607928" y="476015"/>
                  <a:pt x="610020" y="475085"/>
                </a:cubicBezTo>
                <a:cubicBezTo>
                  <a:pt x="613690" y="473454"/>
                  <a:pt x="621450" y="471275"/>
                  <a:pt x="621450" y="471275"/>
                </a:cubicBezTo>
                <a:cubicBezTo>
                  <a:pt x="623990" y="469370"/>
                  <a:pt x="626230" y="466980"/>
                  <a:pt x="629070" y="465560"/>
                </a:cubicBezTo>
                <a:cubicBezTo>
                  <a:pt x="632662" y="463764"/>
                  <a:pt x="640500" y="461750"/>
                  <a:pt x="640500" y="461750"/>
                </a:cubicBezTo>
                <a:cubicBezTo>
                  <a:pt x="631610" y="448415"/>
                  <a:pt x="636690" y="452860"/>
                  <a:pt x="627165" y="446510"/>
                </a:cubicBezTo>
                <a:cubicBezTo>
                  <a:pt x="624239" y="442122"/>
                  <a:pt x="623774" y="438890"/>
                  <a:pt x="617640" y="438890"/>
                </a:cubicBezTo>
                <a:cubicBezTo>
                  <a:pt x="575090" y="438890"/>
                  <a:pt x="532550" y="440160"/>
                  <a:pt x="490005" y="440795"/>
                </a:cubicBezTo>
                <a:cubicBezTo>
                  <a:pt x="491910" y="439525"/>
                  <a:pt x="493672" y="438009"/>
                  <a:pt x="495720" y="436985"/>
                </a:cubicBezTo>
                <a:cubicBezTo>
                  <a:pt x="522528" y="423581"/>
                  <a:pt x="548694" y="434261"/>
                  <a:pt x="581445" y="435080"/>
                </a:cubicBezTo>
                <a:cubicBezTo>
                  <a:pt x="597320" y="434445"/>
                  <a:pt x="613217" y="434232"/>
                  <a:pt x="629070" y="433175"/>
                </a:cubicBezTo>
                <a:cubicBezTo>
                  <a:pt x="635802" y="432726"/>
                  <a:pt x="643873" y="429511"/>
                  <a:pt x="650025" y="427460"/>
                </a:cubicBezTo>
                <a:lnTo>
                  <a:pt x="655740" y="425555"/>
                </a:lnTo>
                <a:cubicBezTo>
                  <a:pt x="664685" y="426673"/>
                  <a:pt x="684006" y="428335"/>
                  <a:pt x="695745" y="431270"/>
                </a:cubicBezTo>
                <a:cubicBezTo>
                  <a:pt x="697693" y="431757"/>
                  <a:pt x="699555" y="432540"/>
                  <a:pt x="701460" y="433175"/>
                </a:cubicBezTo>
                <a:cubicBezTo>
                  <a:pt x="705905" y="432540"/>
                  <a:pt x="710392" y="432151"/>
                  <a:pt x="714795" y="431270"/>
                </a:cubicBezTo>
                <a:cubicBezTo>
                  <a:pt x="716764" y="430876"/>
                  <a:pt x="719090" y="430785"/>
                  <a:pt x="720510" y="429365"/>
                </a:cubicBezTo>
                <a:cubicBezTo>
                  <a:pt x="721930" y="427945"/>
                  <a:pt x="721517" y="425446"/>
                  <a:pt x="722415" y="423650"/>
                </a:cubicBezTo>
                <a:cubicBezTo>
                  <a:pt x="723439" y="421602"/>
                  <a:pt x="725201" y="419983"/>
                  <a:pt x="726225" y="417935"/>
                </a:cubicBezTo>
                <a:cubicBezTo>
                  <a:pt x="734112" y="402161"/>
                  <a:pt x="721021" y="422883"/>
                  <a:pt x="731940" y="406505"/>
                </a:cubicBezTo>
                <a:cubicBezTo>
                  <a:pt x="731305" y="393805"/>
                  <a:pt x="740671" y="375374"/>
                  <a:pt x="730035" y="368405"/>
                </a:cubicBezTo>
                <a:cubicBezTo>
                  <a:pt x="705198" y="352132"/>
                  <a:pt x="690130" y="366744"/>
                  <a:pt x="670980" y="372215"/>
                </a:cubicBezTo>
                <a:cubicBezTo>
                  <a:pt x="668463" y="372934"/>
                  <a:pt x="665900" y="373485"/>
                  <a:pt x="663360" y="374120"/>
                </a:cubicBezTo>
                <a:cubicBezTo>
                  <a:pt x="661455" y="375390"/>
                  <a:pt x="659737" y="377000"/>
                  <a:pt x="657645" y="377930"/>
                </a:cubicBezTo>
                <a:cubicBezTo>
                  <a:pt x="649496" y="381552"/>
                  <a:pt x="646353" y="381428"/>
                  <a:pt x="638595" y="383645"/>
                </a:cubicBezTo>
                <a:cubicBezTo>
                  <a:pt x="636664" y="384197"/>
                  <a:pt x="634785" y="384915"/>
                  <a:pt x="632880" y="385550"/>
                </a:cubicBezTo>
                <a:cubicBezTo>
                  <a:pt x="619545" y="384915"/>
                  <a:pt x="606191" y="384596"/>
                  <a:pt x="592875" y="383645"/>
                </a:cubicBezTo>
                <a:cubicBezTo>
                  <a:pt x="588396" y="383325"/>
                  <a:pt x="583800" y="383160"/>
                  <a:pt x="579540" y="381740"/>
                </a:cubicBezTo>
                <a:cubicBezTo>
                  <a:pt x="574152" y="379944"/>
                  <a:pt x="569688" y="375916"/>
                  <a:pt x="564300" y="374120"/>
                </a:cubicBezTo>
                <a:cubicBezTo>
                  <a:pt x="562395" y="373485"/>
                  <a:pt x="560381" y="373113"/>
                  <a:pt x="558585" y="372215"/>
                </a:cubicBezTo>
                <a:cubicBezTo>
                  <a:pt x="543813" y="364829"/>
                  <a:pt x="561520" y="371288"/>
                  <a:pt x="547155" y="366500"/>
                </a:cubicBezTo>
                <a:cubicBezTo>
                  <a:pt x="545429" y="365206"/>
                  <a:pt x="536606" y="358368"/>
                  <a:pt x="533820" y="356975"/>
                </a:cubicBezTo>
                <a:cubicBezTo>
                  <a:pt x="530761" y="355446"/>
                  <a:pt x="527354" y="354694"/>
                  <a:pt x="524295" y="353165"/>
                </a:cubicBezTo>
                <a:cubicBezTo>
                  <a:pt x="522247" y="352141"/>
                  <a:pt x="518580" y="351645"/>
                  <a:pt x="518580" y="349355"/>
                </a:cubicBezTo>
                <a:cubicBezTo>
                  <a:pt x="518580" y="347347"/>
                  <a:pt x="522499" y="350362"/>
                  <a:pt x="524295" y="351260"/>
                </a:cubicBezTo>
                <a:cubicBezTo>
                  <a:pt x="532464" y="355344"/>
                  <a:pt x="528141" y="354887"/>
                  <a:pt x="535725" y="360785"/>
                </a:cubicBezTo>
                <a:cubicBezTo>
                  <a:pt x="539339" y="363596"/>
                  <a:pt x="543492" y="365658"/>
                  <a:pt x="547155" y="368405"/>
                </a:cubicBezTo>
                <a:cubicBezTo>
                  <a:pt x="554448" y="373875"/>
                  <a:pt x="554260" y="374443"/>
                  <a:pt x="562395" y="377930"/>
                </a:cubicBezTo>
                <a:cubicBezTo>
                  <a:pt x="566221" y="379570"/>
                  <a:pt x="571863" y="380773"/>
                  <a:pt x="575730" y="381740"/>
                </a:cubicBezTo>
                <a:cubicBezTo>
                  <a:pt x="596050" y="380470"/>
                  <a:pt x="616405" y="379669"/>
                  <a:pt x="636690" y="377930"/>
                </a:cubicBezTo>
                <a:cubicBezTo>
                  <a:pt x="638691" y="377759"/>
                  <a:pt x="640531" y="376746"/>
                  <a:pt x="642405" y="376025"/>
                </a:cubicBezTo>
                <a:cubicBezTo>
                  <a:pt x="648788" y="373570"/>
                  <a:pt x="654967" y="370568"/>
                  <a:pt x="661455" y="368405"/>
                </a:cubicBezTo>
                <a:cubicBezTo>
                  <a:pt x="668520" y="366050"/>
                  <a:pt x="675345" y="363140"/>
                  <a:pt x="682410" y="360785"/>
                </a:cubicBezTo>
                <a:cubicBezTo>
                  <a:pt x="687490" y="361420"/>
                  <a:pt x="692600" y="361848"/>
                  <a:pt x="697650" y="362690"/>
                </a:cubicBezTo>
                <a:cubicBezTo>
                  <a:pt x="702434" y="363487"/>
                  <a:pt x="706455" y="364990"/>
                  <a:pt x="710985" y="366500"/>
                </a:cubicBezTo>
                <a:cubicBezTo>
                  <a:pt x="716700" y="365865"/>
                  <a:pt x="722552" y="365990"/>
                  <a:pt x="728130" y="364595"/>
                </a:cubicBezTo>
                <a:cubicBezTo>
                  <a:pt x="730351" y="364040"/>
                  <a:pt x="733216" y="362986"/>
                  <a:pt x="733845" y="360785"/>
                </a:cubicBezTo>
                <a:cubicBezTo>
                  <a:pt x="734735" y="357672"/>
                  <a:pt x="732792" y="354384"/>
                  <a:pt x="731940" y="351260"/>
                </a:cubicBezTo>
                <a:cubicBezTo>
                  <a:pt x="730941" y="347599"/>
                  <a:pt x="729456" y="336391"/>
                  <a:pt x="722415" y="336020"/>
                </a:cubicBezTo>
                <a:cubicBezTo>
                  <a:pt x="688167" y="334217"/>
                  <a:pt x="653835" y="334750"/>
                  <a:pt x="619545" y="334115"/>
                </a:cubicBezTo>
                <a:cubicBezTo>
                  <a:pt x="599225" y="334750"/>
                  <a:pt x="578915" y="336020"/>
                  <a:pt x="558585" y="336020"/>
                </a:cubicBezTo>
                <a:cubicBezTo>
                  <a:pt x="541428" y="336020"/>
                  <a:pt x="592893" y="335122"/>
                  <a:pt x="610020" y="334115"/>
                </a:cubicBezTo>
                <a:cubicBezTo>
                  <a:pt x="614502" y="333851"/>
                  <a:pt x="618910" y="332845"/>
                  <a:pt x="623355" y="332210"/>
                </a:cubicBezTo>
                <a:lnTo>
                  <a:pt x="640500" y="320780"/>
                </a:lnTo>
                <a:lnTo>
                  <a:pt x="646215" y="316970"/>
                </a:lnTo>
                <a:cubicBezTo>
                  <a:pt x="645580" y="313160"/>
                  <a:pt x="645148" y="309311"/>
                  <a:pt x="644310" y="305540"/>
                </a:cubicBezTo>
                <a:cubicBezTo>
                  <a:pt x="643874" y="303580"/>
                  <a:pt x="641507" y="301621"/>
                  <a:pt x="642405" y="299825"/>
                </a:cubicBezTo>
                <a:cubicBezTo>
                  <a:pt x="643303" y="298029"/>
                  <a:pt x="646215" y="298555"/>
                  <a:pt x="648120" y="297920"/>
                </a:cubicBezTo>
                <a:cubicBezTo>
                  <a:pt x="652768" y="299469"/>
                  <a:pt x="655857" y="299942"/>
                  <a:pt x="659550" y="303635"/>
                </a:cubicBezTo>
                <a:cubicBezTo>
                  <a:pt x="661169" y="305254"/>
                  <a:pt x="662090" y="307445"/>
                  <a:pt x="663360" y="309350"/>
                </a:cubicBezTo>
                <a:cubicBezTo>
                  <a:pt x="662714" y="311933"/>
                  <a:pt x="658413" y="324516"/>
                  <a:pt x="663360" y="326495"/>
                </a:cubicBezTo>
                <a:cubicBezTo>
                  <a:pt x="668699" y="328631"/>
                  <a:pt x="674805" y="325350"/>
                  <a:pt x="680505" y="324590"/>
                </a:cubicBezTo>
                <a:cubicBezTo>
                  <a:pt x="684496" y="324058"/>
                  <a:pt x="693168" y="323021"/>
                  <a:pt x="697650" y="320780"/>
                </a:cubicBezTo>
                <a:cubicBezTo>
                  <a:pt x="699698" y="319756"/>
                  <a:pt x="701317" y="317994"/>
                  <a:pt x="703365" y="316970"/>
                </a:cubicBezTo>
                <a:cubicBezTo>
                  <a:pt x="705161" y="316072"/>
                  <a:pt x="707284" y="315963"/>
                  <a:pt x="709080" y="315065"/>
                </a:cubicBezTo>
                <a:cubicBezTo>
                  <a:pt x="711128" y="314041"/>
                  <a:pt x="712747" y="312279"/>
                  <a:pt x="714795" y="311255"/>
                </a:cubicBezTo>
                <a:cubicBezTo>
                  <a:pt x="730569" y="303368"/>
                  <a:pt x="709847" y="316459"/>
                  <a:pt x="726225" y="305540"/>
                </a:cubicBezTo>
                <a:cubicBezTo>
                  <a:pt x="726860" y="303635"/>
                  <a:pt x="727232" y="301621"/>
                  <a:pt x="728130" y="299825"/>
                </a:cubicBezTo>
                <a:cubicBezTo>
                  <a:pt x="729154" y="297777"/>
                  <a:pt x="731038" y="296214"/>
                  <a:pt x="731940" y="294110"/>
                </a:cubicBezTo>
                <a:cubicBezTo>
                  <a:pt x="732971" y="291704"/>
                  <a:pt x="733210" y="289030"/>
                  <a:pt x="733845" y="286490"/>
                </a:cubicBezTo>
                <a:cubicBezTo>
                  <a:pt x="733210" y="278870"/>
                  <a:pt x="738014" y="268275"/>
                  <a:pt x="731940" y="263630"/>
                </a:cubicBezTo>
                <a:cubicBezTo>
                  <a:pt x="723854" y="257446"/>
                  <a:pt x="711617" y="262402"/>
                  <a:pt x="701460" y="261725"/>
                </a:cubicBezTo>
                <a:lnTo>
                  <a:pt x="674790" y="259820"/>
                </a:lnTo>
                <a:cubicBezTo>
                  <a:pt x="672250" y="259185"/>
                  <a:pt x="669726" y="258483"/>
                  <a:pt x="667170" y="257915"/>
                </a:cubicBezTo>
                <a:cubicBezTo>
                  <a:pt x="664009" y="257213"/>
                  <a:pt x="660800" y="256738"/>
                  <a:pt x="657645" y="256010"/>
                </a:cubicBezTo>
                <a:cubicBezTo>
                  <a:pt x="652543" y="254833"/>
                  <a:pt x="642405" y="252200"/>
                  <a:pt x="642405" y="252200"/>
                </a:cubicBezTo>
                <a:cubicBezTo>
                  <a:pt x="640500" y="250930"/>
                  <a:pt x="638738" y="249414"/>
                  <a:pt x="636690" y="248390"/>
                </a:cubicBezTo>
                <a:cubicBezTo>
                  <a:pt x="632785" y="246437"/>
                  <a:pt x="621135" y="244517"/>
                  <a:pt x="640500" y="248390"/>
                </a:cubicBezTo>
                <a:cubicBezTo>
                  <a:pt x="651333" y="256515"/>
                  <a:pt x="645108" y="253101"/>
                  <a:pt x="659550" y="257915"/>
                </a:cubicBezTo>
                <a:lnTo>
                  <a:pt x="665265" y="259820"/>
                </a:lnTo>
                <a:cubicBezTo>
                  <a:pt x="682410" y="259185"/>
                  <a:pt x="699694" y="260183"/>
                  <a:pt x="716700" y="257915"/>
                </a:cubicBezTo>
                <a:cubicBezTo>
                  <a:pt x="719370" y="257559"/>
                  <a:pt x="721107" y="254555"/>
                  <a:pt x="722415" y="252200"/>
                </a:cubicBezTo>
                <a:cubicBezTo>
                  <a:pt x="724365" y="248689"/>
                  <a:pt x="726225" y="240770"/>
                  <a:pt x="726225" y="240770"/>
                </a:cubicBezTo>
                <a:cubicBezTo>
                  <a:pt x="727669" y="226334"/>
                  <a:pt x="731889" y="193690"/>
                  <a:pt x="726225" y="183620"/>
                </a:cubicBezTo>
                <a:cubicBezTo>
                  <a:pt x="723441" y="178670"/>
                  <a:pt x="716065" y="188700"/>
                  <a:pt x="710985" y="191240"/>
                </a:cubicBezTo>
                <a:cubicBezTo>
                  <a:pt x="695393" y="199036"/>
                  <a:pt x="706198" y="194848"/>
                  <a:pt x="676695" y="196955"/>
                </a:cubicBezTo>
                <a:cubicBezTo>
                  <a:pt x="662173" y="200585"/>
                  <a:pt x="673413" y="198166"/>
                  <a:pt x="650025" y="200765"/>
                </a:cubicBezTo>
                <a:cubicBezTo>
                  <a:pt x="644937" y="201330"/>
                  <a:pt x="639865" y="202035"/>
                  <a:pt x="634785" y="202670"/>
                </a:cubicBezTo>
                <a:cubicBezTo>
                  <a:pt x="624625" y="202035"/>
                  <a:pt x="614366" y="202313"/>
                  <a:pt x="604305" y="200765"/>
                </a:cubicBezTo>
                <a:cubicBezTo>
                  <a:pt x="602320" y="200460"/>
                  <a:pt x="608072" y="199347"/>
                  <a:pt x="610020" y="198860"/>
                </a:cubicBezTo>
                <a:cubicBezTo>
                  <a:pt x="613161" y="198075"/>
                  <a:pt x="616421" y="197807"/>
                  <a:pt x="619545" y="196955"/>
                </a:cubicBezTo>
                <a:cubicBezTo>
                  <a:pt x="623420" y="195898"/>
                  <a:pt x="627165" y="194415"/>
                  <a:pt x="630975" y="193145"/>
                </a:cubicBezTo>
                <a:cubicBezTo>
                  <a:pt x="632880" y="192510"/>
                  <a:pt x="634894" y="192138"/>
                  <a:pt x="636690" y="191240"/>
                </a:cubicBezTo>
                <a:cubicBezTo>
                  <a:pt x="639230" y="189970"/>
                  <a:pt x="641616" y="188328"/>
                  <a:pt x="644310" y="187430"/>
                </a:cubicBezTo>
                <a:cubicBezTo>
                  <a:pt x="647382" y="186406"/>
                  <a:pt x="650674" y="186227"/>
                  <a:pt x="653835" y="185525"/>
                </a:cubicBezTo>
                <a:cubicBezTo>
                  <a:pt x="656391" y="184957"/>
                  <a:pt x="658938" y="184339"/>
                  <a:pt x="661455" y="183620"/>
                </a:cubicBezTo>
                <a:cubicBezTo>
                  <a:pt x="663386" y="183068"/>
                  <a:pt x="665182" y="181999"/>
                  <a:pt x="667170" y="181715"/>
                </a:cubicBezTo>
                <a:cubicBezTo>
                  <a:pt x="684883" y="179185"/>
                  <a:pt x="685110" y="181115"/>
                  <a:pt x="699555" y="177905"/>
                </a:cubicBezTo>
                <a:cubicBezTo>
                  <a:pt x="708174" y="175990"/>
                  <a:pt x="702765" y="176300"/>
                  <a:pt x="710985" y="172190"/>
                </a:cubicBezTo>
                <a:cubicBezTo>
                  <a:pt x="712781" y="171292"/>
                  <a:pt x="714795" y="170920"/>
                  <a:pt x="716700" y="170285"/>
                </a:cubicBezTo>
                <a:cubicBezTo>
                  <a:pt x="717335" y="168380"/>
                  <a:pt x="717707" y="166366"/>
                  <a:pt x="718605" y="164570"/>
                </a:cubicBezTo>
                <a:cubicBezTo>
                  <a:pt x="719629" y="162522"/>
                  <a:pt x="722131" y="161127"/>
                  <a:pt x="722415" y="158855"/>
                </a:cubicBezTo>
                <a:cubicBezTo>
                  <a:pt x="722817" y="155642"/>
                  <a:pt x="721295" y="152471"/>
                  <a:pt x="720510" y="149330"/>
                </a:cubicBezTo>
                <a:cubicBezTo>
                  <a:pt x="716084" y="131627"/>
                  <a:pt x="711110" y="143240"/>
                  <a:pt x="680505" y="141710"/>
                </a:cubicBezTo>
                <a:cubicBezTo>
                  <a:pt x="678600" y="140440"/>
                  <a:pt x="674790" y="140190"/>
                  <a:pt x="674790" y="137900"/>
                </a:cubicBezTo>
                <a:cubicBezTo>
                  <a:pt x="674790" y="135892"/>
                  <a:pt x="678497" y="135995"/>
                  <a:pt x="680505" y="135995"/>
                </a:cubicBezTo>
                <a:cubicBezTo>
                  <a:pt x="684995" y="135995"/>
                  <a:pt x="689395" y="137265"/>
                  <a:pt x="693840" y="137900"/>
                </a:cubicBezTo>
                <a:cubicBezTo>
                  <a:pt x="698920" y="136630"/>
                  <a:pt x="704503" y="136633"/>
                  <a:pt x="709080" y="134090"/>
                </a:cubicBezTo>
                <a:cubicBezTo>
                  <a:pt x="710835" y="133115"/>
                  <a:pt x="710985" y="130383"/>
                  <a:pt x="710985" y="128375"/>
                </a:cubicBezTo>
                <a:cubicBezTo>
                  <a:pt x="710985" y="121361"/>
                  <a:pt x="710887" y="114197"/>
                  <a:pt x="709080" y="107420"/>
                </a:cubicBezTo>
                <a:cubicBezTo>
                  <a:pt x="708262" y="104352"/>
                  <a:pt x="705186" y="102401"/>
                  <a:pt x="703365" y="99800"/>
                </a:cubicBezTo>
                <a:cubicBezTo>
                  <a:pt x="700739" y="96049"/>
                  <a:pt x="697193" y="92714"/>
                  <a:pt x="695745" y="88370"/>
                </a:cubicBezTo>
                <a:lnTo>
                  <a:pt x="691935" y="76940"/>
                </a:lnTo>
                <a:cubicBezTo>
                  <a:pt x="690030" y="77575"/>
                  <a:pt x="688016" y="77947"/>
                  <a:pt x="686220" y="78845"/>
                </a:cubicBezTo>
                <a:cubicBezTo>
                  <a:pt x="684172" y="79869"/>
                  <a:pt x="682793" y="82579"/>
                  <a:pt x="680505" y="82655"/>
                </a:cubicBezTo>
                <a:lnTo>
                  <a:pt x="629070" y="80750"/>
                </a:lnTo>
                <a:cubicBezTo>
                  <a:pt x="632245" y="80115"/>
                  <a:pt x="635454" y="79630"/>
                  <a:pt x="638595" y="78845"/>
                </a:cubicBezTo>
                <a:cubicBezTo>
                  <a:pt x="640543" y="78358"/>
                  <a:pt x="642350" y="77376"/>
                  <a:pt x="644310" y="76940"/>
                </a:cubicBezTo>
                <a:cubicBezTo>
                  <a:pt x="661150" y="73198"/>
                  <a:pt x="650076" y="76925"/>
                  <a:pt x="663360" y="73130"/>
                </a:cubicBezTo>
                <a:cubicBezTo>
                  <a:pt x="665291" y="72578"/>
                  <a:pt x="667279" y="72123"/>
                  <a:pt x="669075" y="71225"/>
                </a:cubicBezTo>
                <a:cubicBezTo>
                  <a:pt x="671123" y="70201"/>
                  <a:pt x="672885" y="68685"/>
                  <a:pt x="674790" y="67415"/>
                </a:cubicBezTo>
                <a:cubicBezTo>
                  <a:pt x="674155" y="58525"/>
                  <a:pt x="675047" y="49392"/>
                  <a:pt x="672885" y="40745"/>
                </a:cubicBezTo>
                <a:cubicBezTo>
                  <a:pt x="672067" y="37471"/>
                  <a:pt x="663582" y="36212"/>
                  <a:pt x="661455" y="35030"/>
                </a:cubicBezTo>
                <a:cubicBezTo>
                  <a:pt x="657452" y="32806"/>
                  <a:pt x="654369" y="28858"/>
                  <a:pt x="650025" y="27410"/>
                </a:cubicBezTo>
                <a:cubicBezTo>
                  <a:pt x="635523" y="22576"/>
                  <a:pt x="642533" y="24388"/>
                  <a:pt x="629070" y="21695"/>
                </a:cubicBezTo>
                <a:cubicBezTo>
                  <a:pt x="631610" y="19155"/>
                  <a:pt x="633610" y="15923"/>
                  <a:pt x="636690" y="14075"/>
                </a:cubicBezTo>
                <a:cubicBezTo>
                  <a:pt x="648279" y="7121"/>
                  <a:pt x="653588" y="14366"/>
                  <a:pt x="640500" y="4550"/>
                </a:cubicBezTo>
                <a:cubicBezTo>
                  <a:pt x="643040" y="3280"/>
                  <a:pt x="645282" y="838"/>
                  <a:pt x="648120" y="740"/>
                </a:cubicBezTo>
                <a:cubicBezTo>
                  <a:pt x="685207" y="-539"/>
                  <a:pt x="682499" y="-666"/>
                  <a:pt x="703365" y="4550"/>
                </a:cubicBezTo>
                <a:cubicBezTo>
                  <a:pt x="705270" y="5820"/>
                  <a:pt x="707461" y="6741"/>
                  <a:pt x="709080" y="8360"/>
                </a:cubicBezTo>
                <a:cubicBezTo>
                  <a:pt x="717441" y="16721"/>
                  <a:pt x="712046" y="24204"/>
                  <a:pt x="710985" y="36935"/>
                </a:cubicBezTo>
                <a:cubicBezTo>
                  <a:pt x="711620" y="42650"/>
                  <a:pt x="711072" y="48625"/>
                  <a:pt x="712890" y="54080"/>
                </a:cubicBezTo>
                <a:cubicBezTo>
                  <a:pt x="713742" y="56636"/>
                  <a:pt x="717111" y="57553"/>
                  <a:pt x="718605" y="59795"/>
                </a:cubicBezTo>
                <a:cubicBezTo>
                  <a:pt x="719719" y="61466"/>
                  <a:pt x="719612" y="63714"/>
                  <a:pt x="720510" y="65510"/>
                </a:cubicBezTo>
                <a:cubicBezTo>
                  <a:pt x="721534" y="67558"/>
                  <a:pt x="723050" y="69320"/>
                  <a:pt x="724320" y="71225"/>
                </a:cubicBezTo>
                <a:cubicBezTo>
                  <a:pt x="724955" y="75035"/>
                  <a:pt x="724279" y="79319"/>
                  <a:pt x="726225" y="82655"/>
                </a:cubicBezTo>
                <a:cubicBezTo>
                  <a:pt x="728940" y="87309"/>
                  <a:pt x="734422" y="89774"/>
                  <a:pt x="737655" y="94085"/>
                </a:cubicBezTo>
                <a:cubicBezTo>
                  <a:pt x="739560" y="96625"/>
                  <a:pt x="741525" y="99121"/>
                  <a:pt x="743370" y="101705"/>
                </a:cubicBezTo>
                <a:cubicBezTo>
                  <a:pt x="744701" y="103568"/>
                  <a:pt x="745088" y="106490"/>
                  <a:pt x="747180" y="107420"/>
                </a:cubicBezTo>
                <a:cubicBezTo>
                  <a:pt x="751283" y="109244"/>
                  <a:pt x="756070" y="108690"/>
                  <a:pt x="760515" y="109325"/>
                </a:cubicBezTo>
                <a:cubicBezTo>
                  <a:pt x="771310" y="108690"/>
                  <a:pt x="782195" y="108949"/>
                  <a:pt x="792900" y="107420"/>
                </a:cubicBezTo>
                <a:cubicBezTo>
                  <a:pt x="795618" y="107032"/>
                  <a:pt x="808795" y="98451"/>
                  <a:pt x="810045" y="97895"/>
                </a:cubicBezTo>
                <a:cubicBezTo>
                  <a:pt x="812438" y="96832"/>
                  <a:pt x="815214" y="96909"/>
                  <a:pt x="817665" y="95990"/>
                </a:cubicBezTo>
                <a:cubicBezTo>
                  <a:pt x="835693" y="89230"/>
                  <a:pt x="813936" y="94450"/>
                  <a:pt x="834810" y="90275"/>
                </a:cubicBezTo>
                <a:cubicBezTo>
                  <a:pt x="828871" y="99183"/>
                  <a:pt x="833716" y="94835"/>
                  <a:pt x="821475" y="97895"/>
                </a:cubicBezTo>
                <a:cubicBezTo>
                  <a:pt x="819527" y="98382"/>
                  <a:pt x="817743" y="99487"/>
                  <a:pt x="815760" y="99800"/>
                </a:cubicBezTo>
                <a:cubicBezTo>
                  <a:pt x="805646" y="101397"/>
                  <a:pt x="795425" y="102227"/>
                  <a:pt x="785280" y="103610"/>
                </a:cubicBezTo>
                <a:cubicBezTo>
                  <a:pt x="781453" y="104132"/>
                  <a:pt x="777660" y="104880"/>
                  <a:pt x="773850" y="105515"/>
                </a:cubicBezTo>
                <a:cubicBezTo>
                  <a:pt x="770675" y="107420"/>
                  <a:pt x="767287" y="109008"/>
                  <a:pt x="764325" y="111230"/>
                </a:cubicBezTo>
                <a:cubicBezTo>
                  <a:pt x="759436" y="114897"/>
                  <a:pt x="758027" y="117820"/>
                  <a:pt x="754800" y="122660"/>
                </a:cubicBezTo>
                <a:cubicBezTo>
                  <a:pt x="755964" y="126153"/>
                  <a:pt x="758303" y="136512"/>
                  <a:pt x="762420" y="139805"/>
                </a:cubicBezTo>
                <a:cubicBezTo>
                  <a:pt x="763988" y="141059"/>
                  <a:pt x="766230" y="141075"/>
                  <a:pt x="768135" y="141710"/>
                </a:cubicBezTo>
                <a:cubicBezTo>
                  <a:pt x="769405" y="143615"/>
                  <a:pt x="772394" y="145180"/>
                  <a:pt x="771945" y="147425"/>
                </a:cubicBezTo>
                <a:cubicBezTo>
                  <a:pt x="771496" y="149670"/>
                  <a:pt x="768322" y="150305"/>
                  <a:pt x="766230" y="151235"/>
                </a:cubicBezTo>
                <a:cubicBezTo>
                  <a:pt x="762560" y="152866"/>
                  <a:pt x="754800" y="155045"/>
                  <a:pt x="754800" y="155045"/>
                </a:cubicBezTo>
                <a:cubicBezTo>
                  <a:pt x="753530" y="156950"/>
                  <a:pt x="752014" y="158712"/>
                  <a:pt x="750990" y="160760"/>
                </a:cubicBezTo>
                <a:cubicBezTo>
                  <a:pt x="746165" y="170409"/>
                  <a:pt x="750174" y="180636"/>
                  <a:pt x="750990" y="191240"/>
                </a:cubicBezTo>
                <a:cubicBezTo>
                  <a:pt x="769701" y="186562"/>
                  <a:pt x="746801" y="193335"/>
                  <a:pt x="766230" y="183620"/>
                </a:cubicBezTo>
                <a:cubicBezTo>
                  <a:pt x="768572" y="182449"/>
                  <a:pt x="771399" y="182634"/>
                  <a:pt x="773850" y="181715"/>
                </a:cubicBezTo>
                <a:cubicBezTo>
                  <a:pt x="776509" y="180718"/>
                  <a:pt x="778860" y="179024"/>
                  <a:pt x="781470" y="177905"/>
                </a:cubicBezTo>
                <a:cubicBezTo>
                  <a:pt x="783316" y="177114"/>
                  <a:pt x="785254" y="176552"/>
                  <a:pt x="787185" y="176000"/>
                </a:cubicBezTo>
                <a:cubicBezTo>
                  <a:pt x="799569" y="172462"/>
                  <a:pt x="799946" y="173667"/>
                  <a:pt x="817665" y="172190"/>
                </a:cubicBezTo>
                <a:cubicBezTo>
                  <a:pt x="824650" y="172825"/>
                  <a:pt x="831966" y="171877"/>
                  <a:pt x="838620" y="174095"/>
                </a:cubicBezTo>
                <a:cubicBezTo>
                  <a:pt x="841692" y="175119"/>
                  <a:pt x="832311" y="175622"/>
                  <a:pt x="829095" y="176000"/>
                </a:cubicBezTo>
                <a:cubicBezTo>
                  <a:pt x="821501" y="176893"/>
                  <a:pt x="813839" y="177105"/>
                  <a:pt x="806235" y="177905"/>
                </a:cubicBezTo>
                <a:cubicBezTo>
                  <a:pt x="801770" y="178375"/>
                  <a:pt x="797345" y="179175"/>
                  <a:pt x="792900" y="179810"/>
                </a:cubicBezTo>
                <a:cubicBezTo>
                  <a:pt x="790995" y="180445"/>
                  <a:pt x="789145" y="181279"/>
                  <a:pt x="787185" y="181715"/>
                </a:cubicBezTo>
                <a:cubicBezTo>
                  <a:pt x="783414" y="182553"/>
                  <a:pt x="779455" y="182510"/>
                  <a:pt x="775755" y="183620"/>
                </a:cubicBezTo>
                <a:cubicBezTo>
                  <a:pt x="769695" y="185438"/>
                  <a:pt x="767589" y="188286"/>
                  <a:pt x="762420" y="191240"/>
                </a:cubicBezTo>
                <a:cubicBezTo>
                  <a:pt x="759954" y="192649"/>
                  <a:pt x="757111" y="193399"/>
                  <a:pt x="754800" y="195050"/>
                </a:cubicBezTo>
                <a:cubicBezTo>
                  <a:pt x="752608" y="196616"/>
                  <a:pt x="750651" y="198573"/>
                  <a:pt x="749085" y="200765"/>
                </a:cubicBezTo>
                <a:cubicBezTo>
                  <a:pt x="746142" y="204885"/>
                  <a:pt x="744925" y="209436"/>
                  <a:pt x="743370" y="214100"/>
                </a:cubicBezTo>
                <a:cubicBezTo>
                  <a:pt x="744005" y="216005"/>
                  <a:pt x="743479" y="218917"/>
                  <a:pt x="745275" y="219815"/>
                </a:cubicBezTo>
                <a:cubicBezTo>
                  <a:pt x="751956" y="223155"/>
                  <a:pt x="752483" y="211940"/>
                  <a:pt x="752895" y="210290"/>
                </a:cubicBezTo>
                <a:cubicBezTo>
                  <a:pt x="754165" y="213465"/>
                  <a:pt x="755624" y="216571"/>
                  <a:pt x="756705" y="219815"/>
                </a:cubicBezTo>
                <a:cubicBezTo>
                  <a:pt x="758600" y="225499"/>
                  <a:pt x="759577" y="233237"/>
                  <a:pt x="760515" y="238865"/>
                </a:cubicBezTo>
                <a:cubicBezTo>
                  <a:pt x="761150" y="247755"/>
                  <a:pt x="762033" y="256631"/>
                  <a:pt x="762420" y="265535"/>
                </a:cubicBezTo>
                <a:cubicBezTo>
                  <a:pt x="765271" y="331098"/>
                  <a:pt x="744022" y="323595"/>
                  <a:pt x="777660" y="328400"/>
                </a:cubicBezTo>
                <a:cubicBezTo>
                  <a:pt x="777025" y="333480"/>
                  <a:pt x="777656" y="338887"/>
                  <a:pt x="775755" y="343640"/>
                </a:cubicBezTo>
                <a:cubicBezTo>
                  <a:pt x="774905" y="345766"/>
                  <a:pt x="771659" y="345831"/>
                  <a:pt x="770040" y="347450"/>
                </a:cubicBezTo>
                <a:cubicBezTo>
                  <a:pt x="768421" y="349069"/>
                  <a:pt x="767254" y="351117"/>
                  <a:pt x="766230" y="353165"/>
                </a:cubicBezTo>
                <a:cubicBezTo>
                  <a:pt x="765332" y="354961"/>
                  <a:pt x="764877" y="356949"/>
                  <a:pt x="764325" y="358880"/>
                </a:cubicBezTo>
                <a:cubicBezTo>
                  <a:pt x="762052" y="366837"/>
                  <a:pt x="762012" y="368948"/>
                  <a:pt x="760515" y="377930"/>
                </a:cubicBezTo>
                <a:cubicBezTo>
                  <a:pt x="758865" y="404336"/>
                  <a:pt x="757025" y="414040"/>
                  <a:pt x="760515" y="440795"/>
                </a:cubicBezTo>
                <a:cubicBezTo>
                  <a:pt x="761034" y="444777"/>
                  <a:pt x="764325" y="452225"/>
                  <a:pt x="764325" y="452225"/>
                </a:cubicBezTo>
                <a:cubicBezTo>
                  <a:pt x="765744" y="463573"/>
                  <a:pt x="768143" y="473157"/>
                  <a:pt x="764325" y="484610"/>
                </a:cubicBezTo>
                <a:cubicBezTo>
                  <a:pt x="763473" y="487166"/>
                  <a:pt x="760515" y="488420"/>
                  <a:pt x="758610" y="490325"/>
                </a:cubicBezTo>
                <a:cubicBezTo>
                  <a:pt x="759245" y="509375"/>
                  <a:pt x="757480" y="528658"/>
                  <a:pt x="760515" y="547475"/>
                </a:cubicBezTo>
                <a:cubicBezTo>
                  <a:pt x="760932" y="550060"/>
                  <a:pt x="766124" y="547704"/>
                  <a:pt x="768135" y="549380"/>
                </a:cubicBezTo>
                <a:cubicBezTo>
                  <a:pt x="770317" y="551198"/>
                  <a:pt x="770675" y="554460"/>
                  <a:pt x="771945" y="557000"/>
                </a:cubicBezTo>
                <a:cubicBezTo>
                  <a:pt x="771220" y="560623"/>
                  <a:pt x="770088" y="568335"/>
                  <a:pt x="768135" y="572240"/>
                </a:cubicBezTo>
                <a:cubicBezTo>
                  <a:pt x="760749" y="587012"/>
                  <a:pt x="767208" y="569305"/>
                  <a:pt x="762420" y="583670"/>
                </a:cubicBezTo>
                <a:cubicBezTo>
                  <a:pt x="759500" y="604110"/>
                  <a:pt x="756894" y="616504"/>
                  <a:pt x="762420" y="640820"/>
                </a:cubicBezTo>
                <a:cubicBezTo>
                  <a:pt x="763000" y="643373"/>
                  <a:pt x="767556" y="639743"/>
                  <a:pt x="770040" y="638915"/>
                </a:cubicBezTo>
                <a:cubicBezTo>
                  <a:pt x="779361" y="635808"/>
                  <a:pt x="778280" y="635962"/>
                  <a:pt x="785280" y="631295"/>
                </a:cubicBezTo>
                <a:lnTo>
                  <a:pt x="796710" y="614150"/>
                </a:lnTo>
                <a:cubicBezTo>
                  <a:pt x="797980" y="612245"/>
                  <a:pt x="799796" y="610607"/>
                  <a:pt x="800520" y="608435"/>
                </a:cubicBezTo>
                <a:cubicBezTo>
                  <a:pt x="809192" y="582419"/>
                  <a:pt x="799731" y="609006"/>
                  <a:pt x="808140" y="589385"/>
                </a:cubicBezTo>
                <a:cubicBezTo>
                  <a:pt x="810274" y="584406"/>
                  <a:pt x="810339" y="581421"/>
                  <a:pt x="811950" y="576050"/>
                </a:cubicBezTo>
                <a:cubicBezTo>
                  <a:pt x="813104" y="572203"/>
                  <a:pt x="815760" y="564620"/>
                  <a:pt x="815760" y="564620"/>
                </a:cubicBezTo>
                <a:cubicBezTo>
                  <a:pt x="815125" y="560175"/>
                  <a:pt x="814658" y="555703"/>
                  <a:pt x="813855" y="551285"/>
                </a:cubicBezTo>
                <a:cubicBezTo>
                  <a:pt x="812898" y="546023"/>
                  <a:pt x="811677" y="542847"/>
                  <a:pt x="810045" y="537950"/>
                </a:cubicBezTo>
                <a:cubicBezTo>
                  <a:pt x="810384" y="536255"/>
                  <a:pt x="812846" y="523159"/>
                  <a:pt x="813855" y="520805"/>
                </a:cubicBezTo>
                <a:cubicBezTo>
                  <a:pt x="814757" y="518701"/>
                  <a:pt x="816395" y="516995"/>
                  <a:pt x="817665" y="515090"/>
                </a:cubicBezTo>
                <a:cubicBezTo>
                  <a:pt x="818730" y="510830"/>
                  <a:pt x="821525" y="498823"/>
                  <a:pt x="823380" y="496040"/>
                </a:cubicBezTo>
                <a:lnTo>
                  <a:pt x="827190" y="490325"/>
                </a:lnTo>
                <a:cubicBezTo>
                  <a:pt x="826555" y="473815"/>
                  <a:pt x="827706" y="457139"/>
                  <a:pt x="825285" y="440795"/>
                </a:cubicBezTo>
                <a:cubicBezTo>
                  <a:pt x="824991" y="438809"/>
                  <a:pt x="821138" y="440144"/>
                  <a:pt x="819570" y="438890"/>
                </a:cubicBezTo>
                <a:cubicBezTo>
                  <a:pt x="817782" y="437460"/>
                  <a:pt x="817030" y="435080"/>
                  <a:pt x="815760" y="433175"/>
                </a:cubicBezTo>
                <a:cubicBezTo>
                  <a:pt x="817665" y="432540"/>
                  <a:pt x="819679" y="432168"/>
                  <a:pt x="821475" y="431270"/>
                </a:cubicBezTo>
                <a:cubicBezTo>
                  <a:pt x="836247" y="423884"/>
                  <a:pt x="818540" y="430343"/>
                  <a:pt x="832905" y="425555"/>
                </a:cubicBezTo>
                <a:cubicBezTo>
                  <a:pt x="840937" y="401460"/>
                  <a:pt x="836524" y="418137"/>
                  <a:pt x="838620" y="374120"/>
                </a:cubicBezTo>
                <a:cubicBezTo>
                  <a:pt x="837985" y="365865"/>
                  <a:pt x="838822" y="357362"/>
                  <a:pt x="836715" y="349355"/>
                </a:cubicBezTo>
                <a:cubicBezTo>
                  <a:pt x="834910" y="342494"/>
                  <a:pt x="824189" y="333019"/>
                  <a:pt x="819570" y="328400"/>
                </a:cubicBezTo>
                <a:cubicBezTo>
                  <a:pt x="824831" y="320508"/>
                  <a:pt x="823195" y="323812"/>
                  <a:pt x="827190" y="313160"/>
                </a:cubicBezTo>
                <a:cubicBezTo>
                  <a:pt x="827895" y="311280"/>
                  <a:pt x="828120" y="309200"/>
                  <a:pt x="829095" y="307445"/>
                </a:cubicBezTo>
                <a:cubicBezTo>
                  <a:pt x="831319" y="303442"/>
                  <a:pt x="834667" y="300111"/>
                  <a:pt x="836715" y="296015"/>
                </a:cubicBezTo>
                <a:lnTo>
                  <a:pt x="840525" y="288395"/>
                </a:lnTo>
                <a:cubicBezTo>
                  <a:pt x="839890" y="280140"/>
                  <a:pt x="839587" y="271853"/>
                  <a:pt x="838620" y="263630"/>
                </a:cubicBezTo>
                <a:cubicBezTo>
                  <a:pt x="838314" y="261030"/>
                  <a:pt x="836942" y="258618"/>
                  <a:pt x="836715" y="256010"/>
                </a:cubicBezTo>
                <a:cubicBezTo>
                  <a:pt x="836570" y="254346"/>
                  <a:pt x="834445" y="205168"/>
                  <a:pt x="832905" y="196955"/>
                </a:cubicBezTo>
                <a:cubicBezTo>
                  <a:pt x="832382" y="194164"/>
                  <a:pt x="830150" y="191972"/>
                  <a:pt x="829095" y="189335"/>
                </a:cubicBezTo>
                <a:cubicBezTo>
                  <a:pt x="827603" y="185606"/>
                  <a:pt x="826073" y="181843"/>
                  <a:pt x="825285" y="177905"/>
                </a:cubicBezTo>
                <a:cubicBezTo>
                  <a:pt x="824263" y="172793"/>
                  <a:pt x="822332" y="161093"/>
                  <a:pt x="819570" y="156950"/>
                </a:cubicBezTo>
                <a:cubicBezTo>
                  <a:pt x="818300" y="155045"/>
                  <a:pt x="816690" y="153327"/>
                  <a:pt x="815760" y="151235"/>
                </a:cubicBezTo>
                <a:lnTo>
                  <a:pt x="810045" y="134090"/>
                </a:lnTo>
                <a:lnTo>
                  <a:pt x="808140" y="128375"/>
                </a:lnTo>
                <a:cubicBezTo>
                  <a:pt x="810045" y="127740"/>
                  <a:pt x="812059" y="127368"/>
                  <a:pt x="813855" y="126470"/>
                </a:cubicBezTo>
                <a:cubicBezTo>
                  <a:pt x="816018" y="125388"/>
                  <a:pt x="826327" y="117808"/>
                  <a:pt x="827190" y="116945"/>
                </a:cubicBezTo>
                <a:cubicBezTo>
                  <a:pt x="829553" y="114582"/>
                  <a:pt x="834552" y="106855"/>
                  <a:pt x="836715" y="103610"/>
                </a:cubicBezTo>
                <a:cubicBezTo>
                  <a:pt x="836080" y="101705"/>
                  <a:pt x="835362" y="99826"/>
                  <a:pt x="834810" y="97895"/>
                </a:cubicBezTo>
                <a:cubicBezTo>
                  <a:pt x="834091" y="95378"/>
                  <a:pt x="833936" y="92681"/>
                  <a:pt x="832905" y="90275"/>
                </a:cubicBezTo>
                <a:cubicBezTo>
                  <a:pt x="831333" y="86606"/>
                  <a:pt x="826322" y="81134"/>
                  <a:pt x="823380" y="78845"/>
                </a:cubicBezTo>
                <a:cubicBezTo>
                  <a:pt x="819766" y="76034"/>
                  <a:pt x="815188" y="74463"/>
                  <a:pt x="811950" y="71225"/>
                </a:cubicBezTo>
                <a:cubicBezTo>
                  <a:pt x="810045" y="69320"/>
                  <a:pt x="808791" y="66362"/>
                  <a:pt x="806235" y="65510"/>
                </a:cubicBezTo>
                <a:cubicBezTo>
                  <a:pt x="800780" y="63692"/>
                  <a:pt x="794805" y="64240"/>
                  <a:pt x="789090" y="63605"/>
                </a:cubicBezTo>
                <a:cubicBezTo>
                  <a:pt x="787185" y="62970"/>
                  <a:pt x="785371" y="61922"/>
                  <a:pt x="783375" y="61700"/>
                </a:cubicBezTo>
                <a:cubicBezTo>
                  <a:pt x="773887" y="60646"/>
                  <a:pt x="763856" y="62814"/>
                  <a:pt x="754800" y="59795"/>
                </a:cubicBezTo>
                <a:cubicBezTo>
                  <a:pt x="752244" y="58943"/>
                  <a:pt x="758273" y="55574"/>
                  <a:pt x="760515" y="54080"/>
                </a:cubicBezTo>
                <a:cubicBezTo>
                  <a:pt x="762186" y="52966"/>
                  <a:pt x="764240" y="52440"/>
                  <a:pt x="766230" y="52175"/>
                </a:cubicBezTo>
                <a:cubicBezTo>
                  <a:pt x="773809" y="51164"/>
                  <a:pt x="781470" y="50905"/>
                  <a:pt x="789090" y="50270"/>
                </a:cubicBezTo>
                <a:cubicBezTo>
                  <a:pt x="795502" y="48133"/>
                  <a:pt x="795834" y="48321"/>
                  <a:pt x="802425" y="44555"/>
                </a:cubicBezTo>
                <a:cubicBezTo>
                  <a:pt x="810341" y="40032"/>
                  <a:pt x="805503" y="41118"/>
                  <a:pt x="813855" y="38840"/>
                </a:cubicBezTo>
                <a:cubicBezTo>
                  <a:pt x="818907" y="37462"/>
                  <a:pt x="829095" y="35030"/>
                  <a:pt x="829095" y="35030"/>
                </a:cubicBezTo>
                <a:cubicBezTo>
                  <a:pt x="834810" y="35665"/>
                  <a:pt x="840901" y="34799"/>
                  <a:pt x="846240" y="36935"/>
                </a:cubicBezTo>
                <a:cubicBezTo>
                  <a:pt x="848104" y="37681"/>
                  <a:pt x="848145" y="40642"/>
                  <a:pt x="848145" y="42650"/>
                </a:cubicBezTo>
                <a:cubicBezTo>
                  <a:pt x="848145" y="44658"/>
                  <a:pt x="846792" y="46434"/>
                  <a:pt x="846240" y="48365"/>
                </a:cubicBezTo>
                <a:cubicBezTo>
                  <a:pt x="845521" y="50882"/>
                  <a:pt x="844970" y="53445"/>
                  <a:pt x="844335" y="55985"/>
                </a:cubicBezTo>
                <a:cubicBezTo>
                  <a:pt x="844970" y="60430"/>
                  <a:pt x="844416" y="65217"/>
                  <a:pt x="846240" y="69320"/>
                </a:cubicBezTo>
                <a:cubicBezTo>
                  <a:pt x="847170" y="71412"/>
                  <a:pt x="850447" y="71407"/>
                  <a:pt x="851955" y="73130"/>
                </a:cubicBezTo>
                <a:cubicBezTo>
                  <a:pt x="854970" y="76576"/>
                  <a:pt x="857874" y="80308"/>
                  <a:pt x="859575" y="84560"/>
                </a:cubicBezTo>
                <a:cubicBezTo>
                  <a:pt x="861588" y="89592"/>
                  <a:pt x="863797" y="94574"/>
                  <a:pt x="865290" y="99800"/>
                </a:cubicBezTo>
                <a:cubicBezTo>
                  <a:pt x="870074" y="116544"/>
                  <a:pt x="864532" y="99432"/>
                  <a:pt x="869100" y="113135"/>
                </a:cubicBezTo>
                <a:cubicBezTo>
                  <a:pt x="864725" y="130635"/>
                  <a:pt x="871048" y="112605"/>
                  <a:pt x="861480" y="124565"/>
                </a:cubicBezTo>
                <a:cubicBezTo>
                  <a:pt x="860226" y="126133"/>
                  <a:pt x="860995" y="128860"/>
                  <a:pt x="859575" y="130280"/>
                </a:cubicBezTo>
                <a:cubicBezTo>
                  <a:pt x="858155" y="131700"/>
                  <a:pt x="855706" y="131394"/>
                  <a:pt x="853860" y="132185"/>
                </a:cubicBezTo>
                <a:cubicBezTo>
                  <a:pt x="847093" y="135085"/>
                  <a:pt x="846265" y="135979"/>
                  <a:pt x="840525" y="139805"/>
                </a:cubicBezTo>
                <a:cubicBezTo>
                  <a:pt x="841160" y="144885"/>
                  <a:pt x="839850" y="150623"/>
                  <a:pt x="842430" y="155045"/>
                </a:cubicBezTo>
                <a:cubicBezTo>
                  <a:pt x="844737" y="159000"/>
                  <a:pt x="851113" y="159002"/>
                  <a:pt x="853860" y="162665"/>
                </a:cubicBezTo>
                <a:cubicBezTo>
                  <a:pt x="860949" y="172117"/>
                  <a:pt x="856933" y="168524"/>
                  <a:pt x="865290" y="174095"/>
                </a:cubicBezTo>
                <a:cubicBezTo>
                  <a:pt x="874362" y="187703"/>
                  <a:pt x="871799" y="181083"/>
                  <a:pt x="874815" y="193145"/>
                </a:cubicBezTo>
                <a:cubicBezTo>
                  <a:pt x="871941" y="259254"/>
                  <a:pt x="875961" y="218404"/>
                  <a:pt x="871005" y="246485"/>
                </a:cubicBezTo>
                <a:cubicBezTo>
                  <a:pt x="866347" y="272878"/>
                  <a:pt x="869772" y="261613"/>
                  <a:pt x="865290" y="275060"/>
                </a:cubicBezTo>
                <a:cubicBezTo>
                  <a:pt x="864655" y="288395"/>
                  <a:pt x="864273" y="301744"/>
                  <a:pt x="863385" y="315065"/>
                </a:cubicBezTo>
                <a:cubicBezTo>
                  <a:pt x="863003" y="320802"/>
                  <a:pt x="861958" y="326480"/>
                  <a:pt x="861480" y="332210"/>
                </a:cubicBezTo>
                <a:cubicBezTo>
                  <a:pt x="860687" y="341723"/>
                  <a:pt x="860810" y="351319"/>
                  <a:pt x="859575" y="360785"/>
                </a:cubicBezTo>
                <a:cubicBezTo>
                  <a:pt x="858898" y="365977"/>
                  <a:pt x="855765" y="376025"/>
                  <a:pt x="855765" y="376025"/>
                </a:cubicBezTo>
                <a:cubicBezTo>
                  <a:pt x="856400" y="383010"/>
                  <a:pt x="856743" y="390028"/>
                  <a:pt x="857670" y="396980"/>
                </a:cubicBezTo>
                <a:cubicBezTo>
                  <a:pt x="858016" y="399575"/>
                  <a:pt x="859145" y="402017"/>
                  <a:pt x="859575" y="404600"/>
                </a:cubicBezTo>
                <a:cubicBezTo>
                  <a:pt x="860417" y="409650"/>
                  <a:pt x="859190" y="415261"/>
                  <a:pt x="861480" y="419840"/>
                </a:cubicBezTo>
                <a:cubicBezTo>
                  <a:pt x="862750" y="422380"/>
                  <a:pt x="866289" y="423248"/>
                  <a:pt x="869100" y="423650"/>
                </a:cubicBezTo>
                <a:cubicBezTo>
                  <a:pt x="879805" y="425179"/>
                  <a:pt x="890690" y="424920"/>
                  <a:pt x="901485" y="425555"/>
                </a:cubicBezTo>
                <a:cubicBezTo>
                  <a:pt x="900850" y="433175"/>
                  <a:pt x="901681" y="441063"/>
                  <a:pt x="899580" y="448415"/>
                </a:cubicBezTo>
                <a:cubicBezTo>
                  <a:pt x="898951" y="450616"/>
                  <a:pt x="895875" y="451129"/>
                  <a:pt x="893865" y="452225"/>
                </a:cubicBezTo>
                <a:cubicBezTo>
                  <a:pt x="880480" y="459526"/>
                  <a:pt x="882722" y="458479"/>
                  <a:pt x="872910" y="461750"/>
                </a:cubicBezTo>
                <a:cubicBezTo>
                  <a:pt x="871005" y="460480"/>
                  <a:pt x="869367" y="457216"/>
                  <a:pt x="867195" y="457940"/>
                </a:cubicBezTo>
                <a:cubicBezTo>
                  <a:pt x="864183" y="458944"/>
                  <a:pt x="862900" y="462720"/>
                  <a:pt x="861480" y="465560"/>
                </a:cubicBezTo>
                <a:cubicBezTo>
                  <a:pt x="859684" y="469152"/>
                  <a:pt x="858940" y="473180"/>
                  <a:pt x="857670" y="476990"/>
                </a:cubicBezTo>
                <a:cubicBezTo>
                  <a:pt x="853315" y="490054"/>
                  <a:pt x="858458" y="473840"/>
                  <a:pt x="853860" y="492230"/>
                </a:cubicBezTo>
                <a:cubicBezTo>
                  <a:pt x="852073" y="499378"/>
                  <a:pt x="851416" y="497932"/>
                  <a:pt x="848145" y="505565"/>
                </a:cubicBezTo>
                <a:cubicBezTo>
                  <a:pt x="847354" y="507411"/>
                  <a:pt x="846875" y="509375"/>
                  <a:pt x="846240" y="511280"/>
                </a:cubicBezTo>
                <a:cubicBezTo>
                  <a:pt x="846875" y="516360"/>
                  <a:pt x="844525" y="522900"/>
                  <a:pt x="848145" y="526520"/>
                </a:cubicBezTo>
                <a:cubicBezTo>
                  <a:pt x="850876" y="529251"/>
                  <a:pt x="856045" y="526184"/>
                  <a:pt x="859575" y="524615"/>
                </a:cubicBezTo>
                <a:cubicBezTo>
                  <a:pt x="862473" y="523327"/>
                  <a:pt x="869639" y="513192"/>
                  <a:pt x="871005" y="511280"/>
                </a:cubicBezTo>
                <a:cubicBezTo>
                  <a:pt x="872336" y="509417"/>
                  <a:pt x="873027" y="506995"/>
                  <a:pt x="874815" y="505565"/>
                </a:cubicBezTo>
                <a:cubicBezTo>
                  <a:pt x="876383" y="504311"/>
                  <a:pt x="878684" y="504451"/>
                  <a:pt x="880530" y="503660"/>
                </a:cubicBezTo>
                <a:cubicBezTo>
                  <a:pt x="900151" y="495251"/>
                  <a:pt x="873564" y="504712"/>
                  <a:pt x="899580" y="496040"/>
                </a:cubicBezTo>
                <a:lnTo>
                  <a:pt x="916725" y="490325"/>
                </a:lnTo>
                <a:cubicBezTo>
                  <a:pt x="918630" y="489690"/>
                  <a:pt x="920492" y="488907"/>
                  <a:pt x="922440" y="488420"/>
                </a:cubicBezTo>
                <a:cubicBezTo>
                  <a:pt x="924980" y="487785"/>
                  <a:pt x="927609" y="487434"/>
                  <a:pt x="930060" y="486515"/>
                </a:cubicBezTo>
                <a:cubicBezTo>
                  <a:pt x="932719" y="485518"/>
                  <a:pt x="935021" y="483702"/>
                  <a:pt x="937680" y="482705"/>
                </a:cubicBezTo>
                <a:cubicBezTo>
                  <a:pt x="940131" y="481786"/>
                  <a:pt x="942849" y="481719"/>
                  <a:pt x="945300" y="480800"/>
                </a:cubicBezTo>
                <a:cubicBezTo>
                  <a:pt x="955827" y="476852"/>
                  <a:pt x="951013" y="476471"/>
                  <a:pt x="962445" y="471275"/>
                </a:cubicBezTo>
                <a:cubicBezTo>
                  <a:pt x="966101" y="469613"/>
                  <a:pt x="973875" y="467465"/>
                  <a:pt x="973875" y="467465"/>
                </a:cubicBezTo>
                <a:cubicBezTo>
                  <a:pt x="974510" y="465560"/>
                  <a:pt x="976064" y="463738"/>
                  <a:pt x="975780" y="461750"/>
                </a:cubicBezTo>
                <a:cubicBezTo>
                  <a:pt x="975378" y="458939"/>
                  <a:pt x="974242" y="455834"/>
                  <a:pt x="971970" y="454130"/>
                </a:cubicBezTo>
                <a:cubicBezTo>
                  <a:pt x="965694" y="449423"/>
                  <a:pt x="946727" y="448939"/>
                  <a:pt x="941490" y="448415"/>
                </a:cubicBezTo>
                <a:cubicBezTo>
                  <a:pt x="944030" y="446510"/>
                  <a:pt x="946126" y="443785"/>
                  <a:pt x="949110" y="442700"/>
                </a:cubicBezTo>
                <a:cubicBezTo>
                  <a:pt x="950540" y="442180"/>
                  <a:pt x="977342" y="438947"/>
                  <a:pt x="977685" y="438890"/>
                </a:cubicBezTo>
                <a:cubicBezTo>
                  <a:pt x="979516" y="438585"/>
                  <a:pt x="988755" y="436212"/>
                  <a:pt x="991020" y="435080"/>
                </a:cubicBezTo>
                <a:cubicBezTo>
                  <a:pt x="993068" y="434056"/>
                  <a:pt x="994687" y="432294"/>
                  <a:pt x="996735" y="431270"/>
                </a:cubicBezTo>
                <a:cubicBezTo>
                  <a:pt x="999794" y="429741"/>
                  <a:pt x="1003085" y="428730"/>
                  <a:pt x="1006260" y="427460"/>
                </a:cubicBezTo>
                <a:cubicBezTo>
                  <a:pt x="1007627" y="421991"/>
                  <a:pt x="1009656" y="413048"/>
                  <a:pt x="1011975" y="408410"/>
                </a:cubicBezTo>
                <a:lnTo>
                  <a:pt x="1015785" y="400790"/>
                </a:lnTo>
                <a:cubicBezTo>
                  <a:pt x="1015150" y="394440"/>
                  <a:pt x="1013880" y="388122"/>
                  <a:pt x="1013880" y="381740"/>
                </a:cubicBezTo>
                <a:cubicBezTo>
                  <a:pt x="1013880" y="379732"/>
                  <a:pt x="1013830" y="376485"/>
                  <a:pt x="1015785" y="376025"/>
                </a:cubicBezTo>
                <a:cubicBezTo>
                  <a:pt x="1025694" y="373693"/>
                  <a:pt x="1036111" y="374845"/>
                  <a:pt x="1046265" y="374120"/>
                </a:cubicBezTo>
                <a:cubicBezTo>
                  <a:pt x="1053892" y="373575"/>
                  <a:pt x="1061505" y="372850"/>
                  <a:pt x="1069125" y="372215"/>
                </a:cubicBezTo>
                <a:cubicBezTo>
                  <a:pt x="1069623" y="372091"/>
                  <a:pt x="1081218" y="369399"/>
                  <a:pt x="1082460" y="368405"/>
                </a:cubicBezTo>
                <a:cubicBezTo>
                  <a:pt x="1084248" y="366975"/>
                  <a:pt x="1085000" y="364595"/>
                  <a:pt x="1086270" y="362690"/>
                </a:cubicBezTo>
                <a:cubicBezTo>
                  <a:pt x="1086905" y="359515"/>
                  <a:pt x="1086379" y="355859"/>
                  <a:pt x="1088175" y="353165"/>
                </a:cubicBezTo>
                <a:cubicBezTo>
                  <a:pt x="1089289" y="351494"/>
                  <a:pt x="1092094" y="352158"/>
                  <a:pt x="1093890" y="351260"/>
                </a:cubicBezTo>
                <a:cubicBezTo>
                  <a:pt x="1095938" y="350236"/>
                  <a:pt x="1097700" y="348720"/>
                  <a:pt x="1099605" y="347450"/>
                </a:cubicBezTo>
                <a:cubicBezTo>
                  <a:pt x="1100875" y="345545"/>
                  <a:pt x="1101949" y="343494"/>
                  <a:pt x="1103415" y="341735"/>
                </a:cubicBezTo>
                <a:cubicBezTo>
                  <a:pt x="1105140" y="339665"/>
                  <a:pt x="1108687" y="338677"/>
                  <a:pt x="1109130" y="336020"/>
                </a:cubicBezTo>
                <a:cubicBezTo>
                  <a:pt x="1109506" y="333762"/>
                  <a:pt x="1106939" y="331924"/>
                  <a:pt x="1105320" y="330305"/>
                </a:cubicBezTo>
                <a:cubicBezTo>
                  <a:pt x="1102627" y="327612"/>
                  <a:pt x="1094973" y="324179"/>
                  <a:pt x="1091985" y="322685"/>
                </a:cubicBezTo>
                <a:cubicBezTo>
                  <a:pt x="1091350" y="320780"/>
                  <a:pt x="1088080" y="317148"/>
                  <a:pt x="1090080" y="316970"/>
                </a:cubicBezTo>
                <a:cubicBezTo>
                  <a:pt x="1142478" y="312312"/>
                  <a:pt x="1168097" y="314559"/>
                  <a:pt x="1213905" y="316970"/>
                </a:cubicBezTo>
                <a:cubicBezTo>
                  <a:pt x="1186742" y="326024"/>
                  <a:pt x="1215008" y="316927"/>
                  <a:pt x="1194855" y="322685"/>
                </a:cubicBezTo>
                <a:cubicBezTo>
                  <a:pt x="1192924" y="323237"/>
                  <a:pt x="1191071" y="324038"/>
                  <a:pt x="1189140" y="324590"/>
                </a:cubicBezTo>
                <a:cubicBezTo>
                  <a:pt x="1186623" y="325309"/>
                  <a:pt x="1184004" y="325667"/>
                  <a:pt x="1181520" y="326495"/>
                </a:cubicBezTo>
                <a:cubicBezTo>
                  <a:pt x="1178276" y="327576"/>
                  <a:pt x="1175197" y="329104"/>
                  <a:pt x="1171995" y="330305"/>
                </a:cubicBezTo>
                <a:cubicBezTo>
                  <a:pt x="1170115" y="331010"/>
                  <a:pt x="1168126" y="331419"/>
                  <a:pt x="1166280" y="332210"/>
                </a:cubicBezTo>
                <a:cubicBezTo>
                  <a:pt x="1163670" y="333329"/>
                  <a:pt x="1161245" y="334845"/>
                  <a:pt x="1158660" y="336020"/>
                </a:cubicBezTo>
                <a:cubicBezTo>
                  <a:pt x="1154257" y="338021"/>
                  <a:pt x="1149650" y="339572"/>
                  <a:pt x="1145325" y="341735"/>
                </a:cubicBezTo>
                <a:cubicBezTo>
                  <a:pt x="1143277" y="342759"/>
                  <a:pt x="1141658" y="344521"/>
                  <a:pt x="1139610" y="345545"/>
                </a:cubicBezTo>
                <a:cubicBezTo>
                  <a:pt x="1123836" y="353432"/>
                  <a:pt x="1144558" y="340341"/>
                  <a:pt x="1128180" y="351260"/>
                </a:cubicBezTo>
                <a:cubicBezTo>
                  <a:pt x="1126910" y="356975"/>
                  <a:pt x="1127813" y="363670"/>
                  <a:pt x="1124370" y="368405"/>
                </a:cubicBezTo>
                <a:cubicBezTo>
                  <a:pt x="1122008" y="371653"/>
                  <a:pt x="1116942" y="371881"/>
                  <a:pt x="1112940" y="372215"/>
                </a:cubicBezTo>
                <a:lnTo>
                  <a:pt x="1090080" y="374120"/>
                </a:lnTo>
                <a:cubicBezTo>
                  <a:pt x="1085661" y="375383"/>
                  <a:pt x="1072010" y="378792"/>
                  <a:pt x="1067220" y="381740"/>
                </a:cubicBezTo>
                <a:cubicBezTo>
                  <a:pt x="1038010" y="399716"/>
                  <a:pt x="1063926" y="388392"/>
                  <a:pt x="1042455" y="396980"/>
                </a:cubicBezTo>
                <a:cubicBezTo>
                  <a:pt x="1033737" y="405698"/>
                  <a:pt x="1030947" y="406079"/>
                  <a:pt x="1027215" y="416030"/>
                </a:cubicBezTo>
                <a:cubicBezTo>
                  <a:pt x="1026296" y="418481"/>
                  <a:pt x="1026341" y="421244"/>
                  <a:pt x="1025310" y="423650"/>
                </a:cubicBezTo>
                <a:cubicBezTo>
                  <a:pt x="1024408" y="425754"/>
                  <a:pt x="1022524" y="427317"/>
                  <a:pt x="1021500" y="429365"/>
                </a:cubicBezTo>
                <a:cubicBezTo>
                  <a:pt x="1019199" y="433966"/>
                  <a:pt x="1020335" y="437155"/>
                  <a:pt x="1015785" y="440795"/>
                </a:cubicBezTo>
                <a:cubicBezTo>
                  <a:pt x="1014217" y="442049"/>
                  <a:pt x="1011975" y="442065"/>
                  <a:pt x="1010070" y="442700"/>
                </a:cubicBezTo>
                <a:cubicBezTo>
                  <a:pt x="1008165" y="444605"/>
                  <a:pt x="1006425" y="446690"/>
                  <a:pt x="1004355" y="448415"/>
                </a:cubicBezTo>
                <a:cubicBezTo>
                  <a:pt x="1002596" y="449881"/>
                  <a:pt x="1000259" y="450606"/>
                  <a:pt x="998640" y="452225"/>
                </a:cubicBezTo>
                <a:cubicBezTo>
                  <a:pt x="997021" y="453844"/>
                  <a:pt x="996449" y="456321"/>
                  <a:pt x="994830" y="457940"/>
                </a:cubicBezTo>
                <a:cubicBezTo>
                  <a:pt x="992585" y="460185"/>
                  <a:pt x="989455" y="461410"/>
                  <a:pt x="987210" y="463655"/>
                </a:cubicBezTo>
                <a:cubicBezTo>
                  <a:pt x="984965" y="465900"/>
                  <a:pt x="983740" y="469030"/>
                  <a:pt x="981495" y="471275"/>
                </a:cubicBezTo>
                <a:cubicBezTo>
                  <a:pt x="976795" y="475975"/>
                  <a:pt x="973638" y="474911"/>
                  <a:pt x="968160" y="478895"/>
                </a:cubicBezTo>
                <a:cubicBezTo>
                  <a:pt x="949868" y="492198"/>
                  <a:pt x="960890" y="486917"/>
                  <a:pt x="947205" y="496040"/>
                </a:cubicBezTo>
                <a:cubicBezTo>
                  <a:pt x="932927" y="505559"/>
                  <a:pt x="942769" y="498302"/>
                  <a:pt x="930060" y="505565"/>
                </a:cubicBezTo>
                <a:cubicBezTo>
                  <a:pt x="928072" y="506701"/>
                  <a:pt x="926208" y="508044"/>
                  <a:pt x="924345" y="509375"/>
                </a:cubicBezTo>
                <a:cubicBezTo>
                  <a:pt x="921761" y="511220"/>
                  <a:pt x="919565" y="513670"/>
                  <a:pt x="916725" y="515090"/>
                </a:cubicBezTo>
                <a:cubicBezTo>
                  <a:pt x="910608" y="518149"/>
                  <a:pt x="903366" y="518916"/>
                  <a:pt x="897675" y="522710"/>
                </a:cubicBezTo>
                <a:cubicBezTo>
                  <a:pt x="884574" y="531444"/>
                  <a:pt x="890589" y="528882"/>
                  <a:pt x="880530" y="532235"/>
                </a:cubicBezTo>
                <a:cubicBezTo>
                  <a:pt x="877990" y="534775"/>
                  <a:pt x="875248" y="537128"/>
                  <a:pt x="872910" y="539855"/>
                </a:cubicBezTo>
                <a:cubicBezTo>
                  <a:pt x="871420" y="541593"/>
                  <a:pt x="868545" y="543349"/>
                  <a:pt x="869100" y="545570"/>
                </a:cubicBezTo>
                <a:cubicBezTo>
                  <a:pt x="869587" y="547518"/>
                  <a:pt x="872827" y="547191"/>
                  <a:pt x="874815" y="547475"/>
                </a:cubicBezTo>
                <a:cubicBezTo>
                  <a:pt x="881758" y="548467"/>
                  <a:pt x="888799" y="548605"/>
                  <a:pt x="895770" y="549380"/>
                </a:cubicBezTo>
                <a:cubicBezTo>
                  <a:pt x="900233" y="549876"/>
                  <a:pt x="904650" y="550728"/>
                  <a:pt x="909105" y="551285"/>
                </a:cubicBezTo>
                <a:cubicBezTo>
                  <a:pt x="937084" y="554782"/>
                  <a:pt x="915880" y="551462"/>
                  <a:pt x="937680" y="555095"/>
                </a:cubicBezTo>
                <a:cubicBezTo>
                  <a:pt x="918397" y="561523"/>
                  <a:pt x="939972" y="555095"/>
                  <a:pt x="891960" y="555095"/>
                </a:cubicBezTo>
                <a:cubicBezTo>
                  <a:pt x="879244" y="555095"/>
                  <a:pt x="866560" y="556365"/>
                  <a:pt x="853860" y="557000"/>
                </a:cubicBezTo>
                <a:cubicBezTo>
                  <a:pt x="851955" y="558270"/>
                  <a:pt x="849358" y="558868"/>
                  <a:pt x="848145" y="560810"/>
                </a:cubicBezTo>
                <a:cubicBezTo>
                  <a:pt x="842324" y="570123"/>
                  <a:pt x="846080" y="571343"/>
                  <a:pt x="842430" y="579860"/>
                </a:cubicBezTo>
                <a:cubicBezTo>
                  <a:pt x="841528" y="581964"/>
                  <a:pt x="839550" y="583483"/>
                  <a:pt x="838620" y="585575"/>
                </a:cubicBezTo>
                <a:cubicBezTo>
                  <a:pt x="836989" y="589245"/>
                  <a:pt x="836302" y="593276"/>
                  <a:pt x="834810" y="597005"/>
                </a:cubicBezTo>
                <a:cubicBezTo>
                  <a:pt x="833540" y="600180"/>
                  <a:pt x="832637" y="603528"/>
                  <a:pt x="831000" y="606530"/>
                </a:cubicBezTo>
                <a:cubicBezTo>
                  <a:pt x="828807" y="610550"/>
                  <a:pt x="823380" y="617960"/>
                  <a:pt x="823380" y="617960"/>
                </a:cubicBezTo>
                <a:cubicBezTo>
                  <a:pt x="825285" y="619865"/>
                  <a:pt x="826853" y="622181"/>
                  <a:pt x="829095" y="623675"/>
                </a:cubicBezTo>
                <a:cubicBezTo>
                  <a:pt x="830766" y="624789"/>
                  <a:pt x="832879" y="625028"/>
                  <a:pt x="834810" y="625580"/>
                </a:cubicBezTo>
                <a:cubicBezTo>
                  <a:pt x="845965" y="628767"/>
                  <a:pt x="846299" y="627872"/>
                  <a:pt x="861480" y="629390"/>
                </a:cubicBezTo>
                <a:cubicBezTo>
                  <a:pt x="882583" y="634666"/>
                  <a:pt x="860914" y="629771"/>
                  <a:pt x="907200" y="633200"/>
                </a:cubicBezTo>
                <a:cubicBezTo>
                  <a:pt x="914706" y="633756"/>
                  <a:pt x="922647" y="635527"/>
                  <a:pt x="930060" y="637010"/>
                </a:cubicBezTo>
                <a:cubicBezTo>
                  <a:pt x="928790" y="638915"/>
                  <a:pt x="928038" y="641295"/>
                  <a:pt x="926250" y="642725"/>
                </a:cubicBezTo>
                <a:cubicBezTo>
                  <a:pt x="925008" y="643719"/>
                  <a:pt x="913413" y="646411"/>
                  <a:pt x="912915" y="646535"/>
                </a:cubicBezTo>
                <a:cubicBezTo>
                  <a:pt x="887515" y="645900"/>
                  <a:pt x="862097" y="645784"/>
                  <a:pt x="836715" y="644630"/>
                </a:cubicBezTo>
                <a:cubicBezTo>
                  <a:pt x="821980" y="643960"/>
                  <a:pt x="835542" y="640576"/>
                  <a:pt x="823380" y="644630"/>
                </a:cubicBezTo>
                <a:cubicBezTo>
                  <a:pt x="822110" y="646535"/>
                  <a:pt x="821189" y="648726"/>
                  <a:pt x="819570" y="650345"/>
                </a:cubicBezTo>
                <a:cubicBezTo>
                  <a:pt x="817951" y="651964"/>
                  <a:pt x="815285" y="652367"/>
                  <a:pt x="813855" y="654155"/>
                </a:cubicBezTo>
                <a:cubicBezTo>
                  <a:pt x="812601" y="655723"/>
                  <a:pt x="812925" y="658115"/>
                  <a:pt x="811950" y="659870"/>
                </a:cubicBezTo>
                <a:cubicBezTo>
                  <a:pt x="809726" y="663873"/>
                  <a:pt x="806031" y="667048"/>
                  <a:pt x="804330" y="671300"/>
                </a:cubicBezTo>
                <a:cubicBezTo>
                  <a:pt x="803060" y="674475"/>
                  <a:pt x="802531" y="678059"/>
                  <a:pt x="800520" y="680825"/>
                </a:cubicBezTo>
                <a:cubicBezTo>
                  <a:pt x="797351" y="685183"/>
                  <a:pt x="792900" y="688445"/>
                  <a:pt x="789090" y="692255"/>
                </a:cubicBezTo>
                <a:cubicBezTo>
                  <a:pt x="786550" y="694795"/>
                  <a:pt x="783463" y="696886"/>
                  <a:pt x="781470" y="699875"/>
                </a:cubicBezTo>
                <a:cubicBezTo>
                  <a:pt x="772356" y="713547"/>
                  <a:pt x="777088" y="708067"/>
                  <a:pt x="768135" y="717020"/>
                </a:cubicBezTo>
                <a:cubicBezTo>
                  <a:pt x="766865" y="722100"/>
                  <a:pt x="764615" y="727032"/>
                  <a:pt x="764325" y="732260"/>
                </a:cubicBezTo>
                <a:cubicBezTo>
                  <a:pt x="762309" y="768555"/>
                  <a:pt x="766040" y="755690"/>
                  <a:pt x="760515" y="772265"/>
                </a:cubicBezTo>
                <a:cubicBezTo>
                  <a:pt x="761150" y="779250"/>
                  <a:pt x="759095" y="787045"/>
                  <a:pt x="762420" y="793220"/>
                </a:cubicBezTo>
                <a:cubicBezTo>
                  <a:pt x="764324" y="796756"/>
                  <a:pt x="773850" y="797030"/>
                  <a:pt x="773850" y="797030"/>
                </a:cubicBezTo>
                <a:cubicBezTo>
                  <a:pt x="780200" y="795760"/>
                  <a:pt x="787512" y="796812"/>
                  <a:pt x="792900" y="793220"/>
                </a:cubicBezTo>
                <a:cubicBezTo>
                  <a:pt x="805771" y="784639"/>
                  <a:pt x="789894" y="794723"/>
                  <a:pt x="811950" y="783695"/>
                </a:cubicBezTo>
                <a:cubicBezTo>
                  <a:pt x="820311" y="779514"/>
                  <a:pt x="815266" y="779415"/>
                  <a:pt x="825285" y="776075"/>
                </a:cubicBezTo>
                <a:cubicBezTo>
                  <a:pt x="828357" y="775051"/>
                  <a:pt x="831635" y="774805"/>
                  <a:pt x="834810" y="774170"/>
                </a:cubicBezTo>
                <a:cubicBezTo>
                  <a:pt x="836715" y="772900"/>
                  <a:pt x="838373" y="771142"/>
                  <a:pt x="840525" y="770360"/>
                </a:cubicBezTo>
                <a:cubicBezTo>
                  <a:pt x="853496" y="765643"/>
                  <a:pt x="857644" y="766872"/>
                  <a:pt x="871005" y="764645"/>
                </a:cubicBezTo>
                <a:cubicBezTo>
                  <a:pt x="873588" y="764215"/>
                  <a:pt x="876065" y="763289"/>
                  <a:pt x="878625" y="762740"/>
                </a:cubicBezTo>
                <a:cubicBezTo>
                  <a:pt x="887373" y="760865"/>
                  <a:pt x="896596" y="759510"/>
                  <a:pt x="905295" y="757025"/>
                </a:cubicBezTo>
                <a:cubicBezTo>
                  <a:pt x="917833" y="753443"/>
                  <a:pt x="910035" y="753702"/>
                  <a:pt x="930060" y="743690"/>
                </a:cubicBezTo>
                <a:cubicBezTo>
                  <a:pt x="932600" y="742420"/>
                  <a:pt x="935214" y="741289"/>
                  <a:pt x="937680" y="739880"/>
                </a:cubicBezTo>
                <a:cubicBezTo>
                  <a:pt x="939668" y="738744"/>
                  <a:pt x="941291" y="736972"/>
                  <a:pt x="943395" y="736070"/>
                </a:cubicBezTo>
                <a:cubicBezTo>
                  <a:pt x="945801" y="735039"/>
                  <a:pt x="948475" y="734800"/>
                  <a:pt x="951015" y="734165"/>
                </a:cubicBezTo>
                <a:cubicBezTo>
                  <a:pt x="953555" y="732260"/>
                  <a:pt x="955943" y="730133"/>
                  <a:pt x="958635" y="728450"/>
                </a:cubicBezTo>
                <a:cubicBezTo>
                  <a:pt x="961043" y="726945"/>
                  <a:pt x="963789" y="726049"/>
                  <a:pt x="966255" y="724640"/>
                </a:cubicBezTo>
                <a:cubicBezTo>
                  <a:pt x="968243" y="723504"/>
                  <a:pt x="970065" y="722100"/>
                  <a:pt x="971970" y="720830"/>
                </a:cubicBezTo>
                <a:cubicBezTo>
                  <a:pt x="973926" y="717896"/>
                  <a:pt x="979010" y="710782"/>
                  <a:pt x="979590" y="707495"/>
                </a:cubicBezTo>
                <a:cubicBezTo>
                  <a:pt x="983426" y="685756"/>
                  <a:pt x="978089" y="687174"/>
                  <a:pt x="985305" y="671300"/>
                </a:cubicBezTo>
                <a:cubicBezTo>
                  <a:pt x="986837" y="667929"/>
                  <a:pt x="988610" y="664586"/>
                  <a:pt x="991020" y="661775"/>
                </a:cubicBezTo>
                <a:cubicBezTo>
                  <a:pt x="992510" y="660037"/>
                  <a:pt x="994872" y="659296"/>
                  <a:pt x="996735" y="657965"/>
                </a:cubicBezTo>
                <a:cubicBezTo>
                  <a:pt x="999319" y="656120"/>
                  <a:pt x="1001815" y="654155"/>
                  <a:pt x="1004355" y="652250"/>
                </a:cubicBezTo>
                <a:cubicBezTo>
                  <a:pt x="1007637" y="645685"/>
                  <a:pt x="1011835" y="636938"/>
                  <a:pt x="1015785" y="631295"/>
                </a:cubicBezTo>
                <a:cubicBezTo>
                  <a:pt x="1017330" y="629088"/>
                  <a:pt x="1019595" y="627485"/>
                  <a:pt x="1021500" y="625580"/>
                </a:cubicBezTo>
                <a:cubicBezTo>
                  <a:pt x="1025449" y="609782"/>
                  <a:pt x="1020289" y="626237"/>
                  <a:pt x="1029120" y="610340"/>
                </a:cubicBezTo>
                <a:cubicBezTo>
                  <a:pt x="1030781" y="607351"/>
                  <a:pt x="1031484" y="603914"/>
                  <a:pt x="1032930" y="600815"/>
                </a:cubicBezTo>
                <a:cubicBezTo>
                  <a:pt x="1035932" y="594382"/>
                  <a:pt x="1040210" y="588500"/>
                  <a:pt x="1042455" y="581765"/>
                </a:cubicBezTo>
                <a:cubicBezTo>
                  <a:pt x="1043090" y="579860"/>
                  <a:pt x="1043655" y="577930"/>
                  <a:pt x="1044360" y="576050"/>
                </a:cubicBezTo>
                <a:cubicBezTo>
                  <a:pt x="1045561" y="572848"/>
                  <a:pt x="1047187" y="569800"/>
                  <a:pt x="1048170" y="566525"/>
                </a:cubicBezTo>
                <a:cubicBezTo>
                  <a:pt x="1049100" y="563424"/>
                  <a:pt x="1049496" y="560186"/>
                  <a:pt x="1050075" y="557000"/>
                </a:cubicBezTo>
                <a:cubicBezTo>
                  <a:pt x="1050766" y="553200"/>
                  <a:pt x="1050759" y="549234"/>
                  <a:pt x="1051980" y="545570"/>
                </a:cubicBezTo>
                <a:cubicBezTo>
                  <a:pt x="1052704" y="543398"/>
                  <a:pt x="1054766" y="541903"/>
                  <a:pt x="1055790" y="539855"/>
                </a:cubicBezTo>
                <a:cubicBezTo>
                  <a:pt x="1057319" y="536796"/>
                  <a:pt x="1057703" y="533175"/>
                  <a:pt x="1059600" y="530330"/>
                </a:cubicBezTo>
                <a:cubicBezTo>
                  <a:pt x="1072277" y="511314"/>
                  <a:pt x="1070087" y="514132"/>
                  <a:pt x="1084365" y="505565"/>
                </a:cubicBezTo>
                <a:cubicBezTo>
                  <a:pt x="1086528" y="502320"/>
                  <a:pt x="1091527" y="494593"/>
                  <a:pt x="1093890" y="492230"/>
                </a:cubicBezTo>
                <a:cubicBezTo>
                  <a:pt x="1096984" y="489136"/>
                  <a:pt x="1103739" y="486602"/>
                  <a:pt x="1107225" y="484610"/>
                </a:cubicBezTo>
                <a:cubicBezTo>
                  <a:pt x="1109213" y="483474"/>
                  <a:pt x="1110796" y="481604"/>
                  <a:pt x="1112940" y="480800"/>
                </a:cubicBezTo>
                <a:cubicBezTo>
                  <a:pt x="1115972" y="479663"/>
                  <a:pt x="1119364" y="479825"/>
                  <a:pt x="1122465" y="478895"/>
                </a:cubicBezTo>
                <a:cubicBezTo>
                  <a:pt x="1125740" y="477912"/>
                  <a:pt x="1128815" y="476355"/>
                  <a:pt x="1131990" y="475085"/>
                </a:cubicBezTo>
                <a:cubicBezTo>
                  <a:pt x="1133260" y="473180"/>
                  <a:pt x="1134334" y="471129"/>
                  <a:pt x="1135800" y="469370"/>
                </a:cubicBezTo>
                <a:cubicBezTo>
                  <a:pt x="1137525" y="467300"/>
                  <a:pt x="1140021" y="465897"/>
                  <a:pt x="1141515" y="463655"/>
                </a:cubicBezTo>
                <a:cubicBezTo>
                  <a:pt x="1142629" y="461984"/>
                  <a:pt x="1142785" y="459845"/>
                  <a:pt x="1143420" y="457940"/>
                </a:cubicBezTo>
                <a:cubicBezTo>
                  <a:pt x="1151675" y="458575"/>
                  <a:pt x="1160032" y="458406"/>
                  <a:pt x="1168185" y="459845"/>
                </a:cubicBezTo>
                <a:cubicBezTo>
                  <a:pt x="1175813" y="461191"/>
                  <a:pt x="1175087" y="464892"/>
                  <a:pt x="1181520" y="467465"/>
                </a:cubicBezTo>
                <a:cubicBezTo>
                  <a:pt x="1188569" y="470285"/>
                  <a:pt x="1196905" y="471685"/>
                  <a:pt x="1204380" y="473180"/>
                </a:cubicBezTo>
                <a:cubicBezTo>
                  <a:pt x="1202475" y="474450"/>
                  <a:pt x="1200809" y="476186"/>
                  <a:pt x="1198665" y="476990"/>
                </a:cubicBezTo>
                <a:cubicBezTo>
                  <a:pt x="1193676" y="478861"/>
                  <a:pt x="1174290" y="480600"/>
                  <a:pt x="1171995" y="480800"/>
                </a:cubicBezTo>
                <a:cubicBezTo>
                  <a:pt x="1163116" y="481572"/>
                  <a:pt x="1154215" y="482070"/>
                  <a:pt x="1145325" y="482705"/>
                </a:cubicBezTo>
                <a:cubicBezTo>
                  <a:pt x="1142150" y="483340"/>
                  <a:pt x="1138546" y="482894"/>
                  <a:pt x="1135800" y="484610"/>
                </a:cubicBezTo>
                <a:cubicBezTo>
                  <a:pt x="1133260" y="486197"/>
                  <a:pt x="1125425" y="499997"/>
                  <a:pt x="1124370" y="501755"/>
                </a:cubicBezTo>
                <a:cubicBezTo>
                  <a:pt x="1123735" y="504930"/>
                  <a:pt x="1123602" y="508248"/>
                  <a:pt x="1122465" y="511280"/>
                </a:cubicBezTo>
                <a:cubicBezTo>
                  <a:pt x="1120244" y="517203"/>
                  <a:pt x="1116646" y="517769"/>
                  <a:pt x="1112940" y="522710"/>
                </a:cubicBezTo>
                <a:cubicBezTo>
                  <a:pt x="1110718" y="525672"/>
                  <a:pt x="1109187" y="529095"/>
                  <a:pt x="1107225" y="532235"/>
                </a:cubicBezTo>
                <a:cubicBezTo>
                  <a:pt x="1106012" y="534177"/>
                  <a:pt x="1104685" y="536045"/>
                  <a:pt x="1103415" y="537950"/>
                </a:cubicBezTo>
                <a:cubicBezTo>
                  <a:pt x="1115152" y="541862"/>
                  <a:pt x="1103202" y="538258"/>
                  <a:pt x="1122465" y="541760"/>
                </a:cubicBezTo>
                <a:cubicBezTo>
                  <a:pt x="1125041" y="542228"/>
                  <a:pt x="1127545" y="543030"/>
                  <a:pt x="1130085" y="543665"/>
                </a:cubicBezTo>
                <a:cubicBezTo>
                  <a:pt x="1130720" y="545570"/>
                  <a:pt x="1132625" y="547475"/>
                  <a:pt x="1131990" y="549380"/>
                </a:cubicBezTo>
                <a:cubicBezTo>
                  <a:pt x="1131094" y="552067"/>
                  <a:pt x="1123045" y="557549"/>
                  <a:pt x="1120560" y="558905"/>
                </a:cubicBezTo>
                <a:cubicBezTo>
                  <a:pt x="1115574" y="561625"/>
                  <a:pt x="1110400" y="563985"/>
                  <a:pt x="1105320" y="566525"/>
                </a:cubicBezTo>
                <a:cubicBezTo>
                  <a:pt x="1102780" y="567795"/>
                  <a:pt x="1100063" y="568760"/>
                  <a:pt x="1097700" y="570335"/>
                </a:cubicBezTo>
                <a:lnTo>
                  <a:pt x="1091985" y="574145"/>
                </a:lnTo>
                <a:cubicBezTo>
                  <a:pt x="1094525" y="574780"/>
                  <a:pt x="1096987" y="576050"/>
                  <a:pt x="1099605" y="576050"/>
                </a:cubicBezTo>
                <a:cubicBezTo>
                  <a:pt x="1106886" y="576050"/>
                  <a:pt x="1118692" y="573188"/>
                  <a:pt x="1126275" y="572240"/>
                </a:cubicBezTo>
                <a:cubicBezTo>
                  <a:pt x="1132607" y="571448"/>
                  <a:pt x="1138975" y="570970"/>
                  <a:pt x="1145325" y="570335"/>
                </a:cubicBezTo>
                <a:cubicBezTo>
                  <a:pt x="1172630" y="570970"/>
                  <a:pt x="1200040" y="569767"/>
                  <a:pt x="1227240" y="572240"/>
                </a:cubicBezTo>
                <a:cubicBezTo>
                  <a:pt x="1229240" y="572422"/>
                  <a:pt x="1230399" y="576387"/>
                  <a:pt x="1229145" y="577955"/>
                </a:cubicBezTo>
                <a:cubicBezTo>
                  <a:pt x="1227009" y="580625"/>
                  <a:pt x="1222908" y="580826"/>
                  <a:pt x="1219620" y="581765"/>
                </a:cubicBezTo>
                <a:cubicBezTo>
                  <a:pt x="1213991" y="583373"/>
                  <a:pt x="1208092" y="583923"/>
                  <a:pt x="1202475" y="585575"/>
                </a:cubicBezTo>
                <a:cubicBezTo>
                  <a:pt x="1186876" y="590163"/>
                  <a:pt x="1191819" y="590252"/>
                  <a:pt x="1181520" y="593195"/>
                </a:cubicBezTo>
                <a:cubicBezTo>
                  <a:pt x="1179003" y="593914"/>
                  <a:pt x="1176417" y="594381"/>
                  <a:pt x="1173900" y="595100"/>
                </a:cubicBezTo>
                <a:cubicBezTo>
                  <a:pt x="1166390" y="597246"/>
                  <a:pt x="1164151" y="599265"/>
                  <a:pt x="1154850" y="600815"/>
                </a:cubicBezTo>
                <a:cubicBezTo>
                  <a:pt x="1147932" y="601968"/>
                  <a:pt x="1140870" y="601986"/>
                  <a:pt x="1133895" y="602720"/>
                </a:cubicBezTo>
                <a:cubicBezTo>
                  <a:pt x="1091666" y="607165"/>
                  <a:pt x="1156211" y="603284"/>
                  <a:pt x="1065315" y="606530"/>
                </a:cubicBezTo>
                <a:cubicBezTo>
                  <a:pt x="1053692" y="623964"/>
                  <a:pt x="1073285" y="593186"/>
                  <a:pt x="1057695" y="627485"/>
                </a:cubicBezTo>
                <a:cubicBezTo>
                  <a:pt x="1056580" y="629938"/>
                  <a:pt x="1053705" y="631130"/>
                  <a:pt x="1051980" y="633200"/>
                </a:cubicBezTo>
                <a:cubicBezTo>
                  <a:pt x="1050514" y="634959"/>
                  <a:pt x="1049306" y="636927"/>
                  <a:pt x="1048170" y="638915"/>
                </a:cubicBezTo>
                <a:cubicBezTo>
                  <a:pt x="1040090" y="653055"/>
                  <a:pt x="1048715" y="639731"/>
                  <a:pt x="1040550" y="656060"/>
                </a:cubicBezTo>
                <a:cubicBezTo>
                  <a:pt x="1039526" y="658108"/>
                  <a:pt x="1037764" y="659727"/>
                  <a:pt x="1036740" y="661775"/>
                </a:cubicBezTo>
                <a:cubicBezTo>
                  <a:pt x="1028853" y="677549"/>
                  <a:pt x="1041944" y="656827"/>
                  <a:pt x="1031025" y="673205"/>
                </a:cubicBezTo>
                <a:cubicBezTo>
                  <a:pt x="1034464" y="697277"/>
                  <a:pt x="1028664" y="688307"/>
                  <a:pt x="1067220" y="684635"/>
                </a:cubicBezTo>
                <a:cubicBezTo>
                  <a:pt x="1069219" y="684445"/>
                  <a:pt x="1071055" y="683435"/>
                  <a:pt x="1072935" y="682730"/>
                </a:cubicBezTo>
                <a:cubicBezTo>
                  <a:pt x="1076137" y="681529"/>
                  <a:pt x="1079401" y="680449"/>
                  <a:pt x="1082460" y="678920"/>
                </a:cubicBezTo>
                <a:cubicBezTo>
                  <a:pt x="1084508" y="677896"/>
                  <a:pt x="1086031" y="675914"/>
                  <a:pt x="1088175" y="675110"/>
                </a:cubicBezTo>
                <a:cubicBezTo>
                  <a:pt x="1091207" y="673973"/>
                  <a:pt x="1094599" y="674135"/>
                  <a:pt x="1097700" y="673205"/>
                </a:cubicBezTo>
                <a:cubicBezTo>
                  <a:pt x="1100975" y="672222"/>
                  <a:pt x="1103926" y="670295"/>
                  <a:pt x="1107225" y="669395"/>
                </a:cubicBezTo>
                <a:cubicBezTo>
                  <a:pt x="1110951" y="668379"/>
                  <a:pt x="1114878" y="668299"/>
                  <a:pt x="1118655" y="667490"/>
                </a:cubicBezTo>
                <a:cubicBezTo>
                  <a:pt x="1123775" y="666393"/>
                  <a:pt x="1128890" y="665220"/>
                  <a:pt x="1133895" y="663680"/>
                </a:cubicBezTo>
                <a:cubicBezTo>
                  <a:pt x="1137163" y="662674"/>
                  <a:pt x="1140025" y="660277"/>
                  <a:pt x="1143420" y="659870"/>
                </a:cubicBezTo>
                <a:cubicBezTo>
                  <a:pt x="1156045" y="658355"/>
                  <a:pt x="1168831" y="658784"/>
                  <a:pt x="1181520" y="657965"/>
                </a:cubicBezTo>
                <a:cubicBezTo>
                  <a:pt x="1188519" y="657513"/>
                  <a:pt x="1195490" y="656695"/>
                  <a:pt x="1202475" y="656060"/>
                </a:cubicBezTo>
                <a:cubicBezTo>
                  <a:pt x="1213309" y="651997"/>
                  <a:pt x="1219470" y="648440"/>
                  <a:pt x="1231050" y="648440"/>
                </a:cubicBezTo>
                <a:cubicBezTo>
                  <a:pt x="1237432" y="648440"/>
                  <a:pt x="1243750" y="649710"/>
                  <a:pt x="1250100" y="650345"/>
                </a:cubicBezTo>
                <a:cubicBezTo>
                  <a:pt x="1279913" y="662270"/>
                  <a:pt x="1242636" y="647857"/>
                  <a:pt x="1267245" y="656060"/>
                </a:cubicBezTo>
                <a:cubicBezTo>
                  <a:pt x="1273049" y="657995"/>
                  <a:pt x="1282958" y="662727"/>
                  <a:pt x="1290105" y="663680"/>
                </a:cubicBezTo>
                <a:cubicBezTo>
                  <a:pt x="1307403" y="665986"/>
                  <a:pt x="1336321" y="666788"/>
                  <a:pt x="1351065" y="667490"/>
                </a:cubicBezTo>
                <a:cubicBezTo>
                  <a:pt x="1355510" y="668125"/>
                  <a:pt x="1359930" y="668969"/>
                  <a:pt x="1364400" y="669395"/>
                </a:cubicBezTo>
                <a:cubicBezTo>
                  <a:pt x="1395940" y="672399"/>
                  <a:pt x="1381969" y="668266"/>
                  <a:pt x="1396785" y="673205"/>
                </a:cubicBezTo>
                <a:cubicBezTo>
                  <a:pt x="1400070" y="683061"/>
                  <a:pt x="1396146" y="676802"/>
                  <a:pt x="1408215" y="680825"/>
                </a:cubicBezTo>
                <a:cubicBezTo>
                  <a:pt x="1410909" y="681723"/>
                  <a:pt x="1413198" y="683580"/>
                  <a:pt x="1415835" y="684635"/>
                </a:cubicBezTo>
                <a:cubicBezTo>
                  <a:pt x="1423565" y="687727"/>
                  <a:pt x="1427400" y="688479"/>
                  <a:pt x="1434885" y="690350"/>
                </a:cubicBezTo>
                <a:cubicBezTo>
                  <a:pt x="1425995" y="690985"/>
                  <a:pt x="1417128" y="692255"/>
                  <a:pt x="1408215" y="692255"/>
                </a:cubicBezTo>
                <a:cubicBezTo>
                  <a:pt x="1343985" y="692255"/>
                  <a:pt x="1348781" y="692221"/>
                  <a:pt x="1307250" y="688445"/>
                </a:cubicBezTo>
                <a:cubicBezTo>
                  <a:pt x="1287850" y="681978"/>
                  <a:pt x="1297576" y="684635"/>
                  <a:pt x="1255815" y="684635"/>
                </a:cubicBezTo>
                <a:cubicBezTo>
                  <a:pt x="1238024" y="684635"/>
                  <a:pt x="1220255" y="685905"/>
                  <a:pt x="1202475" y="686540"/>
                </a:cubicBezTo>
                <a:cubicBezTo>
                  <a:pt x="1188608" y="690007"/>
                  <a:pt x="1201112" y="686516"/>
                  <a:pt x="1185330" y="692255"/>
                </a:cubicBezTo>
                <a:cubicBezTo>
                  <a:pt x="1181556" y="693627"/>
                  <a:pt x="1177629" y="694573"/>
                  <a:pt x="1173900" y="696065"/>
                </a:cubicBezTo>
                <a:cubicBezTo>
                  <a:pt x="1171263" y="697120"/>
                  <a:pt x="1168917" y="698820"/>
                  <a:pt x="1166280" y="699875"/>
                </a:cubicBezTo>
                <a:cubicBezTo>
                  <a:pt x="1155129" y="704335"/>
                  <a:pt x="1156087" y="703199"/>
                  <a:pt x="1145325" y="705590"/>
                </a:cubicBezTo>
                <a:cubicBezTo>
                  <a:pt x="1133782" y="708155"/>
                  <a:pt x="1139231" y="707590"/>
                  <a:pt x="1124370" y="711305"/>
                </a:cubicBezTo>
                <a:cubicBezTo>
                  <a:pt x="1121229" y="712090"/>
                  <a:pt x="1118020" y="712575"/>
                  <a:pt x="1114845" y="713210"/>
                </a:cubicBezTo>
                <a:cubicBezTo>
                  <a:pt x="1112305" y="714480"/>
                  <a:pt x="1109919" y="716122"/>
                  <a:pt x="1107225" y="717020"/>
                </a:cubicBezTo>
                <a:cubicBezTo>
                  <a:pt x="1102487" y="718599"/>
                  <a:pt x="1088162" y="720140"/>
                  <a:pt x="1084365" y="720830"/>
                </a:cubicBezTo>
                <a:cubicBezTo>
                  <a:pt x="1081789" y="721298"/>
                  <a:pt x="1079347" y="722446"/>
                  <a:pt x="1076745" y="722735"/>
                </a:cubicBezTo>
                <a:cubicBezTo>
                  <a:pt x="1062175" y="724354"/>
                  <a:pt x="1047535" y="725275"/>
                  <a:pt x="1032930" y="726545"/>
                </a:cubicBezTo>
                <a:cubicBezTo>
                  <a:pt x="1030390" y="727815"/>
                  <a:pt x="1028004" y="729457"/>
                  <a:pt x="1025310" y="730355"/>
                </a:cubicBezTo>
                <a:cubicBezTo>
                  <a:pt x="1020572" y="731934"/>
                  <a:pt x="1006247" y="733475"/>
                  <a:pt x="1002450" y="734165"/>
                </a:cubicBezTo>
                <a:cubicBezTo>
                  <a:pt x="999874" y="734633"/>
                  <a:pt x="997370" y="735435"/>
                  <a:pt x="994830" y="736070"/>
                </a:cubicBezTo>
                <a:cubicBezTo>
                  <a:pt x="981729" y="744804"/>
                  <a:pt x="987744" y="742242"/>
                  <a:pt x="977685" y="745595"/>
                </a:cubicBezTo>
                <a:cubicBezTo>
                  <a:pt x="975780" y="747500"/>
                  <a:pt x="974162" y="749744"/>
                  <a:pt x="971970" y="751310"/>
                </a:cubicBezTo>
                <a:cubicBezTo>
                  <a:pt x="969659" y="752961"/>
                  <a:pt x="966816" y="753711"/>
                  <a:pt x="964350" y="755120"/>
                </a:cubicBezTo>
                <a:cubicBezTo>
                  <a:pt x="954010" y="761029"/>
                  <a:pt x="963398" y="757342"/>
                  <a:pt x="952920" y="760835"/>
                </a:cubicBezTo>
                <a:cubicBezTo>
                  <a:pt x="950380" y="762740"/>
                  <a:pt x="947992" y="764867"/>
                  <a:pt x="945300" y="766550"/>
                </a:cubicBezTo>
                <a:cubicBezTo>
                  <a:pt x="937220" y="771600"/>
                  <a:pt x="937187" y="769654"/>
                  <a:pt x="928155" y="774170"/>
                </a:cubicBezTo>
                <a:cubicBezTo>
                  <a:pt x="926107" y="775194"/>
                  <a:pt x="924428" y="776844"/>
                  <a:pt x="922440" y="777980"/>
                </a:cubicBezTo>
                <a:cubicBezTo>
                  <a:pt x="919974" y="779389"/>
                  <a:pt x="917228" y="780285"/>
                  <a:pt x="914820" y="781790"/>
                </a:cubicBezTo>
                <a:cubicBezTo>
                  <a:pt x="905263" y="787763"/>
                  <a:pt x="907352" y="789334"/>
                  <a:pt x="895770" y="795125"/>
                </a:cubicBezTo>
                <a:cubicBezTo>
                  <a:pt x="890690" y="797665"/>
                  <a:pt x="885256" y="799595"/>
                  <a:pt x="880530" y="802745"/>
                </a:cubicBezTo>
                <a:cubicBezTo>
                  <a:pt x="876720" y="805285"/>
                  <a:pt x="873542" y="809254"/>
                  <a:pt x="869100" y="810365"/>
                </a:cubicBezTo>
                <a:cubicBezTo>
                  <a:pt x="866560" y="811000"/>
                  <a:pt x="863941" y="811375"/>
                  <a:pt x="861480" y="812270"/>
                </a:cubicBezTo>
                <a:cubicBezTo>
                  <a:pt x="856935" y="813923"/>
                  <a:pt x="852767" y="816563"/>
                  <a:pt x="848145" y="817985"/>
                </a:cubicBezTo>
                <a:cubicBezTo>
                  <a:pt x="844453" y="819121"/>
                  <a:pt x="840486" y="819052"/>
                  <a:pt x="836715" y="819890"/>
                </a:cubicBezTo>
                <a:cubicBezTo>
                  <a:pt x="834755" y="820326"/>
                  <a:pt x="832948" y="821308"/>
                  <a:pt x="831000" y="821795"/>
                </a:cubicBezTo>
                <a:cubicBezTo>
                  <a:pt x="827859" y="822580"/>
                  <a:pt x="824616" y="822915"/>
                  <a:pt x="821475" y="823700"/>
                </a:cubicBezTo>
                <a:cubicBezTo>
                  <a:pt x="819527" y="824187"/>
                  <a:pt x="817708" y="825118"/>
                  <a:pt x="815760" y="825605"/>
                </a:cubicBezTo>
                <a:cubicBezTo>
                  <a:pt x="812619" y="826390"/>
                  <a:pt x="809410" y="826875"/>
                  <a:pt x="806235" y="827510"/>
                </a:cubicBezTo>
                <a:cubicBezTo>
                  <a:pt x="804330" y="828780"/>
                  <a:pt x="802624" y="830418"/>
                  <a:pt x="800520" y="831320"/>
                </a:cubicBezTo>
                <a:cubicBezTo>
                  <a:pt x="798114" y="832351"/>
                  <a:pt x="794944" y="831589"/>
                  <a:pt x="792900" y="833225"/>
                </a:cubicBezTo>
                <a:cubicBezTo>
                  <a:pt x="791332" y="834479"/>
                  <a:pt x="791786" y="837094"/>
                  <a:pt x="790995" y="838940"/>
                </a:cubicBezTo>
                <a:cubicBezTo>
                  <a:pt x="789876" y="841550"/>
                  <a:pt x="789193" y="844552"/>
                  <a:pt x="787185" y="846560"/>
                </a:cubicBezTo>
                <a:cubicBezTo>
                  <a:pt x="785765" y="847980"/>
                  <a:pt x="783375" y="847830"/>
                  <a:pt x="781470" y="848465"/>
                </a:cubicBezTo>
                <a:cubicBezTo>
                  <a:pt x="764134" y="865801"/>
                  <a:pt x="764540" y="857267"/>
                  <a:pt x="768135" y="877040"/>
                </a:cubicBezTo>
                <a:cubicBezTo>
                  <a:pt x="768603" y="879616"/>
                  <a:pt x="769405" y="882120"/>
                  <a:pt x="770040" y="884660"/>
                </a:cubicBezTo>
                <a:cubicBezTo>
                  <a:pt x="770900" y="896700"/>
                  <a:pt x="772132" y="917495"/>
                  <a:pt x="773850" y="930380"/>
                </a:cubicBezTo>
                <a:cubicBezTo>
                  <a:pt x="774278" y="933589"/>
                  <a:pt x="775027" y="936750"/>
                  <a:pt x="775755" y="939905"/>
                </a:cubicBezTo>
                <a:cubicBezTo>
                  <a:pt x="776932" y="945007"/>
                  <a:pt x="779565" y="955145"/>
                  <a:pt x="779565" y="955145"/>
                </a:cubicBezTo>
                <a:cubicBezTo>
                  <a:pt x="780414" y="976366"/>
                  <a:pt x="780622" y="1001698"/>
                  <a:pt x="783375" y="1023725"/>
                </a:cubicBezTo>
                <a:cubicBezTo>
                  <a:pt x="783777" y="1026938"/>
                  <a:pt x="784748" y="1030056"/>
                  <a:pt x="785280" y="1033250"/>
                </a:cubicBezTo>
                <a:cubicBezTo>
                  <a:pt x="788693" y="1053727"/>
                  <a:pt x="785433" y="1039576"/>
                  <a:pt x="789090" y="1054205"/>
                </a:cubicBezTo>
                <a:cubicBezTo>
                  <a:pt x="789725" y="1082780"/>
                  <a:pt x="789897" y="1111369"/>
                  <a:pt x="790995" y="1139930"/>
                </a:cubicBezTo>
                <a:cubicBezTo>
                  <a:pt x="791168" y="1144417"/>
                  <a:pt x="792430" y="1148800"/>
                  <a:pt x="792900" y="1153265"/>
                </a:cubicBezTo>
                <a:cubicBezTo>
                  <a:pt x="793700" y="1160869"/>
                  <a:pt x="794170" y="1168505"/>
                  <a:pt x="794805" y="1176125"/>
                </a:cubicBezTo>
                <a:cubicBezTo>
                  <a:pt x="795763" y="1223077"/>
                  <a:pt x="790936" y="1250185"/>
                  <a:pt x="800520" y="1288520"/>
                </a:cubicBezTo>
                <a:cubicBezTo>
                  <a:pt x="786143" y="1310086"/>
                  <a:pt x="796710" y="1291945"/>
                  <a:pt x="796710" y="1351385"/>
                </a:cubicBez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361820" y="6392143"/>
            <a:ext cx="844388" cy="463046"/>
          </a:xfrm>
          <a:custGeom>
            <a:avLst/>
            <a:gdLst>
              <a:gd name="connsiteX0" fmla="*/ 150495 w 1129710"/>
              <a:gd name="connsiteY0" fmla="*/ 581025 h 611505"/>
              <a:gd name="connsiteX1" fmla="*/ 152400 w 1129710"/>
              <a:gd name="connsiteY1" fmla="*/ 571500 h 611505"/>
              <a:gd name="connsiteX2" fmla="*/ 154305 w 1129710"/>
              <a:gd name="connsiteY2" fmla="*/ 565785 h 611505"/>
              <a:gd name="connsiteX3" fmla="*/ 150495 w 1129710"/>
              <a:gd name="connsiteY3" fmla="*/ 523875 h 611505"/>
              <a:gd name="connsiteX4" fmla="*/ 148590 w 1129710"/>
              <a:gd name="connsiteY4" fmla="*/ 510540 h 611505"/>
              <a:gd name="connsiteX5" fmla="*/ 144780 w 1129710"/>
              <a:gd name="connsiteY5" fmla="*/ 499110 h 611505"/>
              <a:gd name="connsiteX6" fmla="*/ 140970 w 1129710"/>
              <a:gd name="connsiteY6" fmla="*/ 462915 h 611505"/>
              <a:gd name="connsiteX7" fmla="*/ 135255 w 1129710"/>
              <a:gd name="connsiteY7" fmla="*/ 441960 h 611505"/>
              <a:gd name="connsiteX8" fmla="*/ 133350 w 1129710"/>
              <a:gd name="connsiteY8" fmla="*/ 436245 h 611505"/>
              <a:gd name="connsiteX9" fmla="*/ 131445 w 1129710"/>
              <a:gd name="connsiteY9" fmla="*/ 430530 h 611505"/>
              <a:gd name="connsiteX10" fmla="*/ 125730 w 1129710"/>
              <a:gd name="connsiteY10" fmla="*/ 424815 h 611505"/>
              <a:gd name="connsiteX11" fmla="*/ 114300 w 1129710"/>
              <a:gd name="connsiteY11" fmla="*/ 421005 h 611505"/>
              <a:gd name="connsiteX12" fmla="*/ 108585 w 1129710"/>
              <a:gd name="connsiteY12" fmla="*/ 419100 h 611505"/>
              <a:gd name="connsiteX13" fmla="*/ 36195 w 1129710"/>
              <a:gd name="connsiteY13" fmla="*/ 415290 h 611505"/>
              <a:gd name="connsiteX14" fmla="*/ 22860 w 1129710"/>
              <a:gd name="connsiteY14" fmla="*/ 411480 h 611505"/>
              <a:gd name="connsiteX15" fmla="*/ 11430 w 1129710"/>
              <a:gd name="connsiteY15" fmla="*/ 409575 h 611505"/>
              <a:gd name="connsiteX16" fmla="*/ 0 w 1129710"/>
              <a:gd name="connsiteY16" fmla="*/ 405765 h 611505"/>
              <a:gd name="connsiteX17" fmla="*/ 26670 w 1129710"/>
              <a:gd name="connsiteY17" fmla="*/ 400050 h 611505"/>
              <a:gd name="connsiteX18" fmla="*/ 32385 w 1129710"/>
              <a:gd name="connsiteY18" fmla="*/ 398145 h 611505"/>
              <a:gd name="connsiteX19" fmla="*/ 104775 w 1129710"/>
              <a:gd name="connsiteY19" fmla="*/ 394335 h 611505"/>
              <a:gd name="connsiteX20" fmla="*/ 110490 w 1129710"/>
              <a:gd name="connsiteY20" fmla="*/ 392430 h 611505"/>
              <a:gd name="connsiteX21" fmla="*/ 116205 w 1129710"/>
              <a:gd name="connsiteY21" fmla="*/ 381000 h 611505"/>
              <a:gd name="connsiteX22" fmla="*/ 114300 w 1129710"/>
              <a:gd name="connsiteY22" fmla="*/ 371475 h 611505"/>
              <a:gd name="connsiteX23" fmla="*/ 112395 w 1129710"/>
              <a:gd name="connsiteY23" fmla="*/ 365760 h 611505"/>
              <a:gd name="connsiteX24" fmla="*/ 110490 w 1129710"/>
              <a:gd name="connsiteY24" fmla="*/ 344805 h 611505"/>
              <a:gd name="connsiteX25" fmla="*/ 112395 w 1129710"/>
              <a:gd name="connsiteY25" fmla="*/ 312420 h 611505"/>
              <a:gd name="connsiteX26" fmla="*/ 125730 w 1129710"/>
              <a:gd name="connsiteY26" fmla="*/ 314325 h 611505"/>
              <a:gd name="connsiteX27" fmla="*/ 137160 w 1129710"/>
              <a:gd name="connsiteY27" fmla="*/ 320040 h 611505"/>
              <a:gd name="connsiteX28" fmla="*/ 139065 w 1129710"/>
              <a:gd name="connsiteY28" fmla="*/ 325755 h 611505"/>
              <a:gd name="connsiteX29" fmla="*/ 146685 w 1129710"/>
              <a:gd name="connsiteY29" fmla="*/ 337185 h 611505"/>
              <a:gd name="connsiteX30" fmla="*/ 152400 w 1129710"/>
              <a:gd name="connsiteY30" fmla="*/ 354330 h 611505"/>
              <a:gd name="connsiteX31" fmla="*/ 154305 w 1129710"/>
              <a:gd name="connsiteY31" fmla="*/ 360045 h 611505"/>
              <a:gd name="connsiteX32" fmla="*/ 156210 w 1129710"/>
              <a:gd name="connsiteY32" fmla="*/ 365760 h 611505"/>
              <a:gd name="connsiteX33" fmla="*/ 158115 w 1129710"/>
              <a:gd name="connsiteY33" fmla="*/ 373380 h 611505"/>
              <a:gd name="connsiteX34" fmla="*/ 160020 w 1129710"/>
              <a:gd name="connsiteY34" fmla="*/ 382905 h 611505"/>
              <a:gd name="connsiteX35" fmla="*/ 163830 w 1129710"/>
              <a:gd name="connsiteY35" fmla="*/ 394335 h 611505"/>
              <a:gd name="connsiteX36" fmla="*/ 167640 w 1129710"/>
              <a:gd name="connsiteY36" fmla="*/ 400050 h 611505"/>
              <a:gd name="connsiteX37" fmla="*/ 186690 w 1129710"/>
              <a:gd name="connsiteY37" fmla="*/ 411480 h 611505"/>
              <a:gd name="connsiteX38" fmla="*/ 198120 w 1129710"/>
              <a:gd name="connsiteY38" fmla="*/ 415290 h 611505"/>
              <a:gd name="connsiteX39" fmla="*/ 224790 w 1129710"/>
              <a:gd name="connsiteY39" fmla="*/ 413385 h 611505"/>
              <a:gd name="connsiteX40" fmla="*/ 234315 w 1129710"/>
              <a:gd name="connsiteY40" fmla="*/ 411480 h 611505"/>
              <a:gd name="connsiteX41" fmla="*/ 259080 w 1129710"/>
              <a:gd name="connsiteY41" fmla="*/ 413385 h 611505"/>
              <a:gd name="connsiteX42" fmla="*/ 268605 w 1129710"/>
              <a:gd name="connsiteY42" fmla="*/ 417195 h 611505"/>
              <a:gd name="connsiteX43" fmla="*/ 274320 w 1129710"/>
              <a:gd name="connsiteY43" fmla="*/ 419100 h 611505"/>
              <a:gd name="connsiteX44" fmla="*/ 276225 w 1129710"/>
              <a:gd name="connsiteY44" fmla="*/ 424815 h 611505"/>
              <a:gd name="connsiteX45" fmla="*/ 281940 w 1129710"/>
              <a:gd name="connsiteY45" fmla="*/ 426720 h 611505"/>
              <a:gd name="connsiteX46" fmla="*/ 293370 w 1129710"/>
              <a:gd name="connsiteY46" fmla="*/ 434340 h 611505"/>
              <a:gd name="connsiteX47" fmla="*/ 299085 w 1129710"/>
              <a:gd name="connsiteY47" fmla="*/ 436245 h 611505"/>
              <a:gd name="connsiteX48" fmla="*/ 304800 w 1129710"/>
              <a:gd name="connsiteY48" fmla="*/ 440055 h 611505"/>
              <a:gd name="connsiteX49" fmla="*/ 312420 w 1129710"/>
              <a:gd name="connsiteY49" fmla="*/ 441960 h 611505"/>
              <a:gd name="connsiteX50" fmla="*/ 323850 w 1129710"/>
              <a:gd name="connsiteY50" fmla="*/ 445770 h 611505"/>
              <a:gd name="connsiteX51" fmla="*/ 329565 w 1129710"/>
              <a:gd name="connsiteY51" fmla="*/ 447675 h 611505"/>
              <a:gd name="connsiteX52" fmla="*/ 342900 w 1129710"/>
              <a:gd name="connsiteY52" fmla="*/ 451485 h 611505"/>
              <a:gd name="connsiteX53" fmla="*/ 348615 w 1129710"/>
              <a:gd name="connsiteY53" fmla="*/ 449580 h 611505"/>
              <a:gd name="connsiteX54" fmla="*/ 356235 w 1129710"/>
              <a:gd name="connsiteY54" fmla="*/ 447675 h 611505"/>
              <a:gd name="connsiteX55" fmla="*/ 360045 w 1129710"/>
              <a:gd name="connsiteY55" fmla="*/ 436245 h 611505"/>
              <a:gd name="connsiteX56" fmla="*/ 358140 w 1129710"/>
              <a:gd name="connsiteY56" fmla="*/ 430530 h 611505"/>
              <a:gd name="connsiteX57" fmla="*/ 354330 w 1129710"/>
              <a:gd name="connsiteY57" fmla="*/ 424815 h 611505"/>
              <a:gd name="connsiteX58" fmla="*/ 356235 w 1129710"/>
              <a:gd name="connsiteY58" fmla="*/ 413385 h 611505"/>
              <a:gd name="connsiteX59" fmla="*/ 360045 w 1129710"/>
              <a:gd name="connsiteY59" fmla="*/ 401955 h 611505"/>
              <a:gd name="connsiteX60" fmla="*/ 371475 w 1129710"/>
              <a:gd name="connsiteY60" fmla="*/ 398145 h 611505"/>
              <a:gd name="connsiteX61" fmla="*/ 382905 w 1129710"/>
              <a:gd name="connsiteY61" fmla="*/ 438150 h 611505"/>
              <a:gd name="connsiteX62" fmla="*/ 388620 w 1129710"/>
              <a:gd name="connsiteY62" fmla="*/ 457200 h 611505"/>
              <a:gd name="connsiteX63" fmla="*/ 422910 w 1129710"/>
              <a:gd name="connsiteY63" fmla="*/ 459105 h 611505"/>
              <a:gd name="connsiteX64" fmla="*/ 434340 w 1129710"/>
              <a:gd name="connsiteY64" fmla="*/ 462915 h 611505"/>
              <a:gd name="connsiteX65" fmla="*/ 445770 w 1129710"/>
              <a:gd name="connsiteY65" fmla="*/ 468630 h 611505"/>
              <a:gd name="connsiteX66" fmla="*/ 459105 w 1129710"/>
              <a:gd name="connsiteY66" fmla="*/ 474345 h 611505"/>
              <a:gd name="connsiteX67" fmla="*/ 464820 w 1129710"/>
              <a:gd name="connsiteY67" fmla="*/ 472440 h 611505"/>
              <a:gd name="connsiteX68" fmla="*/ 468630 w 1129710"/>
              <a:gd name="connsiteY68" fmla="*/ 461010 h 611505"/>
              <a:gd name="connsiteX69" fmla="*/ 466725 w 1129710"/>
              <a:gd name="connsiteY69" fmla="*/ 419100 h 611505"/>
              <a:gd name="connsiteX70" fmla="*/ 462915 w 1129710"/>
              <a:gd name="connsiteY70" fmla="*/ 405765 h 611505"/>
              <a:gd name="connsiteX71" fmla="*/ 461010 w 1129710"/>
              <a:gd name="connsiteY71" fmla="*/ 398145 h 611505"/>
              <a:gd name="connsiteX72" fmla="*/ 457200 w 1129710"/>
              <a:gd name="connsiteY72" fmla="*/ 388620 h 611505"/>
              <a:gd name="connsiteX73" fmla="*/ 455295 w 1129710"/>
              <a:gd name="connsiteY73" fmla="*/ 379095 h 611505"/>
              <a:gd name="connsiteX74" fmla="*/ 451485 w 1129710"/>
              <a:gd name="connsiteY74" fmla="*/ 361950 h 611505"/>
              <a:gd name="connsiteX75" fmla="*/ 453390 w 1129710"/>
              <a:gd name="connsiteY75" fmla="*/ 321945 h 611505"/>
              <a:gd name="connsiteX76" fmla="*/ 455295 w 1129710"/>
              <a:gd name="connsiteY76" fmla="*/ 304800 h 611505"/>
              <a:gd name="connsiteX77" fmla="*/ 457200 w 1129710"/>
              <a:gd name="connsiteY77" fmla="*/ 249555 h 611505"/>
              <a:gd name="connsiteX78" fmla="*/ 459105 w 1129710"/>
              <a:gd name="connsiteY78" fmla="*/ 241935 h 611505"/>
              <a:gd name="connsiteX79" fmla="*/ 464820 w 1129710"/>
              <a:gd name="connsiteY79" fmla="*/ 222885 h 611505"/>
              <a:gd name="connsiteX80" fmla="*/ 468630 w 1129710"/>
              <a:gd name="connsiteY80" fmla="*/ 201930 h 611505"/>
              <a:gd name="connsiteX81" fmla="*/ 472440 w 1129710"/>
              <a:gd name="connsiteY81" fmla="*/ 194310 h 611505"/>
              <a:gd name="connsiteX82" fmla="*/ 474345 w 1129710"/>
              <a:gd name="connsiteY82" fmla="*/ 188595 h 611505"/>
              <a:gd name="connsiteX83" fmla="*/ 472440 w 1129710"/>
              <a:gd name="connsiteY83" fmla="*/ 144780 h 611505"/>
              <a:gd name="connsiteX84" fmla="*/ 470535 w 1129710"/>
              <a:gd name="connsiteY84" fmla="*/ 137160 h 611505"/>
              <a:gd name="connsiteX85" fmla="*/ 466725 w 1129710"/>
              <a:gd name="connsiteY85" fmla="*/ 120015 h 611505"/>
              <a:gd name="connsiteX86" fmla="*/ 459105 w 1129710"/>
              <a:gd name="connsiteY86" fmla="*/ 110490 h 611505"/>
              <a:gd name="connsiteX87" fmla="*/ 447675 w 1129710"/>
              <a:gd name="connsiteY87" fmla="*/ 106680 h 611505"/>
              <a:gd name="connsiteX88" fmla="*/ 360045 w 1129710"/>
              <a:gd name="connsiteY88" fmla="*/ 108585 h 611505"/>
              <a:gd name="connsiteX89" fmla="*/ 344805 w 1129710"/>
              <a:gd name="connsiteY89" fmla="*/ 110490 h 611505"/>
              <a:gd name="connsiteX90" fmla="*/ 316230 w 1129710"/>
              <a:gd name="connsiteY90" fmla="*/ 112395 h 611505"/>
              <a:gd name="connsiteX91" fmla="*/ 278130 w 1129710"/>
              <a:gd name="connsiteY91" fmla="*/ 116205 h 611505"/>
              <a:gd name="connsiteX92" fmla="*/ 283845 w 1129710"/>
              <a:gd name="connsiteY92" fmla="*/ 114300 h 611505"/>
              <a:gd name="connsiteX93" fmla="*/ 299085 w 1129710"/>
              <a:gd name="connsiteY93" fmla="*/ 110490 h 611505"/>
              <a:gd name="connsiteX94" fmla="*/ 304800 w 1129710"/>
              <a:gd name="connsiteY94" fmla="*/ 108585 h 611505"/>
              <a:gd name="connsiteX95" fmla="*/ 321945 w 1129710"/>
              <a:gd name="connsiteY95" fmla="*/ 106680 h 611505"/>
              <a:gd name="connsiteX96" fmla="*/ 331470 w 1129710"/>
              <a:gd name="connsiteY96" fmla="*/ 104775 h 611505"/>
              <a:gd name="connsiteX97" fmla="*/ 337185 w 1129710"/>
              <a:gd name="connsiteY97" fmla="*/ 102870 h 611505"/>
              <a:gd name="connsiteX98" fmla="*/ 367665 w 1129710"/>
              <a:gd name="connsiteY98" fmla="*/ 100965 h 611505"/>
              <a:gd name="connsiteX99" fmla="*/ 375285 w 1129710"/>
              <a:gd name="connsiteY99" fmla="*/ 99060 h 611505"/>
              <a:gd name="connsiteX100" fmla="*/ 381000 w 1129710"/>
              <a:gd name="connsiteY100" fmla="*/ 97155 h 611505"/>
              <a:gd name="connsiteX101" fmla="*/ 409575 w 1129710"/>
              <a:gd name="connsiteY101" fmla="*/ 95250 h 611505"/>
              <a:gd name="connsiteX102" fmla="*/ 417195 w 1129710"/>
              <a:gd name="connsiteY102" fmla="*/ 93345 h 611505"/>
              <a:gd name="connsiteX103" fmla="*/ 428625 w 1129710"/>
              <a:gd name="connsiteY103" fmla="*/ 89535 h 611505"/>
              <a:gd name="connsiteX104" fmla="*/ 440055 w 1129710"/>
              <a:gd name="connsiteY104" fmla="*/ 87630 h 611505"/>
              <a:gd name="connsiteX105" fmla="*/ 449580 w 1129710"/>
              <a:gd name="connsiteY105" fmla="*/ 85725 h 611505"/>
              <a:gd name="connsiteX106" fmla="*/ 461010 w 1129710"/>
              <a:gd name="connsiteY106" fmla="*/ 81915 h 611505"/>
              <a:gd name="connsiteX107" fmla="*/ 466725 w 1129710"/>
              <a:gd name="connsiteY107" fmla="*/ 15240 h 611505"/>
              <a:gd name="connsiteX108" fmla="*/ 468630 w 1129710"/>
              <a:gd name="connsiteY108" fmla="*/ 9525 h 611505"/>
              <a:gd name="connsiteX109" fmla="*/ 478155 w 1129710"/>
              <a:gd name="connsiteY109" fmla="*/ 7620 h 611505"/>
              <a:gd name="connsiteX110" fmla="*/ 489585 w 1129710"/>
              <a:gd name="connsiteY110" fmla="*/ 1905 h 611505"/>
              <a:gd name="connsiteX111" fmla="*/ 497205 w 1129710"/>
              <a:gd name="connsiteY111" fmla="*/ 0 h 611505"/>
              <a:gd name="connsiteX112" fmla="*/ 508635 w 1129710"/>
              <a:gd name="connsiteY112" fmla="*/ 1905 h 611505"/>
              <a:gd name="connsiteX113" fmla="*/ 506730 w 1129710"/>
              <a:gd name="connsiteY113" fmla="*/ 7620 h 611505"/>
              <a:gd name="connsiteX114" fmla="*/ 504825 w 1129710"/>
              <a:gd name="connsiteY114" fmla="*/ 17145 h 611505"/>
              <a:gd name="connsiteX115" fmla="*/ 506730 w 1129710"/>
              <a:gd name="connsiteY115" fmla="*/ 43815 h 611505"/>
              <a:gd name="connsiteX116" fmla="*/ 512445 w 1129710"/>
              <a:gd name="connsiteY116" fmla="*/ 47625 h 611505"/>
              <a:gd name="connsiteX117" fmla="*/ 523875 w 1129710"/>
              <a:gd name="connsiteY117" fmla="*/ 51435 h 611505"/>
              <a:gd name="connsiteX118" fmla="*/ 558165 w 1129710"/>
              <a:gd name="connsiteY118" fmla="*/ 55245 h 611505"/>
              <a:gd name="connsiteX119" fmla="*/ 550545 w 1129710"/>
              <a:gd name="connsiteY119" fmla="*/ 57150 h 611505"/>
              <a:gd name="connsiteX120" fmla="*/ 539115 w 1129710"/>
              <a:gd name="connsiteY120" fmla="*/ 60960 h 611505"/>
              <a:gd name="connsiteX121" fmla="*/ 533400 w 1129710"/>
              <a:gd name="connsiteY121" fmla="*/ 62865 h 611505"/>
              <a:gd name="connsiteX122" fmla="*/ 525780 w 1129710"/>
              <a:gd name="connsiteY122" fmla="*/ 64770 h 611505"/>
              <a:gd name="connsiteX123" fmla="*/ 520065 w 1129710"/>
              <a:gd name="connsiteY123" fmla="*/ 68580 h 611505"/>
              <a:gd name="connsiteX124" fmla="*/ 504825 w 1129710"/>
              <a:gd name="connsiteY124" fmla="*/ 72390 h 611505"/>
              <a:gd name="connsiteX125" fmla="*/ 499110 w 1129710"/>
              <a:gd name="connsiteY125" fmla="*/ 83820 h 611505"/>
              <a:gd name="connsiteX126" fmla="*/ 501015 w 1129710"/>
              <a:gd name="connsiteY126" fmla="*/ 112395 h 611505"/>
              <a:gd name="connsiteX127" fmla="*/ 502920 w 1129710"/>
              <a:gd name="connsiteY127" fmla="*/ 118110 h 611505"/>
              <a:gd name="connsiteX128" fmla="*/ 520065 w 1129710"/>
              <a:gd name="connsiteY128" fmla="*/ 123825 h 611505"/>
              <a:gd name="connsiteX129" fmla="*/ 525780 w 1129710"/>
              <a:gd name="connsiteY129" fmla="*/ 125730 h 611505"/>
              <a:gd name="connsiteX130" fmla="*/ 621030 w 1129710"/>
              <a:gd name="connsiteY130" fmla="*/ 127635 h 611505"/>
              <a:gd name="connsiteX131" fmla="*/ 661035 w 1129710"/>
              <a:gd name="connsiteY131" fmla="*/ 129540 h 611505"/>
              <a:gd name="connsiteX132" fmla="*/ 634365 w 1129710"/>
              <a:gd name="connsiteY132" fmla="*/ 131445 h 611505"/>
              <a:gd name="connsiteX133" fmla="*/ 552450 w 1129710"/>
              <a:gd name="connsiteY133" fmla="*/ 133350 h 611505"/>
              <a:gd name="connsiteX134" fmla="*/ 523875 w 1129710"/>
              <a:gd name="connsiteY134" fmla="*/ 140970 h 611505"/>
              <a:gd name="connsiteX135" fmla="*/ 518160 w 1129710"/>
              <a:gd name="connsiteY135" fmla="*/ 167640 h 611505"/>
              <a:gd name="connsiteX136" fmla="*/ 514350 w 1129710"/>
              <a:gd name="connsiteY136" fmla="*/ 180975 h 611505"/>
              <a:gd name="connsiteX137" fmla="*/ 512445 w 1129710"/>
              <a:gd name="connsiteY137" fmla="*/ 192405 h 611505"/>
              <a:gd name="connsiteX138" fmla="*/ 510540 w 1129710"/>
              <a:gd name="connsiteY138" fmla="*/ 201930 h 611505"/>
              <a:gd name="connsiteX139" fmla="*/ 512445 w 1129710"/>
              <a:gd name="connsiteY139" fmla="*/ 238125 h 611505"/>
              <a:gd name="connsiteX140" fmla="*/ 531495 w 1129710"/>
              <a:gd name="connsiteY140" fmla="*/ 236220 h 611505"/>
              <a:gd name="connsiteX141" fmla="*/ 579120 w 1129710"/>
              <a:gd name="connsiteY141" fmla="*/ 232410 h 611505"/>
              <a:gd name="connsiteX142" fmla="*/ 541020 w 1129710"/>
              <a:gd name="connsiteY142" fmla="*/ 240030 h 611505"/>
              <a:gd name="connsiteX143" fmla="*/ 535305 w 1129710"/>
              <a:gd name="connsiteY143" fmla="*/ 241935 h 611505"/>
              <a:gd name="connsiteX144" fmla="*/ 527685 w 1129710"/>
              <a:gd name="connsiteY144" fmla="*/ 243840 h 611505"/>
              <a:gd name="connsiteX145" fmla="*/ 516255 w 1129710"/>
              <a:gd name="connsiteY145" fmla="*/ 249555 h 611505"/>
              <a:gd name="connsiteX146" fmla="*/ 504825 w 1129710"/>
              <a:gd name="connsiteY146" fmla="*/ 259080 h 611505"/>
              <a:gd name="connsiteX147" fmla="*/ 501015 w 1129710"/>
              <a:gd name="connsiteY147" fmla="*/ 264795 h 611505"/>
              <a:gd name="connsiteX148" fmla="*/ 504825 w 1129710"/>
              <a:gd name="connsiteY148" fmla="*/ 281940 h 611505"/>
              <a:gd name="connsiteX149" fmla="*/ 506730 w 1129710"/>
              <a:gd name="connsiteY149" fmla="*/ 287655 h 611505"/>
              <a:gd name="connsiteX150" fmla="*/ 501015 w 1129710"/>
              <a:gd name="connsiteY150" fmla="*/ 360045 h 611505"/>
              <a:gd name="connsiteX151" fmla="*/ 506730 w 1129710"/>
              <a:gd name="connsiteY151" fmla="*/ 419100 h 611505"/>
              <a:gd name="connsiteX152" fmla="*/ 512445 w 1129710"/>
              <a:gd name="connsiteY152" fmla="*/ 438150 h 611505"/>
              <a:gd name="connsiteX153" fmla="*/ 514350 w 1129710"/>
              <a:gd name="connsiteY153" fmla="*/ 459105 h 611505"/>
              <a:gd name="connsiteX154" fmla="*/ 516255 w 1129710"/>
              <a:gd name="connsiteY154" fmla="*/ 483870 h 611505"/>
              <a:gd name="connsiteX155" fmla="*/ 518160 w 1129710"/>
              <a:gd name="connsiteY155" fmla="*/ 489585 h 611505"/>
              <a:gd name="connsiteX156" fmla="*/ 537210 w 1129710"/>
              <a:gd name="connsiteY156" fmla="*/ 499110 h 611505"/>
              <a:gd name="connsiteX157" fmla="*/ 542925 w 1129710"/>
              <a:gd name="connsiteY157" fmla="*/ 502920 h 611505"/>
              <a:gd name="connsiteX158" fmla="*/ 558165 w 1129710"/>
              <a:gd name="connsiteY158" fmla="*/ 506730 h 611505"/>
              <a:gd name="connsiteX159" fmla="*/ 581025 w 1129710"/>
              <a:gd name="connsiteY159" fmla="*/ 510540 h 611505"/>
              <a:gd name="connsiteX160" fmla="*/ 594360 w 1129710"/>
              <a:gd name="connsiteY160" fmla="*/ 512445 h 611505"/>
              <a:gd name="connsiteX161" fmla="*/ 607695 w 1129710"/>
              <a:gd name="connsiteY161" fmla="*/ 516255 h 611505"/>
              <a:gd name="connsiteX162" fmla="*/ 619125 w 1129710"/>
              <a:gd name="connsiteY162" fmla="*/ 518160 h 611505"/>
              <a:gd name="connsiteX163" fmla="*/ 626745 w 1129710"/>
              <a:gd name="connsiteY163" fmla="*/ 521970 h 611505"/>
              <a:gd name="connsiteX164" fmla="*/ 632460 w 1129710"/>
              <a:gd name="connsiteY164" fmla="*/ 523875 h 611505"/>
              <a:gd name="connsiteX165" fmla="*/ 638175 w 1129710"/>
              <a:gd name="connsiteY165" fmla="*/ 527685 h 611505"/>
              <a:gd name="connsiteX166" fmla="*/ 649605 w 1129710"/>
              <a:gd name="connsiteY166" fmla="*/ 531495 h 611505"/>
              <a:gd name="connsiteX167" fmla="*/ 655320 w 1129710"/>
              <a:gd name="connsiteY167" fmla="*/ 535305 h 611505"/>
              <a:gd name="connsiteX168" fmla="*/ 666750 w 1129710"/>
              <a:gd name="connsiteY168" fmla="*/ 539115 h 611505"/>
              <a:gd name="connsiteX169" fmla="*/ 678180 w 1129710"/>
              <a:gd name="connsiteY169" fmla="*/ 544830 h 611505"/>
              <a:gd name="connsiteX170" fmla="*/ 683895 w 1129710"/>
              <a:gd name="connsiteY170" fmla="*/ 548640 h 611505"/>
              <a:gd name="connsiteX171" fmla="*/ 699135 w 1129710"/>
              <a:gd name="connsiteY171" fmla="*/ 552450 h 611505"/>
              <a:gd name="connsiteX172" fmla="*/ 710565 w 1129710"/>
              <a:gd name="connsiteY172" fmla="*/ 556260 h 611505"/>
              <a:gd name="connsiteX173" fmla="*/ 737235 w 1129710"/>
              <a:gd name="connsiteY173" fmla="*/ 548640 h 611505"/>
              <a:gd name="connsiteX174" fmla="*/ 739140 w 1129710"/>
              <a:gd name="connsiteY174" fmla="*/ 542925 h 611505"/>
              <a:gd name="connsiteX175" fmla="*/ 741045 w 1129710"/>
              <a:gd name="connsiteY175" fmla="*/ 493395 h 611505"/>
              <a:gd name="connsiteX176" fmla="*/ 744855 w 1129710"/>
              <a:gd name="connsiteY176" fmla="*/ 480060 h 611505"/>
              <a:gd name="connsiteX177" fmla="*/ 742950 w 1129710"/>
              <a:gd name="connsiteY177" fmla="*/ 470535 h 611505"/>
              <a:gd name="connsiteX178" fmla="*/ 737235 w 1129710"/>
              <a:gd name="connsiteY178" fmla="*/ 466725 h 611505"/>
              <a:gd name="connsiteX179" fmla="*/ 687705 w 1129710"/>
              <a:gd name="connsiteY179" fmla="*/ 464820 h 611505"/>
              <a:gd name="connsiteX180" fmla="*/ 617220 w 1129710"/>
              <a:gd name="connsiteY180" fmla="*/ 466725 h 611505"/>
              <a:gd name="connsiteX181" fmla="*/ 601980 w 1129710"/>
              <a:gd name="connsiteY181" fmla="*/ 468630 h 611505"/>
              <a:gd name="connsiteX182" fmla="*/ 617220 w 1129710"/>
              <a:gd name="connsiteY182" fmla="*/ 470535 h 611505"/>
              <a:gd name="connsiteX183" fmla="*/ 708660 w 1129710"/>
              <a:gd name="connsiteY183" fmla="*/ 468630 h 611505"/>
              <a:gd name="connsiteX184" fmla="*/ 718185 w 1129710"/>
              <a:gd name="connsiteY184" fmla="*/ 466725 h 611505"/>
              <a:gd name="connsiteX185" fmla="*/ 723900 w 1129710"/>
              <a:gd name="connsiteY185" fmla="*/ 462915 h 611505"/>
              <a:gd name="connsiteX186" fmla="*/ 735330 w 1129710"/>
              <a:gd name="connsiteY186" fmla="*/ 457200 h 611505"/>
              <a:gd name="connsiteX187" fmla="*/ 739140 w 1129710"/>
              <a:gd name="connsiteY187" fmla="*/ 445770 h 611505"/>
              <a:gd name="connsiteX188" fmla="*/ 672465 w 1129710"/>
              <a:gd name="connsiteY188" fmla="*/ 440055 h 611505"/>
              <a:gd name="connsiteX189" fmla="*/ 723900 w 1129710"/>
              <a:gd name="connsiteY189" fmla="*/ 440055 h 611505"/>
              <a:gd name="connsiteX190" fmla="*/ 744855 w 1129710"/>
              <a:gd name="connsiteY190" fmla="*/ 438150 h 611505"/>
              <a:gd name="connsiteX191" fmla="*/ 741045 w 1129710"/>
              <a:gd name="connsiteY191" fmla="*/ 432435 h 611505"/>
              <a:gd name="connsiteX192" fmla="*/ 735330 w 1129710"/>
              <a:gd name="connsiteY192" fmla="*/ 426720 h 611505"/>
              <a:gd name="connsiteX193" fmla="*/ 737235 w 1129710"/>
              <a:gd name="connsiteY193" fmla="*/ 413385 h 611505"/>
              <a:gd name="connsiteX194" fmla="*/ 741045 w 1129710"/>
              <a:gd name="connsiteY194" fmla="*/ 407670 h 611505"/>
              <a:gd name="connsiteX195" fmla="*/ 752475 w 1129710"/>
              <a:gd name="connsiteY195" fmla="*/ 403860 h 611505"/>
              <a:gd name="connsiteX196" fmla="*/ 769620 w 1129710"/>
              <a:gd name="connsiteY196" fmla="*/ 405765 h 611505"/>
              <a:gd name="connsiteX197" fmla="*/ 765810 w 1129710"/>
              <a:gd name="connsiteY197" fmla="*/ 417195 h 611505"/>
              <a:gd name="connsiteX198" fmla="*/ 767715 w 1129710"/>
              <a:gd name="connsiteY198" fmla="*/ 426720 h 611505"/>
              <a:gd name="connsiteX199" fmla="*/ 773430 w 1129710"/>
              <a:gd name="connsiteY199" fmla="*/ 428625 h 611505"/>
              <a:gd name="connsiteX200" fmla="*/ 878205 w 1129710"/>
              <a:gd name="connsiteY200" fmla="*/ 430530 h 611505"/>
              <a:gd name="connsiteX201" fmla="*/ 862965 w 1129710"/>
              <a:gd name="connsiteY201" fmla="*/ 436245 h 611505"/>
              <a:gd name="connsiteX202" fmla="*/ 792480 w 1129710"/>
              <a:gd name="connsiteY202" fmla="*/ 440055 h 611505"/>
              <a:gd name="connsiteX203" fmla="*/ 775335 w 1129710"/>
              <a:gd name="connsiteY203" fmla="*/ 445770 h 611505"/>
              <a:gd name="connsiteX204" fmla="*/ 769620 w 1129710"/>
              <a:gd name="connsiteY204" fmla="*/ 447675 h 611505"/>
              <a:gd name="connsiteX205" fmla="*/ 767715 w 1129710"/>
              <a:gd name="connsiteY205" fmla="*/ 468630 h 611505"/>
              <a:gd name="connsiteX206" fmla="*/ 771525 w 1129710"/>
              <a:gd name="connsiteY206" fmla="*/ 480060 h 611505"/>
              <a:gd name="connsiteX207" fmla="*/ 773430 w 1129710"/>
              <a:gd name="connsiteY207" fmla="*/ 485775 h 611505"/>
              <a:gd name="connsiteX208" fmla="*/ 769620 w 1129710"/>
              <a:gd name="connsiteY208" fmla="*/ 525780 h 611505"/>
              <a:gd name="connsiteX209" fmla="*/ 763905 w 1129710"/>
              <a:gd name="connsiteY209" fmla="*/ 542925 h 611505"/>
              <a:gd name="connsiteX210" fmla="*/ 762000 w 1129710"/>
              <a:gd name="connsiteY210" fmla="*/ 548640 h 611505"/>
              <a:gd name="connsiteX211" fmla="*/ 763905 w 1129710"/>
              <a:gd name="connsiteY211" fmla="*/ 569595 h 611505"/>
              <a:gd name="connsiteX212" fmla="*/ 796290 w 1129710"/>
              <a:gd name="connsiteY212" fmla="*/ 561975 h 611505"/>
              <a:gd name="connsiteX213" fmla="*/ 796290 w 1129710"/>
              <a:gd name="connsiteY213" fmla="*/ 544830 h 611505"/>
              <a:gd name="connsiteX214" fmla="*/ 802005 w 1129710"/>
              <a:gd name="connsiteY214" fmla="*/ 542925 h 611505"/>
              <a:gd name="connsiteX215" fmla="*/ 809625 w 1129710"/>
              <a:gd name="connsiteY215" fmla="*/ 544830 h 611505"/>
              <a:gd name="connsiteX216" fmla="*/ 811530 w 1129710"/>
              <a:gd name="connsiteY216" fmla="*/ 550545 h 611505"/>
              <a:gd name="connsiteX217" fmla="*/ 813435 w 1129710"/>
              <a:gd name="connsiteY217" fmla="*/ 571500 h 611505"/>
              <a:gd name="connsiteX218" fmla="*/ 887730 w 1129710"/>
              <a:gd name="connsiteY218" fmla="*/ 569595 h 611505"/>
              <a:gd name="connsiteX219" fmla="*/ 893445 w 1129710"/>
              <a:gd name="connsiteY219" fmla="*/ 567690 h 611505"/>
              <a:gd name="connsiteX220" fmla="*/ 897255 w 1129710"/>
              <a:gd name="connsiteY220" fmla="*/ 561975 h 611505"/>
              <a:gd name="connsiteX221" fmla="*/ 893445 w 1129710"/>
              <a:gd name="connsiteY221" fmla="*/ 544830 h 611505"/>
              <a:gd name="connsiteX222" fmla="*/ 889635 w 1129710"/>
              <a:gd name="connsiteY222" fmla="*/ 539115 h 611505"/>
              <a:gd name="connsiteX223" fmla="*/ 887730 w 1129710"/>
              <a:gd name="connsiteY223" fmla="*/ 531495 h 611505"/>
              <a:gd name="connsiteX224" fmla="*/ 885825 w 1129710"/>
              <a:gd name="connsiteY224" fmla="*/ 525780 h 611505"/>
              <a:gd name="connsiteX225" fmla="*/ 887730 w 1129710"/>
              <a:gd name="connsiteY225" fmla="*/ 520065 h 611505"/>
              <a:gd name="connsiteX226" fmla="*/ 885825 w 1129710"/>
              <a:gd name="connsiteY226" fmla="*/ 514350 h 611505"/>
              <a:gd name="connsiteX227" fmla="*/ 866775 w 1129710"/>
              <a:gd name="connsiteY227" fmla="*/ 512445 h 611505"/>
              <a:gd name="connsiteX228" fmla="*/ 853440 w 1129710"/>
              <a:gd name="connsiteY228" fmla="*/ 510540 h 611505"/>
              <a:gd name="connsiteX229" fmla="*/ 821055 w 1129710"/>
              <a:gd name="connsiteY229" fmla="*/ 512445 h 611505"/>
              <a:gd name="connsiteX230" fmla="*/ 817245 w 1129710"/>
              <a:gd name="connsiteY230" fmla="*/ 518160 h 611505"/>
              <a:gd name="connsiteX231" fmla="*/ 824865 w 1129710"/>
              <a:gd name="connsiteY231" fmla="*/ 516255 h 611505"/>
              <a:gd name="connsiteX232" fmla="*/ 840105 w 1129710"/>
              <a:gd name="connsiteY232" fmla="*/ 510540 h 611505"/>
              <a:gd name="connsiteX233" fmla="*/ 845820 w 1129710"/>
              <a:gd name="connsiteY233" fmla="*/ 506730 h 611505"/>
              <a:gd name="connsiteX234" fmla="*/ 883920 w 1129710"/>
              <a:gd name="connsiteY234" fmla="*/ 512445 h 611505"/>
              <a:gd name="connsiteX235" fmla="*/ 889635 w 1129710"/>
              <a:gd name="connsiteY235" fmla="*/ 516255 h 611505"/>
              <a:gd name="connsiteX236" fmla="*/ 902970 w 1129710"/>
              <a:gd name="connsiteY236" fmla="*/ 512445 h 611505"/>
              <a:gd name="connsiteX237" fmla="*/ 908685 w 1129710"/>
              <a:gd name="connsiteY237" fmla="*/ 510540 h 611505"/>
              <a:gd name="connsiteX238" fmla="*/ 916305 w 1129710"/>
              <a:gd name="connsiteY238" fmla="*/ 512445 h 611505"/>
              <a:gd name="connsiteX239" fmla="*/ 918210 w 1129710"/>
              <a:gd name="connsiteY239" fmla="*/ 527685 h 611505"/>
              <a:gd name="connsiteX240" fmla="*/ 935355 w 1129710"/>
              <a:gd name="connsiteY240" fmla="*/ 525780 h 611505"/>
              <a:gd name="connsiteX241" fmla="*/ 941070 w 1129710"/>
              <a:gd name="connsiteY241" fmla="*/ 523875 h 611505"/>
              <a:gd name="connsiteX242" fmla="*/ 946785 w 1129710"/>
              <a:gd name="connsiteY242" fmla="*/ 520065 h 611505"/>
              <a:gd name="connsiteX243" fmla="*/ 962025 w 1129710"/>
              <a:gd name="connsiteY243" fmla="*/ 514350 h 611505"/>
              <a:gd name="connsiteX244" fmla="*/ 982980 w 1129710"/>
              <a:gd name="connsiteY244" fmla="*/ 512445 h 611505"/>
              <a:gd name="connsiteX245" fmla="*/ 988695 w 1129710"/>
              <a:gd name="connsiteY245" fmla="*/ 510540 h 611505"/>
              <a:gd name="connsiteX246" fmla="*/ 994410 w 1129710"/>
              <a:gd name="connsiteY246" fmla="*/ 506730 h 611505"/>
              <a:gd name="connsiteX247" fmla="*/ 1011555 w 1129710"/>
              <a:gd name="connsiteY247" fmla="*/ 502920 h 611505"/>
              <a:gd name="connsiteX248" fmla="*/ 1017270 w 1129710"/>
              <a:gd name="connsiteY248" fmla="*/ 499110 h 611505"/>
              <a:gd name="connsiteX249" fmla="*/ 1022985 w 1129710"/>
              <a:gd name="connsiteY249" fmla="*/ 493395 h 611505"/>
              <a:gd name="connsiteX250" fmla="*/ 1034415 w 1129710"/>
              <a:gd name="connsiteY250" fmla="*/ 489585 h 611505"/>
              <a:gd name="connsiteX251" fmla="*/ 1042035 w 1129710"/>
              <a:gd name="connsiteY251" fmla="*/ 487680 h 611505"/>
              <a:gd name="connsiteX252" fmla="*/ 1017270 w 1129710"/>
              <a:gd name="connsiteY252" fmla="*/ 489585 h 611505"/>
              <a:gd name="connsiteX253" fmla="*/ 1002030 w 1129710"/>
              <a:gd name="connsiteY253" fmla="*/ 497205 h 611505"/>
              <a:gd name="connsiteX254" fmla="*/ 996315 w 1129710"/>
              <a:gd name="connsiteY254" fmla="*/ 499110 h 611505"/>
              <a:gd name="connsiteX255" fmla="*/ 990600 w 1129710"/>
              <a:gd name="connsiteY255" fmla="*/ 502920 h 611505"/>
              <a:gd name="connsiteX256" fmla="*/ 975360 w 1129710"/>
              <a:gd name="connsiteY256" fmla="*/ 512445 h 611505"/>
              <a:gd name="connsiteX257" fmla="*/ 960120 w 1129710"/>
              <a:gd name="connsiteY257" fmla="*/ 520065 h 611505"/>
              <a:gd name="connsiteX258" fmla="*/ 954405 w 1129710"/>
              <a:gd name="connsiteY258" fmla="*/ 521970 h 611505"/>
              <a:gd name="connsiteX259" fmla="*/ 948690 w 1129710"/>
              <a:gd name="connsiteY259" fmla="*/ 525780 h 611505"/>
              <a:gd name="connsiteX260" fmla="*/ 942975 w 1129710"/>
              <a:gd name="connsiteY260" fmla="*/ 527685 h 611505"/>
              <a:gd name="connsiteX261" fmla="*/ 931545 w 1129710"/>
              <a:gd name="connsiteY261" fmla="*/ 533400 h 611505"/>
              <a:gd name="connsiteX262" fmla="*/ 923925 w 1129710"/>
              <a:gd name="connsiteY262" fmla="*/ 539115 h 611505"/>
              <a:gd name="connsiteX263" fmla="*/ 927735 w 1129710"/>
              <a:gd name="connsiteY263" fmla="*/ 558165 h 611505"/>
              <a:gd name="connsiteX264" fmla="*/ 929640 w 1129710"/>
              <a:gd name="connsiteY264" fmla="*/ 573405 h 611505"/>
              <a:gd name="connsiteX265" fmla="*/ 933450 w 1129710"/>
              <a:gd name="connsiteY265" fmla="*/ 584835 h 611505"/>
              <a:gd name="connsiteX266" fmla="*/ 939165 w 1129710"/>
              <a:gd name="connsiteY266" fmla="*/ 586740 h 611505"/>
              <a:gd name="connsiteX267" fmla="*/ 1093470 w 1129710"/>
              <a:gd name="connsiteY267" fmla="*/ 586740 h 611505"/>
              <a:gd name="connsiteX268" fmla="*/ 1110615 w 1129710"/>
              <a:gd name="connsiteY268" fmla="*/ 594360 h 611505"/>
              <a:gd name="connsiteX269" fmla="*/ 1116330 w 1129710"/>
              <a:gd name="connsiteY269" fmla="*/ 596265 h 611505"/>
              <a:gd name="connsiteX270" fmla="*/ 1125855 w 1129710"/>
              <a:gd name="connsiteY270" fmla="*/ 600075 h 611505"/>
              <a:gd name="connsiteX271" fmla="*/ 1129665 w 1129710"/>
              <a:gd name="connsiteY271" fmla="*/ 605790 h 611505"/>
              <a:gd name="connsiteX272" fmla="*/ 1118235 w 1129710"/>
              <a:gd name="connsiteY272" fmla="*/ 611505 h 611505"/>
              <a:gd name="connsiteX273" fmla="*/ 992505 w 1129710"/>
              <a:gd name="connsiteY273" fmla="*/ 609600 h 611505"/>
              <a:gd name="connsiteX274" fmla="*/ 984885 w 1129710"/>
              <a:gd name="connsiteY274" fmla="*/ 607695 h 611505"/>
              <a:gd name="connsiteX275" fmla="*/ 962025 w 1129710"/>
              <a:gd name="connsiteY275" fmla="*/ 605790 h 611505"/>
              <a:gd name="connsiteX276" fmla="*/ 853440 w 1129710"/>
              <a:gd name="connsiteY276" fmla="*/ 607695 h 611505"/>
              <a:gd name="connsiteX277" fmla="*/ 828675 w 1129710"/>
              <a:gd name="connsiteY277" fmla="*/ 609600 h 611505"/>
              <a:gd name="connsiteX278" fmla="*/ 750570 w 1129710"/>
              <a:gd name="connsiteY278" fmla="*/ 607695 h 611505"/>
              <a:gd name="connsiteX279" fmla="*/ 739140 w 1129710"/>
              <a:gd name="connsiteY279" fmla="*/ 601980 h 611505"/>
              <a:gd name="connsiteX280" fmla="*/ 721995 w 1129710"/>
              <a:gd name="connsiteY280" fmla="*/ 588645 h 611505"/>
              <a:gd name="connsiteX281" fmla="*/ 689610 w 1129710"/>
              <a:gd name="connsiteY281" fmla="*/ 584835 h 611505"/>
              <a:gd name="connsiteX282" fmla="*/ 676275 w 1129710"/>
              <a:gd name="connsiteY282" fmla="*/ 581025 h 611505"/>
              <a:gd name="connsiteX283" fmla="*/ 662940 w 1129710"/>
              <a:gd name="connsiteY283" fmla="*/ 579120 h 611505"/>
              <a:gd name="connsiteX284" fmla="*/ 651510 w 1129710"/>
              <a:gd name="connsiteY284" fmla="*/ 575310 h 611505"/>
              <a:gd name="connsiteX285" fmla="*/ 645795 w 1129710"/>
              <a:gd name="connsiteY285" fmla="*/ 571500 h 611505"/>
              <a:gd name="connsiteX286" fmla="*/ 640080 w 1129710"/>
              <a:gd name="connsiteY286" fmla="*/ 565785 h 611505"/>
              <a:gd name="connsiteX287" fmla="*/ 634365 w 1129710"/>
              <a:gd name="connsiteY287" fmla="*/ 563880 h 611505"/>
              <a:gd name="connsiteX288" fmla="*/ 626745 w 1129710"/>
              <a:gd name="connsiteY288" fmla="*/ 560070 h 611505"/>
              <a:gd name="connsiteX289" fmla="*/ 615315 w 1129710"/>
              <a:gd name="connsiteY289" fmla="*/ 558165 h 611505"/>
              <a:gd name="connsiteX290" fmla="*/ 603885 w 1129710"/>
              <a:gd name="connsiteY290" fmla="*/ 554355 h 611505"/>
              <a:gd name="connsiteX291" fmla="*/ 598170 w 1129710"/>
              <a:gd name="connsiteY291" fmla="*/ 552450 h 611505"/>
              <a:gd name="connsiteX292" fmla="*/ 582930 w 1129710"/>
              <a:gd name="connsiteY292" fmla="*/ 548640 h 611505"/>
              <a:gd name="connsiteX293" fmla="*/ 575310 w 1129710"/>
              <a:gd name="connsiteY293" fmla="*/ 546735 h 611505"/>
              <a:gd name="connsiteX294" fmla="*/ 569595 w 1129710"/>
              <a:gd name="connsiteY294" fmla="*/ 544830 h 611505"/>
              <a:gd name="connsiteX295" fmla="*/ 531495 w 1129710"/>
              <a:gd name="connsiteY295" fmla="*/ 542925 h 611505"/>
              <a:gd name="connsiteX296" fmla="*/ 523875 w 1129710"/>
              <a:gd name="connsiteY296" fmla="*/ 541020 h 611505"/>
              <a:gd name="connsiteX297" fmla="*/ 518160 w 1129710"/>
              <a:gd name="connsiteY297" fmla="*/ 539115 h 611505"/>
              <a:gd name="connsiteX298" fmla="*/ 512445 w 1129710"/>
              <a:gd name="connsiteY298" fmla="*/ 541020 h 611505"/>
              <a:gd name="connsiteX299" fmla="*/ 516255 w 1129710"/>
              <a:gd name="connsiteY299" fmla="*/ 552450 h 611505"/>
              <a:gd name="connsiteX300" fmla="*/ 520065 w 1129710"/>
              <a:gd name="connsiteY300" fmla="*/ 567690 h 611505"/>
              <a:gd name="connsiteX301" fmla="*/ 523875 w 1129710"/>
              <a:gd name="connsiteY301" fmla="*/ 582930 h 611505"/>
              <a:gd name="connsiteX302" fmla="*/ 563880 w 1129710"/>
              <a:gd name="connsiteY302" fmla="*/ 581025 h 611505"/>
              <a:gd name="connsiteX303" fmla="*/ 565785 w 1129710"/>
              <a:gd name="connsiteY303" fmla="*/ 571500 h 611505"/>
              <a:gd name="connsiteX304" fmla="*/ 594360 w 1129710"/>
              <a:gd name="connsiteY304" fmla="*/ 573405 h 611505"/>
              <a:gd name="connsiteX305" fmla="*/ 609600 w 1129710"/>
              <a:gd name="connsiteY305" fmla="*/ 586740 h 611505"/>
              <a:gd name="connsiteX306" fmla="*/ 603885 w 1129710"/>
              <a:gd name="connsiteY306" fmla="*/ 588645 h 611505"/>
              <a:gd name="connsiteX307" fmla="*/ 525780 w 1129710"/>
              <a:gd name="connsiteY307" fmla="*/ 592455 h 611505"/>
              <a:gd name="connsiteX308" fmla="*/ 514350 w 1129710"/>
              <a:gd name="connsiteY308" fmla="*/ 594360 h 611505"/>
              <a:gd name="connsiteX309" fmla="*/ 508635 w 1129710"/>
              <a:gd name="connsiteY309" fmla="*/ 598170 h 611505"/>
              <a:gd name="connsiteX310" fmla="*/ 501015 w 1129710"/>
              <a:gd name="connsiteY310" fmla="*/ 600075 h 611505"/>
              <a:gd name="connsiteX311" fmla="*/ 481965 w 1129710"/>
              <a:gd name="connsiteY311" fmla="*/ 598170 h 611505"/>
              <a:gd name="connsiteX312" fmla="*/ 478155 w 1129710"/>
              <a:gd name="connsiteY312" fmla="*/ 592455 h 611505"/>
              <a:gd name="connsiteX313" fmla="*/ 472440 w 1129710"/>
              <a:gd name="connsiteY313" fmla="*/ 581025 h 611505"/>
              <a:gd name="connsiteX314" fmla="*/ 470535 w 1129710"/>
              <a:gd name="connsiteY314" fmla="*/ 539115 h 611505"/>
              <a:gd name="connsiteX315" fmla="*/ 468630 w 1129710"/>
              <a:gd name="connsiteY315" fmla="*/ 525780 h 611505"/>
              <a:gd name="connsiteX316" fmla="*/ 466725 w 1129710"/>
              <a:gd name="connsiteY316" fmla="*/ 520065 h 611505"/>
              <a:gd name="connsiteX317" fmla="*/ 461010 w 1129710"/>
              <a:gd name="connsiteY317" fmla="*/ 514350 h 611505"/>
              <a:gd name="connsiteX318" fmla="*/ 455295 w 1129710"/>
              <a:gd name="connsiteY318" fmla="*/ 512445 h 611505"/>
              <a:gd name="connsiteX319" fmla="*/ 424815 w 1129710"/>
              <a:gd name="connsiteY319" fmla="*/ 510540 h 611505"/>
              <a:gd name="connsiteX320" fmla="*/ 419100 w 1129710"/>
              <a:gd name="connsiteY320" fmla="*/ 506730 h 611505"/>
              <a:gd name="connsiteX321" fmla="*/ 398145 w 1129710"/>
              <a:gd name="connsiteY321" fmla="*/ 560070 h 611505"/>
              <a:gd name="connsiteX322" fmla="*/ 401955 w 1129710"/>
              <a:gd name="connsiteY322" fmla="*/ 571500 h 611505"/>
              <a:gd name="connsiteX323" fmla="*/ 403860 w 1129710"/>
              <a:gd name="connsiteY323" fmla="*/ 577215 h 611505"/>
              <a:gd name="connsiteX324" fmla="*/ 409575 w 1129710"/>
              <a:gd name="connsiteY324" fmla="*/ 579120 h 611505"/>
              <a:gd name="connsiteX325" fmla="*/ 468630 w 1129710"/>
              <a:gd name="connsiteY325" fmla="*/ 582930 h 611505"/>
              <a:gd name="connsiteX326" fmla="*/ 472440 w 1129710"/>
              <a:gd name="connsiteY326" fmla="*/ 598170 h 611505"/>
              <a:gd name="connsiteX327" fmla="*/ 466725 w 1129710"/>
              <a:gd name="connsiteY327" fmla="*/ 601980 h 611505"/>
              <a:gd name="connsiteX328" fmla="*/ 243840 w 1129710"/>
              <a:gd name="connsiteY328" fmla="*/ 598170 h 611505"/>
              <a:gd name="connsiteX329" fmla="*/ 163830 w 1129710"/>
              <a:gd name="connsiteY329" fmla="*/ 600075 h 611505"/>
              <a:gd name="connsiteX330" fmla="*/ 158115 w 1129710"/>
              <a:gd name="connsiteY330" fmla="*/ 598170 h 611505"/>
              <a:gd name="connsiteX331" fmla="*/ 154305 w 1129710"/>
              <a:gd name="connsiteY331" fmla="*/ 586740 h 611505"/>
              <a:gd name="connsiteX332" fmla="*/ 156210 w 1129710"/>
              <a:gd name="connsiteY332" fmla="*/ 579120 h 611505"/>
              <a:gd name="connsiteX333" fmla="*/ 180975 w 1129710"/>
              <a:gd name="connsiteY333" fmla="*/ 571500 h 611505"/>
              <a:gd name="connsiteX334" fmla="*/ 203835 w 1129710"/>
              <a:gd name="connsiteY334" fmla="*/ 565785 h 611505"/>
              <a:gd name="connsiteX335" fmla="*/ 209550 w 1129710"/>
              <a:gd name="connsiteY335" fmla="*/ 567690 h 611505"/>
              <a:gd name="connsiteX336" fmla="*/ 220980 w 1129710"/>
              <a:gd name="connsiteY336" fmla="*/ 573405 h 611505"/>
              <a:gd name="connsiteX337" fmla="*/ 249555 w 1129710"/>
              <a:gd name="connsiteY337" fmla="*/ 575310 h 611505"/>
              <a:gd name="connsiteX338" fmla="*/ 348615 w 1129710"/>
              <a:gd name="connsiteY338" fmla="*/ 573405 h 611505"/>
              <a:gd name="connsiteX339" fmla="*/ 350520 w 1129710"/>
              <a:gd name="connsiteY339" fmla="*/ 565785 h 611505"/>
              <a:gd name="connsiteX340" fmla="*/ 348615 w 1129710"/>
              <a:gd name="connsiteY340" fmla="*/ 556260 h 611505"/>
              <a:gd name="connsiteX341" fmla="*/ 350520 w 1129710"/>
              <a:gd name="connsiteY341" fmla="*/ 539115 h 611505"/>
              <a:gd name="connsiteX342" fmla="*/ 356235 w 1129710"/>
              <a:gd name="connsiteY342" fmla="*/ 525780 h 611505"/>
              <a:gd name="connsiteX343" fmla="*/ 358140 w 1129710"/>
              <a:gd name="connsiteY343" fmla="*/ 518160 h 611505"/>
              <a:gd name="connsiteX344" fmla="*/ 356235 w 1129710"/>
              <a:gd name="connsiteY344" fmla="*/ 504825 h 611505"/>
              <a:gd name="connsiteX345" fmla="*/ 346710 w 1129710"/>
              <a:gd name="connsiteY345" fmla="*/ 489585 h 611505"/>
              <a:gd name="connsiteX346" fmla="*/ 339090 w 1129710"/>
              <a:gd name="connsiteY346" fmla="*/ 485775 h 611505"/>
              <a:gd name="connsiteX347" fmla="*/ 329565 w 1129710"/>
              <a:gd name="connsiteY347" fmla="*/ 483870 h 611505"/>
              <a:gd name="connsiteX348" fmla="*/ 318135 w 1129710"/>
              <a:gd name="connsiteY348" fmla="*/ 480060 h 611505"/>
              <a:gd name="connsiteX349" fmla="*/ 299085 w 1129710"/>
              <a:gd name="connsiteY349" fmla="*/ 476250 h 611505"/>
              <a:gd name="connsiteX350" fmla="*/ 285750 w 1129710"/>
              <a:gd name="connsiteY350" fmla="*/ 478155 h 611505"/>
              <a:gd name="connsiteX351" fmla="*/ 278130 w 1129710"/>
              <a:gd name="connsiteY351" fmla="*/ 489585 h 611505"/>
              <a:gd name="connsiteX352" fmla="*/ 268605 w 1129710"/>
              <a:gd name="connsiteY352" fmla="*/ 506730 h 611505"/>
              <a:gd name="connsiteX353" fmla="*/ 257175 w 1129710"/>
              <a:gd name="connsiteY353" fmla="*/ 514350 h 611505"/>
              <a:gd name="connsiteX354" fmla="*/ 251460 w 1129710"/>
              <a:gd name="connsiteY354" fmla="*/ 516255 h 611505"/>
              <a:gd name="connsiteX355" fmla="*/ 245745 w 1129710"/>
              <a:gd name="connsiteY355" fmla="*/ 520065 h 611505"/>
              <a:gd name="connsiteX356" fmla="*/ 240030 w 1129710"/>
              <a:gd name="connsiteY356" fmla="*/ 521970 h 611505"/>
              <a:gd name="connsiteX357" fmla="*/ 234315 w 1129710"/>
              <a:gd name="connsiteY357" fmla="*/ 525780 h 611505"/>
              <a:gd name="connsiteX358" fmla="*/ 224790 w 1129710"/>
              <a:gd name="connsiteY358" fmla="*/ 527685 h 611505"/>
              <a:gd name="connsiteX359" fmla="*/ 209550 w 1129710"/>
              <a:gd name="connsiteY359" fmla="*/ 531495 h 611505"/>
              <a:gd name="connsiteX360" fmla="*/ 220980 w 1129710"/>
              <a:gd name="connsiteY360" fmla="*/ 525780 h 611505"/>
              <a:gd name="connsiteX361" fmla="*/ 224790 w 1129710"/>
              <a:gd name="connsiteY361" fmla="*/ 518160 h 611505"/>
              <a:gd name="connsiteX362" fmla="*/ 236220 w 1129710"/>
              <a:gd name="connsiteY362" fmla="*/ 510540 h 611505"/>
              <a:gd name="connsiteX363" fmla="*/ 238125 w 1129710"/>
              <a:gd name="connsiteY363" fmla="*/ 504825 h 611505"/>
              <a:gd name="connsiteX364" fmla="*/ 251460 w 1129710"/>
              <a:gd name="connsiteY364" fmla="*/ 495300 h 611505"/>
              <a:gd name="connsiteX365" fmla="*/ 262890 w 1129710"/>
              <a:gd name="connsiteY365" fmla="*/ 489585 h 611505"/>
              <a:gd name="connsiteX366" fmla="*/ 272415 w 1129710"/>
              <a:gd name="connsiteY366" fmla="*/ 478155 h 611505"/>
              <a:gd name="connsiteX367" fmla="*/ 276225 w 1129710"/>
              <a:gd name="connsiteY367" fmla="*/ 466725 h 611505"/>
              <a:gd name="connsiteX368" fmla="*/ 274320 w 1129710"/>
              <a:gd name="connsiteY368" fmla="*/ 461010 h 611505"/>
              <a:gd name="connsiteX369" fmla="*/ 262890 w 1129710"/>
              <a:gd name="connsiteY369" fmla="*/ 457200 h 611505"/>
              <a:gd name="connsiteX370" fmla="*/ 253365 w 1129710"/>
              <a:gd name="connsiteY370" fmla="*/ 453390 h 611505"/>
              <a:gd name="connsiteX371" fmla="*/ 241935 w 1129710"/>
              <a:gd name="connsiteY371" fmla="*/ 451485 h 611505"/>
              <a:gd name="connsiteX372" fmla="*/ 226695 w 1129710"/>
              <a:gd name="connsiteY372" fmla="*/ 445770 h 611505"/>
              <a:gd name="connsiteX373" fmla="*/ 215265 w 1129710"/>
              <a:gd name="connsiteY373" fmla="*/ 441960 h 611505"/>
              <a:gd name="connsiteX374" fmla="*/ 196215 w 1129710"/>
              <a:gd name="connsiteY374" fmla="*/ 440055 h 611505"/>
              <a:gd name="connsiteX375" fmla="*/ 180975 w 1129710"/>
              <a:gd name="connsiteY375" fmla="*/ 441960 h 611505"/>
              <a:gd name="connsiteX376" fmla="*/ 175260 w 1129710"/>
              <a:gd name="connsiteY376" fmla="*/ 451485 h 611505"/>
              <a:gd name="connsiteX377" fmla="*/ 177165 w 1129710"/>
              <a:gd name="connsiteY377" fmla="*/ 502920 h 611505"/>
              <a:gd name="connsiteX378" fmla="*/ 182880 w 1129710"/>
              <a:gd name="connsiteY378" fmla="*/ 516255 h 611505"/>
              <a:gd name="connsiteX379" fmla="*/ 184785 w 1129710"/>
              <a:gd name="connsiteY379" fmla="*/ 521970 h 611505"/>
              <a:gd name="connsiteX380" fmla="*/ 188595 w 1129710"/>
              <a:gd name="connsiteY380" fmla="*/ 535305 h 611505"/>
              <a:gd name="connsiteX381" fmla="*/ 194310 w 1129710"/>
              <a:gd name="connsiteY381" fmla="*/ 548640 h 611505"/>
              <a:gd name="connsiteX382" fmla="*/ 198120 w 1129710"/>
              <a:gd name="connsiteY382" fmla="*/ 563880 h 611505"/>
              <a:gd name="connsiteX383" fmla="*/ 201930 w 1129710"/>
              <a:gd name="connsiteY383" fmla="*/ 569595 h 611505"/>
              <a:gd name="connsiteX384" fmla="*/ 205740 w 1129710"/>
              <a:gd name="connsiteY384" fmla="*/ 584835 h 61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</a:cxnLst>
            <a:rect l="l" t="t" r="r" b="b"/>
            <a:pathLst>
              <a:path w="1129710" h="611505">
                <a:moveTo>
                  <a:pt x="150495" y="581025"/>
                </a:moveTo>
                <a:cubicBezTo>
                  <a:pt x="151130" y="577850"/>
                  <a:pt x="151615" y="574641"/>
                  <a:pt x="152400" y="571500"/>
                </a:cubicBezTo>
                <a:cubicBezTo>
                  <a:pt x="152887" y="569552"/>
                  <a:pt x="154305" y="567793"/>
                  <a:pt x="154305" y="565785"/>
                </a:cubicBezTo>
                <a:cubicBezTo>
                  <a:pt x="154305" y="540683"/>
                  <a:pt x="153259" y="541843"/>
                  <a:pt x="150495" y="523875"/>
                </a:cubicBezTo>
                <a:cubicBezTo>
                  <a:pt x="149812" y="519437"/>
                  <a:pt x="149600" y="514915"/>
                  <a:pt x="148590" y="510540"/>
                </a:cubicBezTo>
                <a:cubicBezTo>
                  <a:pt x="147687" y="506627"/>
                  <a:pt x="144780" y="499110"/>
                  <a:pt x="144780" y="499110"/>
                </a:cubicBezTo>
                <a:cubicBezTo>
                  <a:pt x="143679" y="486996"/>
                  <a:pt x="142820" y="474940"/>
                  <a:pt x="140970" y="462915"/>
                </a:cubicBezTo>
                <a:cubicBezTo>
                  <a:pt x="139431" y="452914"/>
                  <a:pt x="138658" y="452168"/>
                  <a:pt x="135255" y="441960"/>
                </a:cubicBezTo>
                <a:lnTo>
                  <a:pt x="133350" y="436245"/>
                </a:lnTo>
                <a:cubicBezTo>
                  <a:pt x="132715" y="434340"/>
                  <a:pt x="132865" y="431950"/>
                  <a:pt x="131445" y="430530"/>
                </a:cubicBezTo>
                <a:cubicBezTo>
                  <a:pt x="129540" y="428625"/>
                  <a:pt x="128085" y="426123"/>
                  <a:pt x="125730" y="424815"/>
                </a:cubicBezTo>
                <a:cubicBezTo>
                  <a:pt x="122219" y="422865"/>
                  <a:pt x="118110" y="422275"/>
                  <a:pt x="114300" y="421005"/>
                </a:cubicBezTo>
                <a:lnTo>
                  <a:pt x="108585" y="419100"/>
                </a:lnTo>
                <a:cubicBezTo>
                  <a:pt x="81777" y="410164"/>
                  <a:pt x="104877" y="417252"/>
                  <a:pt x="36195" y="415290"/>
                </a:cubicBezTo>
                <a:cubicBezTo>
                  <a:pt x="30748" y="413474"/>
                  <a:pt x="28840" y="412676"/>
                  <a:pt x="22860" y="411480"/>
                </a:cubicBezTo>
                <a:cubicBezTo>
                  <a:pt x="19072" y="410722"/>
                  <a:pt x="15177" y="410512"/>
                  <a:pt x="11430" y="409575"/>
                </a:cubicBezTo>
                <a:cubicBezTo>
                  <a:pt x="7534" y="408601"/>
                  <a:pt x="0" y="405765"/>
                  <a:pt x="0" y="405765"/>
                </a:cubicBezTo>
                <a:cubicBezTo>
                  <a:pt x="12303" y="397563"/>
                  <a:pt x="1131" y="403698"/>
                  <a:pt x="26670" y="400050"/>
                </a:cubicBezTo>
                <a:cubicBezTo>
                  <a:pt x="28658" y="399766"/>
                  <a:pt x="30404" y="398475"/>
                  <a:pt x="32385" y="398145"/>
                </a:cubicBezTo>
                <a:cubicBezTo>
                  <a:pt x="52941" y="394719"/>
                  <a:pt x="91538" y="394791"/>
                  <a:pt x="104775" y="394335"/>
                </a:cubicBezTo>
                <a:cubicBezTo>
                  <a:pt x="106680" y="393700"/>
                  <a:pt x="108922" y="393684"/>
                  <a:pt x="110490" y="392430"/>
                </a:cubicBezTo>
                <a:cubicBezTo>
                  <a:pt x="113847" y="389744"/>
                  <a:pt x="114950" y="384765"/>
                  <a:pt x="116205" y="381000"/>
                </a:cubicBezTo>
                <a:cubicBezTo>
                  <a:pt x="115570" y="377825"/>
                  <a:pt x="115085" y="374616"/>
                  <a:pt x="114300" y="371475"/>
                </a:cubicBezTo>
                <a:cubicBezTo>
                  <a:pt x="113813" y="369527"/>
                  <a:pt x="112679" y="367748"/>
                  <a:pt x="112395" y="365760"/>
                </a:cubicBezTo>
                <a:cubicBezTo>
                  <a:pt x="111403" y="358817"/>
                  <a:pt x="111125" y="351790"/>
                  <a:pt x="110490" y="344805"/>
                </a:cubicBezTo>
                <a:cubicBezTo>
                  <a:pt x="111125" y="334010"/>
                  <a:pt x="107559" y="322092"/>
                  <a:pt x="112395" y="312420"/>
                </a:cubicBezTo>
                <a:cubicBezTo>
                  <a:pt x="114403" y="308404"/>
                  <a:pt x="121327" y="313444"/>
                  <a:pt x="125730" y="314325"/>
                </a:cubicBezTo>
                <a:cubicBezTo>
                  <a:pt x="131364" y="315452"/>
                  <a:pt x="132344" y="316829"/>
                  <a:pt x="137160" y="320040"/>
                </a:cubicBezTo>
                <a:cubicBezTo>
                  <a:pt x="137795" y="321945"/>
                  <a:pt x="138090" y="324000"/>
                  <a:pt x="139065" y="325755"/>
                </a:cubicBezTo>
                <a:cubicBezTo>
                  <a:pt x="141289" y="329758"/>
                  <a:pt x="145237" y="332841"/>
                  <a:pt x="146685" y="337185"/>
                </a:cubicBezTo>
                <a:lnTo>
                  <a:pt x="152400" y="354330"/>
                </a:lnTo>
                <a:lnTo>
                  <a:pt x="154305" y="360045"/>
                </a:lnTo>
                <a:cubicBezTo>
                  <a:pt x="154940" y="361950"/>
                  <a:pt x="155723" y="363812"/>
                  <a:pt x="156210" y="365760"/>
                </a:cubicBezTo>
                <a:cubicBezTo>
                  <a:pt x="156845" y="368300"/>
                  <a:pt x="157547" y="370824"/>
                  <a:pt x="158115" y="373380"/>
                </a:cubicBezTo>
                <a:cubicBezTo>
                  <a:pt x="158817" y="376541"/>
                  <a:pt x="159168" y="379781"/>
                  <a:pt x="160020" y="382905"/>
                </a:cubicBezTo>
                <a:cubicBezTo>
                  <a:pt x="161077" y="386780"/>
                  <a:pt x="161602" y="390993"/>
                  <a:pt x="163830" y="394335"/>
                </a:cubicBezTo>
                <a:cubicBezTo>
                  <a:pt x="165100" y="396240"/>
                  <a:pt x="165917" y="398542"/>
                  <a:pt x="167640" y="400050"/>
                </a:cubicBezTo>
                <a:cubicBezTo>
                  <a:pt x="171406" y="403346"/>
                  <a:pt x="181193" y="409281"/>
                  <a:pt x="186690" y="411480"/>
                </a:cubicBezTo>
                <a:cubicBezTo>
                  <a:pt x="190419" y="412972"/>
                  <a:pt x="198120" y="415290"/>
                  <a:pt x="198120" y="415290"/>
                </a:cubicBezTo>
                <a:cubicBezTo>
                  <a:pt x="207010" y="414655"/>
                  <a:pt x="215926" y="414318"/>
                  <a:pt x="224790" y="413385"/>
                </a:cubicBezTo>
                <a:cubicBezTo>
                  <a:pt x="228010" y="413046"/>
                  <a:pt x="231077" y="411480"/>
                  <a:pt x="234315" y="411480"/>
                </a:cubicBezTo>
                <a:cubicBezTo>
                  <a:pt x="242594" y="411480"/>
                  <a:pt x="250825" y="412750"/>
                  <a:pt x="259080" y="413385"/>
                </a:cubicBezTo>
                <a:cubicBezTo>
                  <a:pt x="262255" y="414655"/>
                  <a:pt x="265403" y="415994"/>
                  <a:pt x="268605" y="417195"/>
                </a:cubicBezTo>
                <a:cubicBezTo>
                  <a:pt x="270485" y="417900"/>
                  <a:pt x="272900" y="417680"/>
                  <a:pt x="274320" y="419100"/>
                </a:cubicBezTo>
                <a:cubicBezTo>
                  <a:pt x="275740" y="420520"/>
                  <a:pt x="274805" y="423395"/>
                  <a:pt x="276225" y="424815"/>
                </a:cubicBezTo>
                <a:cubicBezTo>
                  <a:pt x="277645" y="426235"/>
                  <a:pt x="280185" y="425745"/>
                  <a:pt x="281940" y="426720"/>
                </a:cubicBezTo>
                <a:cubicBezTo>
                  <a:pt x="285943" y="428944"/>
                  <a:pt x="289026" y="432892"/>
                  <a:pt x="293370" y="434340"/>
                </a:cubicBezTo>
                <a:cubicBezTo>
                  <a:pt x="295275" y="434975"/>
                  <a:pt x="297289" y="435347"/>
                  <a:pt x="299085" y="436245"/>
                </a:cubicBezTo>
                <a:cubicBezTo>
                  <a:pt x="301133" y="437269"/>
                  <a:pt x="302696" y="439153"/>
                  <a:pt x="304800" y="440055"/>
                </a:cubicBezTo>
                <a:cubicBezTo>
                  <a:pt x="307206" y="441086"/>
                  <a:pt x="309912" y="441208"/>
                  <a:pt x="312420" y="441960"/>
                </a:cubicBezTo>
                <a:cubicBezTo>
                  <a:pt x="316267" y="443114"/>
                  <a:pt x="320040" y="444500"/>
                  <a:pt x="323850" y="445770"/>
                </a:cubicBezTo>
                <a:cubicBezTo>
                  <a:pt x="325755" y="446405"/>
                  <a:pt x="327617" y="447188"/>
                  <a:pt x="329565" y="447675"/>
                </a:cubicBezTo>
                <a:cubicBezTo>
                  <a:pt x="339133" y="450067"/>
                  <a:pt x="334701" y="448752"/>
                  <a:pt x="342900" y="451485"/>
                </a:cubicBezTo>
                <a:cubicBezTo>
                  <a:pt x="344805" y="450850"/>
                  <a:pt x="346684" y="450132"/>
                  <a:pt x="348615" y="449580"/>
                </a:cubicBezTo>
                <a:cubicBezTo>
                  <a:pt x="351132" y="448861"/>
                  <a:pt x="354531" y="449663"/>
                  <a:pt x="356235" y="447675"/>
                </a:cubicBezTo>
                <a:cubicBezTo>
                  <a:pt x="358849" y="444626"/>
                  <a:pt x="360045" y="436245"/>
                  <a:pt x="360045" y="436245"/>
                </a:cubicBezTo>
                <a:cubicBezTo>
                  <a:pt x="359410" y="434340"/>
                  <a:pt x="359038" y="432326"/>
                  <a:pt x="358140" y="430530"/>
                </a:cubicBezTo>
                <a:cubicBezTo>
                  <a:pt x="357116" y="428482"/>
                  <a:pt x="354583" y="427091"/>
                  <a:pt x="354330" y="424815"/>
                </a:cubicBezTo>
                <a:cubicBezTo>
                  <a:pt x="353903" y="420976"/>
                  <a:pt x="355298" y="417132"/>
                  <a:pt x="356235" y="413385"/>
                </a:cubicBezTo>
                <a:cubicBezTo>
                  <a:pt x="357209" y="409489"/>
                  <a:pt x="356235" y="403225"/>
                  <a:pt x="360045" y="401955"/>
                </a:cubicBezTo>
                <a:lnTo>
                  <a:pt x="371475" y="398145"/>
                </a:lnTo>
                <a:cubicBezTo>
                  <a:pt x="393826" y="402615"/>
                  <a:pt x="379437" y="396536"/>
                  <a:pt x="382905" y="438150"/>
                </a:cubicBezTo>
                <a:cubicBezTo>
                  <a:pt x="383110" y="440615"/>
                  <a:pt x="388083" y="457170"/>
                  <a:pt x="388620" y="457200"/>
                </a:cubicBezTo>
                <a:lnTo>
                  <a:pt x="422910" y="459105"/>
                </a:lnTo>
                <a:cubicBezTo>
                  <a:pt x="426720" y="460375"/>
                  <a:pt x="430998" y="460687"/>
                  <a:pt x="434340" y="462915"/>
                </a:cubicBezTo>
                <a:cubicBezTo>
                  <a:pt x="450718" y="473834"/>
                  <a:pt x="429996" y="460743"/>
                  <a:pt x="445770" y="468630"/>
                </a:cubicBezTo>
                <a:cubicBezTo>
                  <a:pt x="458926" y="475208"/>
                  <a:pt x="443246" y="470380"/>
                  <a:pt x="459105" y="474345"/>
                </a:cubicBezTo>
                <a:cubicBezTo>
                  <a:pt x="461010" y="473710"/>
                  <a:pt x="463653" y="474074"/>
                  <a:pt x="464820" y="472440"/>
                </a:cubicBezTo>
                <a:cubicBezTo>
                  <a:pt x="467154" y="469172"/>
                  <a:pt x="468630" y="461010"/>
                  <a:pt x="468630" y="461010"/>
                </a:cubicBezTo>
                <a:cubicBezTo>
                  <a:pt x="467995" y="447040"/>
                  <a:pt x="467798" y="433043"/>
                  <a:pt x="466725" y="419100"/>
                </a:cubicBezTo>
                <a:cubicBezTo>
                  <a:pt x="466412" y="415025"/>
                  <a:pt x="464054" y="409751"/>
                  <a:pt x="462915" y="405765"/>
                </a:cubicBezTo>
                <a:cubicBezTo>
                  <a:pt x="462196" y="403248"/>
                  <a:pt x="461838" y="400629"/>
                  <a:pt x="461010" y="398145"/>
                </a:cubicBezTo>
                <a:cubicBezTo>
                  <a:pt x="459929" y="394901"/>
                  <a:pt x="458183" y="391895"/>
                  <a:pt x="457200" y="388620"/>
                </a:cubicBezTo>
                <a:cubicBezTo>
                  <a:pt x="456270" y="385519"/>
                  <a:pt x="455997" y="382256"/>
                  <a:pt x="455295" y="379095"/>
                </a:cubicBezTo>
                <a:cubicBezTo>
                  <a:pt x="449914" y="354882"/>
                  <a:pt x="457231" y="390678"/>
                  <a:pt x="451485" y="361950"/>
                </a:cubicBezTo>
                <a:cubicBezTo>
                  <a:pt x="452120" y="348615"/>
                  <a:pt x="452502" y="335266"/>
                  <a:pt x="453390" y="321945"/>
                </a:cubicBezTo>
                <a:cubicBezTo>
                  <a:pt x="453772" y="316208"/>
                  <a:pt x="454993" y="310542"/>
                  <a:pt x="455295" y="304800"/>
                </a:cubicBezTo>
                <a:cubicBezTo>
                  <a:pt x="456263" y="286400"/>
                  <a:pt x="456085" y="267947"/>
                  <a:pt x="457200" y="249555"/>
                </a:cubicBezTo>
                <a:cubicBezTo>
                  <a:pt x="457358" y="246942"/>
                  <a:pt x="458537" y="244491"/>
                  <a:pt x="459105" y="241935"/>
                </a:cubicBezTo>
                <a:cubicBezTo>
                  <a:pt x="466175" y="210122"/>
                  <a:pt x="455061" y="255414"/>
                  <a:pt x="464820" y="222885"/>
                </a:cubicBezTo>
                <a:cubicBezTo>
                  <a:pt x="466860" y="216085"/>
                  <a:pt x="466590" y="208730"/>
                  <a:pt x="468630" y="201930"/>
                </a:cubicBezTo>
                <a:cubicBezTo>
                  <a:pt x="469446" y="199210"/>
                  <a:pt x="471321" y="196920"/>
                  <a:pt x="472440" y="194310"/>
                </a:cubicBezTo>
                <a:cubicBezTo>
                  <a:pt x="473231" y="192464"/>
                  <a:pt x="473710" y="190500"/>
                  <a:pt x="474345" y="188595"/>
                </a:cubicBezTo>
                <a:cubicBezTo>
                  <a:pt x="473710" y="173990"/>
                  <a:pt x="473520" y="159359"/>
                  <a:pt x="472440" y="144780"/>
                </a:cubicBezTo>
                <a:cubicBezTo>
                  <a:pt x="472247" y="142169"/>
                  <a:pt x="471103" y="139716"/>
                  <a:pt x="470535" y="137160"/>
                </a:cubicBezTo>
                <a:cubicBezTo>
                  <a:pt x="468571" y="128321"/>
                  <a:pt x="469048" y="128145"/>
                  <a:pt x="466725" y="120015"/>
                </a:cubicBezTo>
                <a:cubicBezTo>
                  <a:pt x="464997" y="113968"/>
                  <a:pt x="465463" y="113316"/>
                  <a:pt x="459105" y="110490"/>
                </a:cubicBezTo>
                <a:cubicBezTo>
                  <a:pt x="455435" y="108859"/>
                  <a:pt x="447675" y="106680"/>
                  <a:pt x="447675" y="106680"/>
                </a:cubicBezTo>
                <a:lnTo>
                  <a:pt x="360045" y="108585"/>
                </a:lnTo>
                <a:cubicBezTo>
                  <a:pt x="354929" y="108774"/>
                  <a:pt x="349905" y="110046"/>
                  <a:pt x="344805" y="110490"/>
                </a:cubicBezTo>
                <a:cubicBezTo>
                  <a:pt x="335295" y="111317"/>
                  <a:pt x="325741" y="111580"/>
                  <a:pt x="316230" y="112395"/>
                </a:cubicBezTo>
                <a:cubicBezTo>
                  <a:pt x="303513" y="113485"/>
                  <a:pt x="278130" y="116205"/>
                  <a:pt x="278130" y="116205"/>
                </a:cubicBezTo>
                <a:cubicBezTo>
                  <a:pt x="280035" y="115570"/>
                  <a:pt x="281908" y="114828"/>
                  <a:pt x="283845" y="114300"/>
                </a:cubicBezTo>
                <a:cubicBezTo>
                  <a:pt x="288897" y="112922"/>
                  <a:pt x="294117" y="112146"/>
                  <a:pt x="299085" y="110490"/>
                </a:cubicBezTo>
                <a:cubicBezTo>
                  <a:pt x="300990" y="109855"/>
                  <a:pt x="302819" y="108915"/>
                  <a:pt x="304800" y="108585"/>
                </a:cubicBezTo>
                <a:cubicBezTo>
                  <a:pt x="310472" y="107640"/>
                  <a:pt x="316253" y="107493"/>
                  <a:pt x="321945" y="106680"/>
                </a:cubicBezTo>
                <a:cubicBezTo>
                  <a:pt x="325150" y="106222"/>
                  <a:pt x="328329" y="105560"/>
                  <a:pt x="331470" y="104775"/>
                </a:cubicBezTo>
                <a:cubicBezTo>
                  <a:pt x="333418" y="104288"/>
                  <a:pt x="335188" y="103080"/>
                  <a:pt x="337185" y="102870"/>
                </a:cubicBezTo>
                <a:cubicBezTo>
                  <a:pt x="347309" y="101804"/>
                  <a:pt x="357505" y="101600"/>
                  <a:pt x="367665" y="100965"/>
                </a:cubicBezTo>
                <a:cubicBezTo>
                  <a:pt x="370205" y="100330"/>
                  <a:pt x="372768" y="99779"/>
                  <a:pt x="375285" y="99060"/>
                </a:cubicBezTo>
                <a:cubicBezTo>
                  <a:pt x="377216" y="98508"/>
                  <a:pt x="379004" y="97377"/>
                  <a:pt x="381000" y="97155"/>
                </a:cubicBezTo>
                <a:cubicBezTo>
                  <a:pt x="390488" y="96101"/>
                  <a:pt x="400050" y="95885"/>
                  <a:pt x="409575" y="95250"/>
                </a:cubicBezTo>
                <a:cubicBezTo>
                  <a:pt x="412115" y="94615"/>
                  <a:pt x="414687" y="94097"/>
                  <a:pt x="417195" y="93345"/>
                </a:cubicBezTo>
                <a:cubicBezTo>
                  <a:pt x="421042" y="92191"/>
                  <a:pt x="424664" y="90195"/>
                  <a:pt x="428625" y="89535"/>
                </a:cubicBezTo>
                <a:lnTo>
                  <a:pt x="440055" y="87630"/>
                </a:lnTo>
                <a:cubicBezTo>
                  <a:pt x="443241" y="87051"/>
                  <a:pt x="446456" y="86577"/>
                  <a:pt x="449580" y="85725"/>
                </a:cubicBezTo>
                <a:cubicBezTo>
                  <a:pt x="453455" y="84668"/>
                  <a:pt x="461010" y="81915"/>
                  <a:pt x="461010" y="81915"/>
                </a:cubicBezTo>
                <a:cubicBezTo>
                  <a:pt x="471092" y="51668"/>
                  <a:pt x="462638" y="80629"/>
                  <a:pt x="466725" y="15240"/>
                </a:cubicBezTo>
                <a:cubicBezTo>
                  <a:pt x="466850" y="13236"/>
                  <a:pt x="466959" y="10639"/>
                  <a:pt x="468630" y="9525"/>
                </a:cubicBezTo>
                <a:cubicBezTo>
                  <a:pt x="471324" y="7729"/>
                  <a:pt x="475014" y="8405"/>
                  <a:pt x="478155" y="7620"/>
                </a:cubicBezTo>
                <a:cubicBezTo>
                  <a:pt x="490998" y="4409"/>
                  <a:pt x="476548" y="7492"/>
                  <a:pt x="489585" y="1905"/>
                </a:cubicBezTo>
                <a:cubicBezTo>
                  <a:pt x="491991" y="874"/>
                  <a:pt x="494665" y="635"/>
                  <a:pt x="497205" y="0"/>
                </a:cubicBezTo>
                <a:cubicBezTo>
                  <a:pt x="501015" y="635"/>
                  <a:pt x="505619" y="-508"/>
                  <a:pt x="508635" y="1905"/>
                </a:cubicBezTo>
                <a:cubicBezTo>
                  <a:pt x="510203" y="3159"/>
                  <a:pt x="507217" y="5672"/>
                  <a:pt x="506730" y="7620"/>
                </a:cubicBezTo>
                <a:cubicBezTo>
                  <a:pt x="505945" y="10761"/>
                  <a:pt x="505460" y="13970"/>
                  <a:pt x="504825" y="17145"/>
                </a:cubicBezTo>
                <a:cubicBezTo>
                  <a:pt x="505460" y="26035"/>
                  <a:pt x="504568" y="35168"/>
                  <a:pt x="506730" y="43815"/>
                </a:cubicBezTo>
                <a:cubicBezTo>
                  <a:pt x="507285" y="46036"/>
                  <a:pt x="510353" y="46695"/>
                  <a:pt x="512445" y="47625"/>
                </a:cubicBezTo>
                <a:cubicBezTo>
                  <a:pt x="516115" y="49256"/>
                  <a:pt x="520065" y="50165"/>
                  <a:pt x="523875" y="51435"/>
                </a:cubicBezTo>
                <a:cubicBezTo>
                  <a:pt x="538646" y="56359"/>
                  <a:pt x="527586" y="53206"/>
                  <a:pt x="558165" y="55245"/>
                </a:cubicBezTo>
                <a:cubicBezTo>
                  <a:pt x="555625" y="55880"/>
                  <a:pt x="553053" y="56398"/>
                  <a:pt x="550545" y="57150"/>
                </a:cubicBezTo>
                <a:cubicBezTo>
                  <a:pt x="546698" y="58304"/>
                  <a:pt x="542925" y="59690"/>
                  <a:pt x="539115" y="60960"/>
                </a:cubicBezTo>
                <a:cubicBezTo>
                  <a:pt x="537210" y="61595"/>
                  <a:pt x="535348" y="62378"/>
                  <a:pt x="533400" y="62865"/>
                </a:cubicBezTo>
                <a:lnTo>
                  <a:pt x="525780" y="64770"/>
                </a:lnTo>
                <a:cubicBezTo>
                  <a:pt x="523875" y="66040"/>
                  <a:pt x="522113" y="67556"/>
                  <a:pt x="520065" y="68580"/>
                </a:cubicBezTo>
                <a:cubicBezTo>
                  <a:pt x="516160" y="70533"/>
                  <a:pt x="508448" y="71665"/>
                  <a:pt x="504825" y="72390"/>
                </a:cubicBezTo>
                <a:cubicBezTo>
                  <a:pt x="502899" y="75279"/>
                  <a:pt x="499110" y="79876"/>
                  <a:pt x="499110" y="83820"/>
                </a:cubicBezTo>
                <a:cubicBezTo>
                  <a:pt x="499110" y="93366"/>
                  <a:pt x="499961" y="102907"/>
                  <a:pt x="501015" y="112395"/>
                </a:cubicBezTo>
                <a:cubicBezTo>
                  <a:pt x="501237" y="114391"/>
                  <a:pt x="501666" y="116542"/>
                  <a:pt x="502920" y="118110"/>
                </a:cubicBezTo>
                <a:cubicBezTo>
                  <a:pt x="507220" y="123485"/>
                  <a:pt x="514186" y="122519"/>
                  <a:pt x="520065" y="123825"/>
                </a:cubicBezTo>
                <a:cubicBezTo>
                  <a:pt x="522025" y="124261"/>
                  <a:pt x="523773" y="125654"/>
                  <a:pt x="525780" y="125730"/>
                </a:cubicBezTo>
                <a:cubicBezTo>
                  <a:pt x="557514" y="126928"/>
                  <a:pt x="589280" y="127000"/>
                  <a:pt x="621030" y="127635"/>
                </a:cubicBezTo>
                <a:cubicBezTo>
                  <a:pt x="634365" y="128270"/>
                  <a:pt x="648199" y="125872"/>
                  <a:pt x="661035" y="129540"/>
                </a:cubicBezTo>
                <a:cubicBezTo>
                  <a:pt x="669605" y="131988"/>
                  <a:pt x="643272" y="131132"/>
                  <a:pt x="634365" y="131445"/>
                </a:cubicBezTo>
                <a:cubicBezTo>
                  <a:pt x="607069" y="132403"/>
                  <a:pt x="579755" y="132715"/>
                  <a:pt x="552450" y="133350"/>
                </a:cubicBezTo>
                <a:cubicBezTo>
                  <a:pt x="527332" y="137536"/>
                  <a:pt x="536018" y="132875"/>
                  <a:pt x="523875" y="140970"/>
                </a:cubicBezTo>
                <a:cubicBezTo>
                  <a:pt x="517189" y="161027"/>
                  <a:pt x="522165" y="143609"/>
                  <a:pt x="518160" y="167640"/>
                </a:cubicBezTo>
                <a:cubicBezTo>
                  <a:pt x="515394" y="184236"/>
                  <a:pt x="517370" y="167386"/>
                  <a:pt x="514350" y="180975"/>
                </a:cubicBezTo>
                <a:cubicBezTo>
                  <a:pt x="513512" y="184746"/>
                  <a:pt x="513136" y="188605"/>
                  <a:pt x="512445" y="192405"/>
                </a:cubicBezTo>
                <a:cubicBezTo>
                  <a:pt x="511866" y="195591"/>
                  <a:pt x="511175" y="198755"/>
                  <a:pt x="510540" y="201930"/>
                </a:cubicBezTo>
                <a:cubicBezTo>
                  <a:pt x="511175" y="213995"/>
                  <a:pt x="506145" y="227816"/>
                  <a:pt x="512445" y="238125"/>
                </a:cubicBezTo>
                <a:cubicBezTo>
                  <a:pt x="515773" y="243570"/>
                  <a:pt x="525135" y="236750"/>
                  <a:pt x="531495" y="236220"/>
                </a:cubicBezTo>
                <a:cubicBezTo>
                  <a:pt x="618065" y="229006"/>
                  <a:pt x="507656" y="238907"/>
                  <a:pt x="579120" y="232410"/>
                </a:cubicBezTo>
                <a:cubicBezTo>
                  <a:pt x="562660" y="244755"/>
                  <a:pt x="576901" y="236253"/>
                  <a:pt x="541020" y="240030"/>
                </a:cubicBezTo>
                <a:cubicBezTo>
                  <a:pt x="539023" y="240240"/>
                  <a:pt x="537236" y="241383"/>
                  <a:pt x="535305" y="241935"/>
                </a:cubicBezTo>
                <a:cubicBezTo>
                  <a:pt x="532788" y="242654"/>
                  <a:pt x="530225" y="243205"/>
                  <a:pt x="527685" y="243840"/>
                </a:cubicBezTo>
                <a:cubicBezTo>
                  <a:pt x="511307" y="254759"/>
                  <a:pt x="532029" y="241668"/>
                  <a:pt x="516255" y="249555"/>
                </a:cubicBezTo>
                <a:cubicBezTo>
                  <a:pt x="511974" y="251696"/>
                  <a:pt x="507834" y="255469"/>
                  <a:pt x="504825" y="259080"/>
                </a:cubicBezTo>
                <a:cubicBezTo>
                  <a:pt x="503359" y="260839"/>
                  <a:pt x="502285" y="262890"/>
                  <a:pt x="501015" y="264795"/>
                </a:cubicBezTo>
                <a:cubicBezTo>
                  <a:pt x="502324" y="271342"/>
                  <a:pt x="503031" y="275663"/>
                  <a:pt x="504825" y="281940"/>
                </a:cubicBezTo>
                <a:cubicBezTo>
                  <a:pt x="505377" y="283871"/>
                  <a:pt x="506095" y="285750"/>
                  <a:pt x="506730" y="287655"/>
                </a:cubicBezTo>
                <a:cubicBezTo>
                  <a:pt x="505005" y="311805"/>
                  <a:pt x="502872" y="335905"/>
                  <a:pt x="501015" y="360045"/>
                </a:cubicBezTo>
                <a:cubicBezTo>
                  <a:pt x="501610" y="370167"/>
                  <a:pt x="502916" y="407659"/>
                  <a:pt x="506730" y="419100"/>
                </a:cubicBezTo>
                <a:cubicBezTo>
                  <a:pt x="511368" y="433014"/>
                  <a:pt x="509566" y="426634"/>
                  <a:pt x="512445" y="438150"/>
                </a:cubicBezTo>
                <a:cubicBezTo>
                  <a:pt x="513080" y="445135"/>
                  <a:pt x="513768" y="452115"/>
                  <a:pt x="514350" y="459105"/>
                </a:cubicBezTo>
                <a:cubicBezTo>
                  <a:pt x="515038" y="467356"/>
                  <a:pt x="515228" y="475655"/>
                  <a:pt x="516255" y="483870"/>
                </a:cubicBezTo>
                <a:cubicBezTo>
                  <a:pt x="516504" y="485863"/>
                  <a:pt x="516740" y="488165"/>
                  <a:pt x="518160" y="489585"/>
                </a:cubicBezTo>
                <a:cubicBezTo>
                  <a:pt x="525720" y="497145"/>
                  <a:pt x="528606" y="496959"/>
                  <a:pt x="537210" y="499110"/>
                </a:cubicBezTo>
                <a:cubicBezTo>
                  <a:pt x="539115" y="500380"/>
                  <a:pt x="540877" y="501896"/>
                  <a:pt x="542925" y="502920"/>
                </a:cubicBezTo>
                <a:cubicBezTo>
                  <a:pt x="547010" y="504962"/>
                  <a:pt x="554252" y="505861"/>
                  <a:pt x="558165" y="506730"/>
                </a:cubicBezTo>
                <a:cubicBezTo>
                  <a:pt x="575540" y="510591"/>
                  <a:pt x="553824" y="506913"/>
                  <a:pt x="581025" y="510540"/>
                </a:cubicBezTo>
                <a:cubicBezTo>
                  <a:pt x="585476" y="511133"/>
                  <a:pt x="589942" y="511642"/>
                  <a:pt x="594360" y="512445"/>
                </a:cubicBezTo>
                <a:cubicBezTo>
                  <a:pt x="617179" y="516594"/>
                  <a:pt x="589333" y="512175"/>
                  <a:pt x="607695" y="516255"/>
                </a:cubicBezTo>
                <a:cubicBezTo>
                  <a:pt x="611466" y="517093"/>
                  <a:pt x="615315" y="517525"/>
                  <a:pt x="619125" y="518160"/>
                </a:cubicBezTo>
                <a:cubicBezTo>
                  <a:pt x="621665" y="519430"/>
                  <a:pt x="624135" y="520851"/>
                  <a:pt x="626745" y="521970"/>
                </a:cubicBezTo>
                <a:cubicBezTo>
                  <a:pt x="628591" y="522761"/>
                  <a:pt x="630664" y="522977"/>
                  <a:pt x="632460" y="523875"/>
                </a:cubicBezTo>
                <a:cubicBezTo>
                  <a:pt x="634508" y="524899"/>
                  <a:pt x="636083" y="526755"/>
                  <a:pt x="638175" y="527685"/>
                </a:cubicBezTo>
                <a:cubicBezTo>
                  <a:pt x="641845" y="529316"/>
                  <a:pt x="646263" y="529267"/>
                  <a:pt x="649605" y="531495"/>
                </a:cubicBezTo>
                <a:cubicBezTo>
                  <a:pt x="651510" y="532765"/>
                  <a:pt x="653228" y="534375"/>
                  <a:pt x="655320" y="535305"/>
                </a:cubicBezTo>
                <a:cubicBezTo>
                  <a:pt x="658990" y="536936"/>
                  <a:pt x="663408" y="536887"/>
                  <a:pt x="666750" y="539115"/>
                </a:cubicBezTo>
                <a:cubicBezTo>
                  <a:pt x="683128" y="550034"/>
                  <a:pt x="662406" y="536943"/>
                  <a:pt x="678180" y="544830"/>
                </a:cubicBezTo>
                <a:cubicBezTo>
                  <a:pt x="680228" y="545854"/>
                  <a:pt x="681743" y="547858"/>
                  <a:pt x="683895" y="548640"/>
                </a:cubicBezTo>
                <a:cubicBezTo>
                  <a:pt x="688816" y="550429"/>
                  <a:pt x="694100" y="551011"/>
                  <a:pt x="699135" y="552450"/>
                </a:cubicBezTo>
                <a:cubicBezTo>
                  <a:pt x="702997" y="553553"/>
                  <a:pt x="710565" y="556260"/>
                  <a:pt x="710565" y="556260"/>
                </a:cubicBezTo>
                <a:cubicBezTo>
                  <a:pt x="728692" y="554749"/>
                  <a:pt x="731284" y="560542"/>
                  <a:pt x="737235" y="548640"/>
                </a:cubicBezTo>
                <a:cubicBezTo>
                  <a:pt x="738133" y="546844"/>
                  <a:pt x="738505" y="544830"/>
                  <a:pt x="739140" y="542925"/>
                </a:cubicBezTo>
                <a:cubicBezTo>
                  <a:pt x="739775" y="526415"/>
                  <a:pt x="739549" y="509849"/>
                  <a:pt x="741045" y="493395"/>
                </a:cubicBezTo>
                <a:cubicBezTo>
                  <a:pt x="741464" y="488791"/>
                  <a:pt x="744471" y="484667"/>
                  <a:pt x="744855" y="480060"/>
                </a:cubicBezTo>
                <a:cubicBezTo>
                  <a:pt x="745124" y="476833"/>
                  <a:pt x="744556" y="473346"/>
                  <a:pt x="742950" y="470535"/>
                </a:cubicBezTo>
                <a:cubicBezTo>
                  <a:pt x="741814" y="468547"/>
                  <a:pt x="739512" y="466961"/>
                  <a:pt x="737235" y="466725"/>
                </a:cubicBezTo>
                <a:cubicBezTo>
                  <a:pt x="720800" y="465025"/>
                  <a:pt x="704215" y="465455"/>
                  <a:pt x="687705" y="464820"/>
                </a:cubicBezTo>
                <a:lnTo>
                  <a:pt x="617220" y="466725"/>
                </a:lnTo>
                <a:cubicBezTo>
                  <a:pt x="612106" y="466952"/>
                  <a:pt x="601980" y="463510"/>
                  <a:pt x="601980" y="468630"/>
                </a:cubicBezTo>
                <a:cubicBezTo>
                  <a:pt x="601980" y="473750"/>
                  <a:pt x="612140" y="469900"/>
                  <a:pt x="617220" y="470535"/>
                </a:cubicBezTo>
                <a:lnTo>
                  <a:pt x="708660" y="468630"/>
                </a:lnTo>
                <a:cubicBezTo>
                  <a:pt x="711896" y="468508"/>
                  <a:pt x="715153" y="467862"/>
                  <a:pt x="718185" y="466725"/>
                </a:cubicBezTo>
                <a:cubicBezTo>
                  <a:pt x="720329" y="465921"/>
                  <a:pt x="721852" y="463939"/>
                  <a:pt x="723900" y="462915"/>
                </a:cubicBezTo>
                <a:cubicBezTo>
                  <a:pt x="739674" y="455028"/>
                  <a:pt x="718952" y="468119"/>
                  <a:pt x="735330" y="457200"/>
                </a:cubicBezTo>
                <a:cubicBezTo>
                  <a:pt x="736600" y="453390"/>
                  <a:pt x="742482" y="447998"/>
                  <a:pt x="739140" y="445770"/>
                </a:cubicBezTo>
                <a:cubicBezTo>
                  <a:pt x="716509" y="430683"/>
                  <a:pt x="735713" y="442032"/>
                  <a:pt x="672465" y="440055"/>
                </a:cubicBezTo>
                <a:cubicBezTo>
                  <a:pt x="695714" y="434243"/>
                  <a:pt x="669394" y="440055"/>
                  <a:pt x="723900" y="440055"/>
                </a:cubicBezTo>
                <a:cubicBezTo>
                  <a:pt x="730914" y="440055"/>
                  <a:pt x="737870" y="438785"/>
                  <a:pt x="744855" y="438150"/>
                </a:cubicBezTo>
                <a:cubicBezTo>
                  <a:pt x="743585" y="436245"/>
                  <a:pt x="742511" y="434194"/>
                  <a:pt x="741045" y="432435"/>
                </a:cubicBezTo>
                <a:cubicBezTo>
                  <a:pt x="739320" y="430365"/>
                  <a:pt x="735858" y="429362"/>
                  <a:pt x="735330" y="426720"/>
                </a:cubicBezTo>
                <a:cubicBezTo>
                  <a:pt x="734449" y="422317"/>
                  <a:pt x="735945" y="417686"/>
                  <a:pt x="737235" y="413385"/>
                </a:cubicBezTo>
                <a:cubicBezTo>
                  <a:pt x="737893" y="411192"/>
                  <a:pt x="739103" y="408883"/>
                  <a:pt x="741045" y="407670"/>
                </a:cubicBezTo>
                <a:cubicBezTo>
                  <a:pt x="744451" y="405541"/>
                  <a:pt x="752475" y="403860"/>
                  <a:pt x="752475" y="403860"/>
                </a:cubicBezTo>
                <a:cubicBezTo>
                  <a:pt x="758190" y="404495"/>
                  <a:pt x="765554" y="401699"/>
                  <a:pt x="769620" y="405765"/>
                </a:cubicBezTo>
                <a:cubicBezTo>
                  <a:pt x="772460" y="408605"/>
                  <a:pt x="765810" y="417195"/>
                  <a:pt x="765810" y="417195"/>
                </a:cubicBezTo>
                <a:cubicBezTo>
                  <a:pt x="766445" y="420370"/>
                  <a:pt x="765919" y="424026"/>
                  <a:pt x="767715" y="426720"/>
                </a:cubicBezTo>
                <a:cubicBezTo>
                  <a:pt x="768829" y="428391"/>
                  <a:pt x="771423" y="428556"/>
                  <a:pt x="773430" y="428625"/>
                </a:cubicBezTo>
                <a:cubicBezTo>
                  <a:pt x="808340" y="429829"/>
                  <a:pt x="843280" y="429895"/>
                  <a:pt x="878205" y="430530"/>
                </a:cubicBezTo>
                <a:cubicBezTo>
                  <a:pt x="875292" y="431695"/>
                  <a:pt x="866947" y="435250"/>
                  <a:pt x="862965" y="436245"/>
                </a:cubicBezTo>
                <a:cubicBezTo>
                  <a:pt x="840239" y="441927"/>
                  <a:pt x="814397" y="439370"/>
                  <a:pt x="792480" y="440055"/>
                </a:cubicBezTo>
                <a:lnTo>
                  <a:pt x="775335" y="445770"/>
                </a:lnTo>
                <a:lnTo>
                  <a:pt x="769620" y="447675"/>
                </a:lnTo>
                <a:cubicBezTo>
                  <a:pt x="763499" y="456856"/>
                  <a:pt x="764343" y="452893"/>
                  <a:pt x="767715" y="468630"/>
                </a:cubicBezTo>
                <a:cubicBezTo>
                  <a:pt x="768556" y="472557"/>
                  <a:pt x="770255" y="476250"/>
                  <a:pt x="771525" y="480060"/>
                </a:cubicBezTo>
                <a:lnTo>
                  <a:pt x="773430" y="485775"/>
                </a:lnTo>
                <a:cubicBezTo>
                  <a:pt x="772283" y="505266"/>
                  <a:pt x="773927" y="511424"/>
                  <a:pt x="769620" y="525780"/>
                </a:cubicBezTo>
                <a:cubicBezTo>
                  <a:pt x="767889" y="531550"/>
                  <a:pt x="765810" y="537210"/>
                  <a:pt x="763905" y="542925"/>
                </a:cubicBezTo>
                <a:lnTo>
                  <a:pt x="762000" y="548640"/>
                </a:lnTo>
                <a:cubicBezTo>
                  <a:pt x="762635" y="555625"/>
                  <a:pt x="757957" y="565878"/>
                  <a:pt x="763905" y="569595"/>
                </a:cubicBezTo>
                <a:cubicBezTo>
                  <a:pt x="784720" y="582604"/>
                  <a:pt x="789594" y="572019"/>
                  <a:pt x="796290" y="561975"/>
                </a:cubicBezTo>
                <a:cubicBezTo>
                  <a:pt x="795773" y="558874"/>
                  <a:pt x="792270" y="548850"/>
                  <a:pt x="796290" y="544830"/>
                </a:cubicBezTo>
                <a:cubicBezTo>
                  <a:pt x="797710" y="543410"/>
                  <a:pt x="800100" y="543560"/>
                  <a:pt x="802005" y="542925"/>
                </a:cubicBezTo>
                <a:cubicBezTo>
                  <a:pt x="804545" y="543560"/>
                  <a:pt x="807581" y="543194"/>
                  <a:pt x="809625" y="544830"/>
                </a:cubicBezTo>
                <a:cubicBezTo>
                  <a:pt x="811193" y="546084"/>
                  <a:pt x="811246" y="548557"/>
                  <a:pt x="811530" y="550545"/>
                </a:cubicBezTo>
                <a:cubicBezTo>
                  <a:pt x="812522" y="557488"/>
                  <a:pt x="812800" y="564515"/>
                  <a:pt x="813435" y="571500"/>
                </a:cubicBezTo>
                <a:cubicBezTo>
                  <a:pt x="838200" y="570865"/>
                  <a:pt x="862985" y="570773"/>
                  <a:pt x="887730" y="569595"/>
                </a:cubicBezTo>
                <a:cubicBezTo>
                  <a:pt x="889736" y="569499"/>
                  <a:pt x="891877" y="568944"/>
                  <a:pt x="893445" y="567690"/>
                </a:cubicBezTo>
                <a:cubicBezTo>
                  <a:pt x="895233" y="566260"/>
                  <a:pt x="895985" y="563880"/>
                  <a:pt x="897255" y="561975"/>
                </a:cubicBezTo>
                <a:cubicBezTo>
                  <a:pt x="896523" y="557585"/>
                  <a:pt x="895790" y="549520"/>
                  <a:pt x="893445" y="544830"/>
                </a:cubicBezTo>
                <a:cubicBezTo>
                  <a:pt x="892421" y="542782"/>
                  <a:pt x="890905" y="541020"/>
                  <a:pt x="889635" y="539115"/>
                </a:cubicBezTo>
                <a:cubicBezTo>
                  <a:pt x="889000" y="536575"/>
                  <a:pt x="888449" y="534012"/>
                  <a:pt x="887730" y="531495"/>
                </a:cubicBezTo>
                <a:cubicBezTo>
                  <a:pt x="887178" y="529564"/>
                  <a:pt x="885825" y="527788"/>
                  <a:pt x="885825" y="525780"/>
                </a:cubicBezTo>
                <a:cubicBezTo>
                  <a:pt x="885825" y="523772"/>
                  <a:pt x="887095" y="521970"/>
                  <a:pt x="887730" y="520065"/>
                </a:cubicBezTo>
                <a:cubicBezTo>
                  <a:pt x="887095" y="518160"/>
                  <a:pt x="887712" y="515036"/>
                  <a:pt x="885825" y="514350"/>
                </a:cubicBezTo>
                <a:cubicBezTo>
                  <a:pt x="879828" y="512169"/>
                  <a:pt x="873113" y="513191"/>
                  <a:pt x="866775" y="512445"/>
                </a:cubicBezTo>
                <a:cubicBezTo>
                  <a:pt x="862316" y="511920"/>
                  <a:pt x="857885" y="511175"/>
                  <a:pt x="853440" y="510540"/>
                </a:cubicBezTo>
                <a:cubicBezTo>
                  <a:pt x="842645" y="511175"/>
                  <a:pt x="831637" y="510217"/>
                  <a:pt x="821055" y="512445"/>
                </a:cubicBezTo>
                <a:cubicBezTo>
                  <a:pt x="818815" y="512917"/>
                  <a:pt x="815626" y="516541"/>
                  <a:pt x="817245" y="518160"/>
                </a:cubicBezTo>
                <a:cubicBezTo>
                  <a:pt x="819096" y="520011"/>
                  <a:pt x="822414" y="517174"/>
                  <a:pt x="824865" y="516255"/>
                </a:cubicBezTo>
                <a:cubicBezTo>
                  <a:pt x="844789" y="508784"/>
                  <a:pt x="820546" y="515430"/>
                  <a:pt x="840105" y="510540"/>
                </a:cubicBezTo>
                <a:cubicBezTo>
                  <a:pt x="842010" y="509270"/>
                  <a:pt x="843534" y="506864"/>
                  <a:pt x="845820" y="506730"/>
                </a:cubicBezTo>
                <a:cubicBezTo>
                  <a:pt x="850712" y="506442"/>
                  <a:pt x="875653" y="506934"/>
                  <a:pt x="883920" y="512445"/>
                </a:cubicBezTo>
                <a:lnTo>
                  <a:pt x="889635" y="516255"/>
                </a:lnTo>
                <a:cubicBezTo>
                  <a:pt x="903338" y="511687"/>
                  <a:pt x="886226" y="517229"/>
                  <a:pt x="902970" y="512445"/>
                </a:cubicBezTo>
                <a:cubicBezTo>
                  <a:pt x="904901" y="511893"/>
                  <a:pt x="906780" y="511175"/>
                  <a:pt x="908685" y="510540"/>
                </a:cubicBezTo>
                <a:cubicBezTo>
                  <a:pt x="911225" y="511175"/>
                  <a:pt x="915034" y="510156"/>
                  <a:pt x="916305" y="512445"/>
                </a:cubicBezTo>
                <a:cubicBezTo>
                  <a:pt x="918791" y="516920"/>
                  <a:pt x="914016" y="524749"/>
                  <a:pt x="918210" y="527685"/>
                </a:cubicBezTo>
                <a:cubicBezTo>
                  <a:pt x="922921" y="530983"/>
                  <a:pt x="929640" y="526415"/>
                  <a:pt x="935355" y="525780"/>
                </a:cubicBezTo>
                <a:cubicBezTo>
                  <a:pt x="937260" y="525145"/>
                  <a:pt x="939274" y="524773"/>
                  <a:pt x="941070" y="523875"/>
                </a:cubicBezTo>
                <a:cubicBezTo>
                  <a:pt x="943118" y="522851"/>
                  <a:pt x="944737" y="521089"/>
                  <a:pt x="946785" y="520065"/>
                </a:cubicBezTo>
                <a:cubicBezTo>
                  <a:pt x="946848" y="520033"/>
                  <a:pt x="959717" y="514680"/>
                  <a:pt x="962025" y="514350"/>
                </a:cubicBezTo>
                <a:cubicBezTo>
                  <a:pt x="968968" y="513358"/>
                  <a:pt x="975995" y="513080"/>
                  <a:pt x="982980" y="512445"/>
                </a:cubicBezTo>
                <a:cubicBezTo>
                  <a:pt x="984885" y="511810"/>
                  <a:pt x="986899" y="511438"/>
                  <a:pt x="988695" y="510540"/>
                </a:cubicBezTo>
                <a:cubicBezTo>
                  <a:pt x="990743" y="509516"/>
                  <a:pt x="992306" y="507632"/>
                  <a:pt x="994410" y="506730"/>
                </a:cubicBezTo>
                <a:cubicBezTo>
                  <a:pt x="996764" y="505721"/>
                  <a:pt x="1009860" y="503259"/>
                  <a:pt x="1011555" y="502920"/>
                </a:cubicBezTo>
                <a:cubicBezTo>
                  <a:pt x="1013460" y="501650"/>
                  <a:pt x="1015511" y="500576"/>
                  <a:pt x="1017270" y="499110"/>
                </a:cubicBezTo>
                <a:cubicBezTo>
                  <a:pt x="1019340" y="497385"/>
                  <a:pt x="1020630" y="494703"/>
                  <a:pt x="1022985" y="493395"/>
                </a:cubicBezTo>
                <a:cubicBezTo>
                  <a:pt x="1026496" y="491445"/>
                  <a:pt x="1030519" y="490559"/>
                  <a:pt x="1034415" y="489585"/>
                </a:cubicBezTo>
                <a:cubicBezTo>
                  <a:pt x="1036955" y="488950"/>
                  <a:pt x="1044653" y="487680"/>
                  <a:pt x="1042035" y="487680"/>
                </a:cubicBezTo>
                <a:cubicBezTo>
                  <a:pt x="1033756" y="487680"/>
                  <a:pt x="1025525" y="488950"/>
                  <a:pt x="1017270" y="489585"/>
                </a:cubicBezTo>
                <a:cubicBezTo>
                  <a:pt x="992482" y="493716"/>
                  <a:pt x="1014562" y="487180"/>
                  <a:pt x="1002030" y="497205"/>
                </a:cubicBezTo>
                <a:cubicBezTo>
                  <a:pt x="1000462" y="498459"/>
                  <a:pt x="998111" y="498212"/>
                  <a:pt x="996315" y="499110"/>
                </a:cubicBezTo>
                <a:cubicBezTo>
                  <a:pt x="994267" y="500134"/>
                  <a:pt x="992505" y="501650"/>
                  <a:pt x="990600" y="502920"/>
                </a:cubicBezTo>
                <a:cubicBezTo>
                  <a:pt x="983270" y="513915"/>
                  <a:pt x="991229" y="504510"/>
                  <a:pt x="975360" y="512445"/>
                </a:cubicBezTo>
                <a:cubicBezTo>
                  <a:pt x="970280" y="514985"/>
                  <a:pt x="965508" y="518269"/>
                  <a:pt x="960120" y="520065"/>
                </a:cubicBezTo>
                <a:cubicBezTo>
                  <a:pt x="958215" y="520700"/>
                  <a:pt x="956201" y="521072"/>
                  <a:pt x="954405" y="521970"/>
                </a:cubicBezTo>
                <a:cubicBezTo>
                  <a:pt x="952357" y="522994"/>
                  <a:pt x="950738" y="524756"/>
                  <a:pt x="948690" y="525780"/>
                </a:cubicBezTo>
                <a:cubicBezTo>
                  <a:pt x="946894" y="526678"/>
                  <a:pt x="944771" y="526787"/>
                  <a:pt x="942975" y="527685"/>
                </a:cubicBezTo>
                <a:cubicBezTo>
                  <a:pt x="928203" y="535071"/>
                  <a:pt x="945910" y="528612"/>
                  <a:pt x="931545" y="533400"/>
                </a:cubicBezTo>
                <a:cubicBezTo>
                  <a:pt x="929005" y="535305"/>
                  <a:pt x="924929" y="536103"/>
                  <a:pt x="923925" y="539115"/>
                </a:cubicBezTo>
                <a:cubicBezTo>
                  <a:pt x="922993" y="541910"/>
                  <a:pt x="927108" y="554401"/>
                  <a:pt x="927735" y="558165"/>
                </a:cubicBezTo>
                <a:cubicBezTo>
                  <a:pt x="928577" y="563215"/>
                  <a:pt x="928567" y="568399"/>
                  <a:pt x="929640" y="573405"/>
                </a:cubicBezTo>
                <a:cubicBezTo>
                  <a:pt x="930481" y="577332"/>
                  <a:pt x="929640" y="583565"/>
                  <a:pt x="933450" y="584835"/>
                </a:cubicBezTo>
                <a:lnTo>
                  <a:pt x="939165" y="586740"/>
                </a:lnTo>
                <a:cubicBezTo>
                  <a:pt x="952002" y="586530"/>
                  <a:pt x="1054780" y="582276"/>
                  <a:pt x="1093470" y="586740"/>
                </a:cubicBezTo>
                <a:cubicBezTo>
                  <a:pt x="1106248" y="588214"/>
                  <a:pt x="1102028" y="590067"/>
                  <a:pt x="1110615" y="594360"/>
                </a:cubicBezTo>
                <a:cubicBezTo>
                  <a:pt x="1112411" y="595258"/>
                  <a:pt x="1114450" y="595560"/>
                  <a:pt x="1116330" y="596265"/>
                </a:cubicBezTo>
                <a:cubicBezTo>
                  <a:pt x="1119532" y="597466"/>
                  <a:pt x="1122680" y="598805"/>
                  <a:pt x="1125855" y="600075"/>
                </a:cubicBezTo>
                <a:cubicBezTo>
                  <a:pt x="1127125" y="601980"/>
                  <a:pt x="1130114" y="603545"/>
                  <a:pt x="1129665" y="605790"/>
                </a:cubicBezTo>
                <a:cubicBezTo>
                  <a:pt x="1129137" y="608428"/>
                  <a:pt x="1120107" y="610881"/>
                  <a:pt x="1118235" y="611505"/>
                </a:cubicBezTo>
                <a:lnTo>
                  <a:pt x="992505" y="609600"/>
                </a:lnTo>
                <a:cubicBezTo>
                  <a:pt x="989888" y="609525"/>
                  <a:pt x="987483" y="608020"/>
                  <a:pt x="984885" y="607695"/>
                </a:cubicBezTo>
                <a:cubicBezTo>
                  <a:pt x="977298" y="606747"/>
                  <a:pt x="969645" y="606425"/>
                  <a:pt x="962025" y="605790"/>
                </a:cubicBezTo>
                <a:lnTo>
                  <a:pt x="853440" y="607695"/>
                </a:lnTo>
                <a:cubicBezTo>
                  <a:pt x="845164" y="607931"/>
                  <a:pt x="836954" y="609600"/>
                  <a:pt x="828675" y="609600"/>
                </a:cubicBezTo>
                <a:cubicBezTo>
                  <a:pt x="802632" y="609600"/>
                  <a:pt x="776605" y="608330"/>
                  <a:pt x="750570" y="607695"/>
                </a:cubicBezTo>
                <a:cubicBezTo>
                  <a:pt x="744842" y="605786"/>
                  <a:pt x="744064" y="606083"/>
                  <a:pt x="739140" y="601980"/>
                </a:cubicBezTo>
                <a:cubicBezTo>
                  <a:pt x="733375" y="597176"/>
                  <a:pt x="730249" y="590708"/>
                  <a:pt x="721995" y="588645"/>
                </a:cubicBezTo>
                <a:cubicBezTo>
                  <a:pt x="706343" y="584732"/>
                  <a:pt x="716985" y="586941"/>
                  <a:pt x="689610" y="584835"/>
                </a:cubicBezTo>
                <a:cubicBezTo>
                  <a:pt x="684713" y="583203"/>
                  <a:pt x="681537" y="581982"/>
                  <a:pt x="676275" y="581025"/>
                </a:cubicBezTo>
                <a:cubicBezTo>
                  <a:pt x="671857" y="580222"/>
                  <a:pt x="667385" y="579755"/>
                  <a:pt x="662940" y="579120"/>
                </a:cubicBezTo>
                <a:cubicBezTo>
                  <a:pt x="659130" y="577850"/>
                  <a:pt x="654852" y="577538"/>
                  <a:pt x="651510" y="575310"/>
                </a:cubicBezTo>
                <a:cubicBezTo>
                  <a:pt x="649605" y="574040"/>
                  <a:pt x="647554" y="572966"/>
                  <a:pt x="645795" y="571500"/>
                </a:cubicBezTo>
                <a:cubicBezTo>
                  <a:pt x="643725" y="569775"/>
                  <a:pt x="642322" y="567279"/>
                  <a:pt x="640080" y="565785"/>
                </a:cubicBezTo>
                <a:cubicBezTo>
                  <a:pt x="638409" y="564671"/>
                  <a:pt x="636211" y="564671"/>
                  <a:pt x="634365" y="563880"/>
                </a:cubicBezTo>
                <a:cubicBezTo>
                  <a:pt x="631755" y="562761"/>
                  <a:pt x="629465" y="560886"/>
                  <a:pt x="626745" y="560070"/>
                </a:cubicBezTo>
                <a:cubicBezTo>
                  <a:pt x="623045" y="558960"/>
                  <a:pt x="619062" y="559102"/>
                  <a:pt x="615315" y="558165"/>
                </a:cubicBezTo>
                <a:cubicBezTo>
                  <a:pt x="611419" y="557191"/>
                  <a:pt x="607695" y="555625"/>
                  <a:pt x="603885" y="554355"/>
                </a:cubicBezTo>
                <a:cubicBezTo>
                  <a:pt x="601980" y="553720"/>
                  <a:pt x="600118" y="552937"/>
                  <a:pt x="598170" y="552450"/>
                </a:cubicBezTo>
                <a:lnTo>
                  <a:pt x="582930" y="548640"/>
                </a:lnTo>
                <a:cubicBezTo>
                  <a:pt x="580390" y="548005"/>
                  <a:pt x="577794" y="547563"/>
                  <a:pt x="575310" y="546735"/>
                </a:cubicBezTo>
                <a:cubicBezTo>
                  <a:pt x="573405" y="546100"/>
                  <a:pt x="571595" y="545004"/>
                  <a:pt x="569595" y="544830"/>
                </a:cubicBezTo>
                <a:cubicBezTo>
                  <a:pt x="556927" y="543728"/>
                  <a:pt x="544195" y="543560"/>
                  <a:pt x="531495" y="542925"/>
                </a:cubicBezTo>
                <a:cubicBezTo>
                  <a:pt x="528955" y="542290"/>
                  <a:pt x="526392" y="541739"/>
                  <a:pt x="523875" y="541020"/>
                </a:cubicBezTo>
                <a:cubicBezTo>
                  <a:pt x="521944" y="540468"/>
                  <a:pt x="520168" y="539115"/>
                  <a:pt x="518160" y="539115"/>
                </a:cubicBezTo>
                <a:cubicBezTo>
                  <a:pt x="516152" y="539115"/>
                  <a:pt x="514350" y="540385"/>
                  <a:pt x="512445" y="541020"/>
                </a:cubicBezTo>
                <a:cubicBezTo>
                  <a:pt x="513715" y="544830"/>
                  <a:pt x="515281" y="548554"/>
                  <a:pt x="516255" y="552450"/>
                </a:cubicBezTo>
                <a:cubicBezTo>
                  <a:pt x="517525" y="557530"/>
                  <a:pt x="518409" y="562722"/>
                  <a:pt x="520065" y="567690"/>
                </a:cubicBezTo>
                <a:cubicBezTo>
                  <a:pt x="522994" y="576477"/>
                  <a:pt x="521576" y="571436"/>
                  <a:pt x="523875" y="582930"/>
                </a:cubicBezTo>
                <a:cubicBezTo>
                  <a:pt x="537210" y="582295"/>
                  <a:pt x="551000" y="584538"/>
                  <a:pt x="563880" y="581025"/>
                </a:cubicBezTo>
                <a:cubicBezTo>
                  <a:pt x="567004" y="580173"/>
                  <a:pt x="562644" y="572285"/>
                  <a:pt x="565785" y="571500"/>
                </a:cubicBezTo>
                <a:cubicBezTo>
                  <a:pt x="575046" y="569185"/>
                  <a:pt x="584835" y="572770"/>
                  <a:pt x="594360" y="573405"/>
                </a:cubicBezTo>
                <a:cubicBezTo>
                  <a:pt x="607695" y="582295"/>
                  <a:pt x="603250" y="577215"/>
                  <a:pt x="609600" y="586740"/>
                </a:cubicBezTo>
                <a:cubicBezTo>
                  <a:pt x="607695" y="587375"/>
                  <a:pt x="605888" y="588508"/>
                  <a:pt x="603885" y="588645"/>
                </a:cubicBezTo>
                <a:cubicBezTo>
                  <a:pt x="577879" y="590418"/>
                  <a:pt x="525780" y="592455"/>
                  <a:pt x="525780" y="592455"/>
                </a:cubicBezTo>
                <a:cubicBezTo>
                  <a:pt x="521970" y="593090"/>
                  <a:pt x="518014" y="593139"/>
                  <a:pt x="514350" y="594360"/>
                </a:cubicBezTo>
                <a:cubicBezTo>
                  <a:pt x="512178" y="595084"/>
                  <a:pt x="510739" y="597268"/>
                  <a:pt x="508635" y="598170"/>
                </a:cubicBezTo>
                <a:cubicBezTo>
                  <a:pt x="506229" y="599201"/>
                  <a:pt x="503555" y="599440"/>
                  <a:pt x="501015" y="600075"/>
                </a:cubicBezTo>
                <a:cubicBezTo>
                  <a:pt x="494665" y="599440"/>
                  <a:pt x="488019" y="600188"/>
                  <a:pt x="481965" y="598170"/>
                </a:cubicBezTo>
                <a:cubicBezTo>
                  <a:pt x="479793" y="597446"/>
                  <a:pt x="479179" y="594503"/>
                  <a:pt x="478155" y="592455"/>
                </a:cubicBezTo>
                <a:cubicBezTo>
                  <a:pt x="470268" y="576681"/>
                  <a:pt x="483359" y="597403"/>
                  <a:pt x="472440" y="581025"/>
                </a:cubicBezTo>
                <a:cubicBezTo>
                  <a:pt x="471805" y="567055"/>
                  <a:pt x="471497" y="553066"/>
                  <a:pt x="470535" y="539115"/>
                </a:cubicBezTo>
                <a:cubicBezTo>
                  <a:pt x="470226" y="534636"/>
                  <a:pt x="469511" y="530183"/>
                  <a:pt x="468630" y="525780"/>
                </a:cubicBezTo>
                <a:cubicBezTo>
                  <a:pt x="468236" y="523811"/>
                  <a:pt x="467839" y="521736"/>
                  <a:pt x="466725" y="520065"/>
                </a:cubicBezTo>
                <a:cubicBezTo>
                  <a:pt x="465231" y="517823"/>
                  <a:pt x="463252" y="515844"/>
                  <a:pt x="461010" y="514350"/>
                </a:cubicBezTo>
                <a:cubicBezTo>
                  <a:pt x="459339" y="513236"/>
                  <a:pt x="457292" y="512655"/>
                  <a:pt x="455295" y="512445"/>
                </a:cubicBezTo>
                <a:cubicBezTo>
                  <a:pt x="445171" y="511379"/>
                  <a:pt x="434975" y="511175"/>
                  <a:pt x="424815" y="510540"/>
                </a:cubicBezTo>
                <a:cubicBezTo>
                  <a:pt x="422910" y="509270"/>
                  <a:pt x="421385" y="506873"/>
                  <a:pt x="419100" y="506730"/>
                </a:cubicBezTo>
                <a:cubicBezTo>
                  <a:pt x="382816" y="504462"/>
                  <a:pt x="382049" y="511781"/>
                  <a:pt x="398145" y="560070"/>
                </a:cubicBezTo>
                <a:lnTo>
                  <a:pt x="401955" y="571500"/>
                </a:lnTo>
                <a:cubicBezTo>
                  <a:pt x="402590" y="573405"/>
                  <a:pt x="401955" y="576580"/>
                  <a:pt x="403860" y="577215"/>
                </a:cubicBezTo>
                <a:cubicBezTo>
                  <a:pt x="405765" y="577850"/>
                  <a:pt x="407627" y="578633"/>
                  <a:pt x="409575" y="579120"/>
                </a:cubicBezTo>
                <a:cubicBezTo>
                  <a:pt x="429221" y="584031"/>
                  <a:pt x="446893" y="582094"/>
                  <a:pt x="468630" y="582930"/>
                </a:cubicBezTo>
                <a:cubicBezTo>
                  <a:pt x="469695" y="586124"/>
                  <a:pt x="473147" y="595694"/>
                  <a:pt x="472440" y="598170"/>
                </a:cubicBezTo>
                <a:cubicBezTo>
                  <a:pt x="471811" y="600371"/>
                  <a:pt x="468630" y="600710"/>
                  <a:pt x="466725" y="601980"/>
                </a:cubicBezTo>
                <a:cubicBezTo>
                  <a:pt x="375226" y="597623"/>
                  <a:pt x="397144" y="598170"/>
                  <a:pt x="243840" y="598170"/>
                </a:cubicBezTo>
                <a:cubicBezTo>
                  <a:pt x="217162" y="598170"/>
                  <a:pt x="190500" y="599440"/>
                  <a:pt x="163830" y="600075"/>
                </a:cubicBezTo>
                <a:cubicBezTo>
                  <a:pt x="161925" y="599440"/>
                  <a:pt x="159282" y="599804"/>
                  <a:pt x="158115" y="598170"/>
                </a:cubicBezTo>
                <a:cubicBezTo>
                  <a:pt x="155781" y="594902"/>
                  <a:pt x="154305" y="586740"/>
                  <a:pt x="154305" y="586740"/>
                </a:cubicBezTo>
                <a:cubicBezTo>
                  <a:pt x="154940" y="584200"/>
                  <a:pt x="153937" y="580419"/>
                  <a:pt x="156210" y="579120"/>
                </a:cubicBezTo>
                <a:cubicBezTo>
                  <a:pt x="163709" y="574835"/>
                  <a:pt x="172544" y="573374"/>
                  <a:pt x="180975" y="571500"/>
                </a:cubicBezTo>
                <a:cubicBezTo>
                  <a:pt x="200080" y="567254"/>
                  <a:pt x="192566" y="569541"/>
                  <a:pt x="203835" y="565785"/>
                </a:cubicBezTo>
                <a:cubicBezTo>
                  <a:pt x="205740" y="566420"/>
                  <a:pt x="207754" y="566792"/>
                  <a:pt x="209550" y="567690"/>
                </a:cubicBezTo>
                <a:cubicBezTo>
                  <a:pt x="214963" y="570396"/>
                  <a:pt x="214824" y="572721"/>
                  <a:pt x="220980" y="573405"/>
                </a:cubicBezTo>
                <a:cubicBezTo>
                  <a:pt x="230468" y="574459"/>
                  <a:pt x="240030" y="574675"/>
                  <a:pt x="249555" y="575310"/>
                </a:cubicBezTo>
                <a:lnTo>
                  <a:pt x="348615" y="573405"/>
                </a:lnTo>
                <a:cubicBezTo>
                  <a:pt x="351222" y="573159"/>
                  <a:pt x="350520" y="568403"/>
                  <a:pt x="350520" y="565785"/>
                </a:cubicBezTo>
                <a:cubicBezTo>
                  <a:pt x="350520" y="562547"/>
                  <a:pt x="349250" y="559435"/>
                  <a:pt x="348615" y="556260"/>
                </a:cubicBezTo>
                <a:cubicBezTo>
                  <a:pt x="349250" y="550545"/>
                  <a:pt x="349575" y="544787"/>
                  <a:pt x="350520" y="539115"/>
                </a:cubicBezTo>
                <a:cubicBezTo>
                  <a:pt x="351466" y="533438"/>
                  <a:pt x="354153" y="531332"/>
                  <a:pt x="356235" y="525780"/>
                </a:cubicBezTo>
                <a:cubicBezTo>
                  <a:pt x="357154" y="523329"/>
                  <a:pt x="357505" y="520700"/>
                  <a:pt x="358140" y="518160"/>
                </a:cubicBezTo>
                <a:cubicBezTo>
                  <a:pt x="357505" y="513715"/>
                  <a:pt x="357245" y="509200"/>
                  <a:pt x="356235" y="504825"/>
                </a:cubicBezTo>
                <a:cubicBezTo>
                  <a:pt x="353710" y="493884"/>
                  <a:pt x="354621" y="494106"/>
                  <a:pt x="346710" y="489585"/>
                </a:cubicBezTo>
                <a:cubicBezTo>
                  <a:pt x="344244" y="488176"/>
                  <a:pt x="341784" y="486673"/>
                  <a:pt x="339090" y="485775"/>
                </a:cubicBezTo>
                <a:cubicBezTo>
                  <a:pt x="336018" y="484751"/>
                  <a:pt x="332689" y="484722"/>
                  <a:pt x="329565" y="483870"/>
                </a:cubicBezTo>
                <a:cubicBezTo>
                  <a:pt x="325690" y="482813"/>
                  <a:pt x="322073" y="480848"/>
                  <a:pt x="318135" y="480060"/>
                </a:cubicBezTo>
                <a:lnTo>
                  <a:pt x="299085" y="476250"/>
                </a:lnTo>
                <a:cubicBezTo>
                  <a:pt x="294640" y="476885"/>
                  <a:pt x="289538" y="475744"/>
                  <a:pt x="285750" y="478155"/>
                </a:cubicBezTo>
                <a:cubicBezTo>
                  <a:pt x="281887" y="480613"/>
                  <a:pt x="279578" y="485241"/>
                  <a:pt x="278130" y="489585"/>
                </a:cubicBezTo>
                <a:cubicBezTo>
                  <a:pt x="276145" y="495540"/>
                  <a:pt x="274220" y="502987"/>
                  <a:pt x="268605" y="506730"/>
                </a:cubicBezTo>
                <a:cubicBezTo>
                  <a:pt x="264795" y="509270"/>
                  <a:pt x="261519" y="512902"/>
                  <a:pt x="257175" y="514350"/>
                </a:cubicBezTo>
                <a:cubicBezTo>
                  <a:pt x="255270" y="514985"/>
                  <a:pt x="253256" y="515357"/>
                  <a:pt x="251460" y="516255"/>
                </a:cubicBezTo>
                <a:cubicBezTo>
                  <a:pt x="249412" y="517279"/>
                  <a:pt x="247793" y="519041"/>
                  <a:pt x="245745" y="520065"/>
                </a:cubicBezTo>
                <a:cubicBezTo>
                  <a:pt x="243949" y="520963"/>
                  <a:pt x="241826" y="521072"/>
                  <a:pt x="240030" y="521970"/>
                </a:cubicBezTo>
                <a:cubicBezTo>
                  <a:pt x="237982" y="522994"/>
                  <a:pt x="236459" y="524976"/>
                  <a:pt x="234315" y="525780"/>
                </a:cubicBezTo>
                <a:cubicBezTo>
                  <a:pt x="231283" y="526917"/>
                  <a:pt x="227945" y="526957"/>
                  <a:pt x="224790" y="527685"/>
                </a:cubicBezTo>
                <a:cubicBezTo>
                  <a:pt x="219688" y="528862"/>
                  <a:pt x="204582" y="533151"/>
                  <a:pt x="209550" y="531495"/>
                </a:cubicBezTo>
                <a:cubicBezTo>
                  <a:pt x="217437" y="528866"/>
                  <a:pt x="213594" y="530704"/>
                  <a:pt x="220980" y="525780"/>
                </a:cubicBezTo>
                <a:cubicBezTo>
                  <a:pt x="222250" y="523240"/>
                  <a:pt x="222782" y="520168"/>
                  <a:pt x="224790" y="518160"/>
                </a:cubicBezTo>
                <a:cubicBezTo>
                  <a:pt x="228028" y="514922"/>
                  <a:pt x="236220" y="510540"/>
                  <a:pt x="236220" y="510540"/>
                </a:cubicBezTo>
                <a:cubicBezTo>
                  <a:pt x="236855" y="508635"/>
                  <a:pt x="237011" y="506496"/>
                  <a:pt x="238125" y="504825"/>
                </a:cubicBezTo>
                <a:cubicBezTo>
                  <a:pt x="242421" y="498380"/>
                  <a:pt x="245042" y="498967"/>
                  <a:pt x="251460" y="495300"/>
                </a:cubicBezTo>
                <a:cubicBezTo>
                  <a:pt x="261800" y="489391"/>
                  <a:pt x="252412" y="493078"/>
                  <a:pt x="262890" y="489585"/>
                </a:cubicBezTo>
                <a:cubicBezTo>
                  <a:pt x="266479" y="485996"/>
                  <a:pt x="270293" y="482929"/>
                  <a:pt x="272415" y="478155"/>
                </a:cubicBezTo>
                <a:cubicBezTo>
                  <a:pt x="274046" y="474485"/>
                  <a:pt x="276225" y="466725"/>
                  <a:pt x="276225" y="466725"/>
                </a:cubicBezTo>
                <a:cubicBezTo>
                  <a:pt x="275590" y="464820"/>
                  <a:pt x="275954" y="462177"/>
                  <a:pt x="274320" y="461010"/>
                </a:cubicBezTo>
                <a:cubicBezTo>
                  <a:pt x="271052" y="458676"/>
                  <a:pt x="266619" y="458692"/>
                  <a:pt x="262890" y="457200"/>
                </a:cubicBezTo>
                <a:cubicBezTo>
                  <a:pt x="259715" y="455930"/>
                  <a:pt x="256664" y="454290"/>
                  <a:pt x="253365" y="453390"/>
                </a:cubicBezTo>
                <a:cubicBezTo>
                  <a:pt x="249639" y="452374"/>
                  <a:pt x="245706" y="452323"/>
                  <a:pt x="241935" y="451485"/>
                </a:cubicBezTo>
                <a:cubicBezTo>
                  <a:pt x="238295" y="450676"/>
                  <a:pt x="229026" y="446618"/>
                  <a:pt x="226695" y="445770"/>
                </a:cubicBezTo>
                <a:cubicBezTo>
                  <a:pt x="222921" y="444398"/>
                  <a:pt x="219261" y="442360"/>
                  <a:pt x="215265" y="441960"/>
                </a:cubicBezTo>
                <a:lnTo>
                  <a:pt x="196215" y="440055"/>
                </a:lnTo>
                <a:cubicBezTo>
                  <a:pt x="191135" y="440690"/>
                  <a:pt x="185469" y="439509"/>
                  <a:pt x="180975" y="441960"/>
                </a:cubicBezTo>
                <a:cubicBezTo>
                  <a:pt x="177724" y="443733"/>
                  <a:pt x="175491" y="447790"/>
                  <a:pt x="175260" y="451485"/>
                </a:cubicBezTo>
                <a:cubicBezTo>
                  <a:pt x="174190" y="468608"/>
                  <a:pt x="176060" y="485799"/>
                  <a:pt x="177165" y="502920"/>
                </a:cubicBezTo>
                <a:cubicBezTo>
                  <a:pt x="177752" y="512024"/>
                  <a:pt x="179256" y="509006"/>
                  <a:pt x="182880" y="516255"/>
                </a:cubicBezTo>
                <a:cubicBezTo>
                  <a:pt x="183778" y="518051"/>
                  <a:pt x="184233" y="520039"/>
                  <a:pt x="184785" y="521970"/>
                </a:cubicBezTo>
                <a:cubicBezTo>
                  <a:pt x="186166" y="526803"/>
                  <a:pt x="186637" y="530737"/>
                  <a:pt x="188595" y="535305"/>
                </a:cubicBezTo>
                <a:cubicBezTo>
                  <a:pt x="191866" y="542938"/>
                  <a:pt x="192523" y="541492"/>
                  <a:pt x="194310" y="548640"/>
                </a:cubicBezTo>
                <a:cubicBezTo>
                  <a:pt x="195397" y="552987"/>
                  <a:pt x="195943" y="559525"/>
                  <a:pt x="198120" y="563880"/>
                </a:cubicBezTo>
                <a:cubicBezTo>
                  <a:pt x="199144" y="565928"/>
                  <a:pt x="200660" y="567690"/>
                  <a:pt x="201930" y="569595"/>
                </a:cubicBezTo>
                <a:lnTo>
                  <a:pt x="205740" y="584835"/>
                </a:ln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348394" y="6747000"/>
            <a:ext cx="1327450" cy="111000"/>
          </a:xfrm>
          <a:custGeom>
            <a:avLst/>
            <a:gdLst>
              <a:gd name="connsiteX0" fmla="*/ 30704 w 1776001"/>
              <a:gd name="connsiteY0" fmla="*/ 125730 h 146588"/>
              <a:gd name="connsiteX1" fmla="*/ 21179 w 1776001"/>
              <a:gd name="connsiteY1" fmla="*/ 120015 h 146588"/>
              <a:gd name="connsiteX2" fmla="*/ 9749 w 1776001"/>
              <a:gd name="connsiteY2" fmla="*/ 112395 h 146588"/>
              <a:gd name="connsiteX3" fmla="*/ 5939 w 1776001"/>
              <a:gd name="connsiteY3" fmla="*/ 106680 h 146588"/>
              <a:gd name="connsiteX4" fmla="*/ 224 w 1776001"/>
              <a:gd name="connsiteY4" fmla="*/ 102870 h 146588"/>
              <a:gd name="connsiteX5" fmla="*/ 2129 w 1776001"/>
              <a:gd name="connsiteY5" fmla="*/ 97155 h 146588"/>
              <a:gd name="connsiteX6" fmla="*/ 13559 w 1776001"/>
              <a:gd name="connsiteY6" fmla="*/ 89535 h 146588"/>
              <a:gd name="connsiteX7" fmla="*/ 30704 w 1776001"/>
              <a:gd name="connsiteY7" fmla="*/ 81915 h 146588"/>
              <a:gd name="connsiteX8" fmla="*/ 36419 w 1776001"/>
              <a:gd name="connsiteY8" fmla="*/ 80010 h 146588"/>
              <a:gd name="connsiteX9" fmla="*/ 42134 w 1776001"/>
              <a:gd name="connsiteY9" fmla="*/ 78105 h 146588"/>
              <a:gd name="connsiteX10" fmla="*/ 61184 w 1776001"/>
              <a:gd name="connsiteY10" fmla="*/ 76200 h 146588"/>
              <a:gd name="connsiteX11" fmla="*/ 44039 w 1776001"/>
              <a:gd name="connsiteY11" fmla="*/ 83820 h 146588"/>
              <a:gd name="connsiteX12" fmla="*/ 40229 w 1776001"/>
              <a:gd name="connsiteY12" fmla="*/ 89535 h 146588"/>
              <a:gd name="connsiteX13" fmla="*/ 40229 w 1776001"/>
              <a:gd name="connsiteY13" fmla="*/ 120015 h 146588"/>
              <a:gd name="connsiteX14" fmla="*/ 44039 w 1776001"/>
              <a:gd name="connsiteY14" fmla="*/ 125730 h 146588"/>
              <a:gd name="connsiteX15" fmla="*/ 181199 w 1776001"/>
              <a:gd name="connsiteY15" fmla="*/ 127635 h 146588"/>
              <a:gd name="connsiteX16" fmla="*/ 245969 w 1776001"/>
              <a:gd name="connsiteY16" fmla="*/ 127635 h 146588"/>
              <a:gd name="connsiteX17" fmla="*/ 251684 w 1776001"/>
              <a:gd name="connsiteY17" fmla="*/ 123825 h 146588"/>
              <a:gd name="connsiteX18" fmla="*/ 253589 w 1776001"/>
              <a:gd name="connsiteY18" fmla="*/ 102870 h 146588"/>
              <a:gd name="connsiteX19" fmla="*/ 242159 w 1776001"/>
              <a:gd name="connsiteY19" fmla="*/ 97155 h 146588"/>
              <a:gd name="connsiteX20" fmla="*/ 236444 w 1776001"/>
              <a:gd name="connsiteY20" fmla="*/ 93345 h 146588"/>
              <a:gd name="connsiteX21" fmla="*/ 223109 w 1776001"/>
              <a:gd name="connsiteY21" fmla="*/ 89535 h 146588"/>
              <a:gd name="connsiteX22" fmla="*/ 228824 w 1776001"/>
              <a:gd name="connsiteY22" fmla="*/ 85725 h 146588"/>
              <a:gd name="connsiteX23" fmla="*/ 245969 w 1776001"/>
              <a:gd name="connsiteY23" fmla="*/ 93345 h 146588"/>
              <a:gd name="connsiteX24" fmla="*/ 251684 w 1776001"/>
              <a:gd name="connsiteY24" fmla="*/ 95250 h 146588"/>
              <a:gd name="connsiteX25" fmla="*/ 257399 w 1776001"/>
              <a:gd name="connsiteY25" fmla="*/ 99060 h 146588"/>
              <a:gd name="connsiteX26" fmla="*/ 265019 w 1776001"/>
              <a:gd name="connsiteY26" fmla="*/ 100965 h 146588"/>
              <a:gd name="connsiteX27" fmla="*/ 270734 w 1776001"/>
              <a:gd name="connsiteY27" fmla="*/ 102870 h 146588"/>
              <a:gd name="connsiteX28" fmla="*/ 272639 w 1776001"/>
              <a:gd name="connsiteY28" fmla="*/ 112395 h 146588"/>
              <a:gd name="connsiteX29" fmla="*/ 278354 w 1776001"/>
              <a:gd name="connsiteY29" fmla="*/ 116205 h 146588"/>
              <a:gd name="connsiteX30" fmla="*/ 287879 w 1776001"/>
              <a:gd name="connsiteY30" fmla="*/ 125730 h 146588"/>
              <a:gd name="connsiteX31" fmla="*/ 346934 w 1776001"/>
              <a:gd name="connsiteY31" fmla="*/ 123825 h 146588"/>
              <a:gd name="connsiteX32" fmla="*/ 383129 w 1776001"/>
              <a:gd name="connsiteY32" fmla="*/ 121920 h 146588"/>
              <a:gd name="connsiteX33" fmla="*/ 390749 w 1776001"/>
              <a:gd name="connsiteY33" fmla="*/ 110490 h 146588"/>
              <a:gd name="connsiteX34" fmla="*/ 396464 w 1776001"/>
              <a:gd name="connsiteY34" fmla="*/ 106680 h 146588"/>
              <a:gd name="connsiteX35" fmla="*/ 423134 w 1776001"/>
              <a:gd name="connsiteY35" fmla="*/ 108585 h 146588"/>
              <a:gd name="connsiteX36" fmla="*/ 421229 w 1776001"/>
              <a:gd name="connsiteY36" fmla="*/ 114300 h 146588"/>
              <a:gd name="connsiteX37" fmla="*/ 423134 w 1776001"/>
              <a:gd name="connsiteY37" fmla="*/ 121920 h 146588"/>
              <a:gd name="connsiteX38" fmla="*/ 428849 w 1776001"/>
              <a:gd name="connsiteY38" fmla="*/ 123825 h 146588"/>
              <a:gd name="connsiteX39" fmla="*/ 442184 w 1776001"/>
              <a:gd name="connsiteY39" fmla="*/ 127635 h 146588"/>
              <a:gd name="connsiteX40" fmla="*/ 468854 w 1776001"/>
              <a:gd name="connsiteY40" fmla="*/ 125730 h 146588"/>
              <a:gd name="connsiteX41" fmla="*/ 474569 w 1776001"/>
              <a:gd name="connsiteY41" fmla="*/ 123825 h 146588"/>
              <a:gd name="connsiteX42" fmla="*/ 482189 w 1776001"/>
              <a:gd name="connsiteY42" fmla="*/ 121920 h 146588"/>
              <a:gd name="connsiteX43" fmla="*/ 493619 w 1776001"/>
              <a:gd name="connsiteY43" fmla="*/ 120015 h 146588"/>
              <a:gd name="connsiteX44" fmla="*/ 499334 w 1776001"/>
              <a:gd name="connsiteY44" fmla="*/ 118110 h 146588"/>
              <a:gd name="connsiteX45" fmla="*/ 510764 w 1776001"/>
              <a:gd name="connsiteY45" fmla="*/ 116205 h 146588"/>
              <a:gd name="connsiteX46" fmla="*/ 520289 w 1776001"/>
              <a:gd name="connsiteY46" fmla="*/ 102870 h 146588"/>
              <a:gd name="connsiteX47" fmla="*/ 537434 w 1776001"/>
              <a:gd name="connsiteY47" fmla="*/ 110490 h 146588"/>
              <a:gd name="connsiteX48" fmla="*/ 539339 w 1776001"/>
              <a:gd name="connsiteY48" fmla="*/ 116205 h 146588"/>
              <a:gd name="connsiteX49" fmla="*/ 545054 w 1776001"/>
              <a:gd name="connsiteY49" fmla="*/ 120015 h 146588"/>
              <a:gd name="connsiteX50" fmla="*/ 562199 w 1776001"/>
              <a:gd name="connsiteY50" fmla="*/ 123825 h 146588"/>
              <a:gd name="connsiteX51" fmla="*/ 579344 w 1776001"/>
              <a:gd name="connsiteY51" fmla="*/ 121920 h 146588"/>
              <a:gd name="connsiteX52" fmla="*/ 585059 w 1776001"/>
              <a:gd name="connsiteY52" fmla="*/ 118110 h 146588"/>
              <a:gd name="connsiteX53" fmla="*/ 596489 w 1776001"/>
              <a:gd name="connsiteY53" fmla="*/ 114300 h 146588"/>
              <a:gd name="connsiteX54" fmla="*/ 651734 w 1776001"/>
              <a:gd name="connsiteY54" fmla="*/ 108585 h 146588"/>
              <a:gd name="connsiteX55" fmla="*/ 663164 w 1776001"/>
              <a:gd name="connsiteY55" fmla="*/ 100965 h 146588"/>
              <a:gd name="connsiteX56" fmla="*/ 670784 w 1776001"/>
              <a:gd name="connsiteY56" fmla="*/ 87630 h 146588"/>
              <a:gd name="connsiteX57" fmla="*/ 705074 w 1776001"/>
              <a:gd name="connsiteY57" fmla="*/ 89535 h 146588"/>
              <a:gd name="connsiteX58" fmla="*/ 735554 w 1776001"/>
              <a:gd name="connsiteY58" fmla="*/ 85725 h 146588"/>
              <a:gd name="connsiteX59" fmla="*/ 748889 w 1776001"/>
              <a:gd name="connsiteY59" fmla="*/ 81915 h 146588"/>
              <a:gd name="connsiteX60" fmla="*/ 767939 w 1776001"/>
              <a:gd name="connsiteY60" fmla="*/ 80010 h 146588"/>
              <a:gd name="connsiteX61" fmla="*/ 779369 w 1776001"/>
              <a:gd name="connsiteY61" fmla="*/ 81915 h 146588"/>
              <a:gd name="connsiteX62" fmla="*/ 790799 w 1776001"/>
              <a:gd name="connsiteY62" fmla="*/ 85725 h 146588"/>
              <a:gd name="connsiteX63" fmla="*/ 834614 w 1776001"/>
              <a:gd name="connsiteY63" fmla="*/ 87630 h 146588"/>
              <a:gd name="connsiteX64" fmla="*/ 840329 w 1776001"/>
              <a:gd name="connsiteY64" fmla="*/ 89535 h 146588"/>
              <a:gd name="connsiteX65" fmla="*/ 846044 w 1776001"/>
              <a:gd name="connsiteY65" fmla="*/ 89535 h 146588"/>
              <a:gd name="connsiteX66" fmla="*/ 857474 w 1776001"/>
              <a:gd name="connsiteY66" fmla="*/ 64770 h 146588"/>
              <a:gd name="connsiteX67" fmla="*/ 863189 w 1776001"/>
              <a:gd name="connsiteY67" fmla="*/ 62865 h 146588"/>
              <a:gd name="connsiteX68" fmla="*/ 870809 w 1776001"/>
              <a:gd name="connsiteY68" fmla="*/ 57150 h 146588"/>
              <a:gd name="connsiteX69" fmla="*/ 884144 w 1776001"/>
              <a:gd name="connsiteY69" fmla="*/ 59055 h 146588"/>
              <a:gd name="connsiteX70" fmla="*/ 903194 w 1776001"/>
              <a:gd name="connsiteY70" fmla="*/ 68580 h 146588"/>
              <a:gd name="connsiteX71" fmla="*/ 908909 w 1776001"/>
              <a:gd name="connsiteY71" fmla="*/ 70485 h 146588"/>
              <a:gd name="connsiteX72" fmla="*/ 912719 w 1776001"/>
              <a:gd name="connsiteY72" fmla="*/ 81915 h 146588"/>
              <a:gd name="connsiteX73" fmla="*/ 918434 w 1776001"/>
              <a:gd name="connsiteY73" fmla="*/ 83820 h 146588"/>
              <a:gd name="connsiteX74" fmla="*/ 931769 w 1776001"/>
              <a:gd name="connsiteY74" fmla="*/ 89535 h 146588"/>
              <a:gd name="connsiteX75" fmla="*/ 975584 w 1776001"/>
              <a:gd name="connsiteY75" fmla="*/ 87630 h 146588"/>
              <a:gd name="connsiteX76" fmla="*/ 977489 w 1776001"/>
              <a:gd name="connsiteY76" fmla="*/ 80010 h 146588"/>
              <a:gd name="connsiteX77" fmla="*/ 983204 w 1776001"/>
              <a:gd name="connsiteY77" fmla="*/ 76200 h 146588"/>
              <a:gd name="connsiteX78" fmla="*/ 979394 w 1776001"/>
              <a:gd name="connsiteY78" fmla="*/ 64770 h 146588"/>
              <a:gd name="connsiteX79" fmla="*/ 1027019 w 1776001"/>
              <a:gd name="connsiteY79" fmla="*/ 59055 h 146588"/>
              <a:gd name="connsiteX80" fmla="*/ 1032734 w 1776001"/>
              <a:gd name="connsiteY80" fmla="*/ 60960 h 146588"/>
              <a:gd name="connsiteX81" fmla="*/ 1038449 w 1776001"/>
              <a:gd name="connsiteY81" fmla="*/ 72390 h 146588"/>
              <a:gd name="connsiteX82" fmla="*/ 1042259 w 1776001"/>
              <a:gd name="connsiteY82" fmla="*/ 78105 h 146588"/>
              <a:gd name="connsiteX83" fmla="*/ 1049879 w 1776001"/>
              <a:gd name="connsiteY83" fmla="*/ 80010 h 146588"/>
              <a:gd name="connsiteX84" fmla="*/ 1072739 w 1776001"/>
              <a:gd name="connsiteY84" fmla="*/ 80010 h 146588"/>
              <a:gd name="connsiteX85" fmla="*/ 1087979 w 1776001"/>
              <a:gd name="connsiteY85" fmla="*/ 81915 h 146588"/>
              <a:gd name="connsiteX86" fmla="*/ 1143224 w 1776001"/>
              <a:gd name="connsiteY86" fmla="*/ 87630 h 146588"/>
              <a:gd name="connsiteX87" fmla="*/ 1185134 w 1776001"/>
              <a:gd name="connsiteY87" fmla="*/ 89535 h 146588"/>
              <a:gd name="connsiteX88" fmla="*/ 1190849 w 1776001"/>
              <a:gd name="connsiteY88" fmla="*/ 85725 h 146588"/>
              <a:gd name="connsiteX89" fmla="*/ 1213709 w 1776001"/>
              <a:gd name="connsiteY89" fmla="*/ 80010 h 146588"/>
              <a:gd name="connsiteX90" fmla="*/ 1227044 w 1776001"/>
              <a:gd name="connsiteY90" fmla="*/ 72390 h 146588"/>
              <a:gd name="connsiteX91" fmla="*/ 1230854 w 1776001"/>
              <a:gd name="connsiteY91" fmla="*/ 66675 h 146588"/>
              <a:gd name="connsiteX92" fmla="*/ 1251809 w 1776001"/>
              <a:gd name="connsiteY92" fmla="*/ 70485 h 146588"/>
              <a:gd name="connsiteX93" fmla="*/ 1272764 w 1776001"/>
              <a:gd name="connsiteY93" fmla="*/ 78105 h 146588"/>
              <a:gd name="connsiteX94" fmla="*/ 1274669 w 1776001"/>
              <a:gd name="connsiteY94" fmla="*/ 83820 h 146588"/>
              <a:gd name="connsiteX95" fmla="*/ 1295624 w 1776001"/>
              <a:gd name="connsiteY95" fmla="*/ 83820 h 146588"/>
              <a:gd name="connsiteX96" fmla="*/ 1293719 w 1776001"/>
              <a:gd name="connsiteY96" fmla="*/ 74295 h 146588"/>
              <a:gd name="connsiteX97" fmla="*/ 1289909 w 1776001"/>
              <a:gd name="connsiteY97" fmla="*/ 68580 h 146588"/>
              <a:gd name="connsiteX98" fmla="*/ 1288004 w 1776001"/>
              <a:gd name="connsiteY98" fmla="*/ 62865 h 146588"/>
              <a:gd name="connsiteX99" fmla="*/ 1293719 w 1776001"/>
              <a:gd name="connsiteY99" fmla="*/ 57150 h 146588"/>
              <a:gd name="connsiteX100" fmla="*/ 1318484 w 1776001"/>
              <a:gd name="connsiteY100" fmla="*/ 49530 h 146588"/>
              <a:gd name="connsiteX101" fmla="*/ 1326104 w 1776001"/>
              <a:gd name="connsiteY101" fmla="*/ 45720 h 146588"/>
              <a:gd name="connsiteX102" fmla="*/ 1333724 w 1776001"/>
              <a:gd name="connsiteY102" fmla="*/ 43815 h 146588"/>
              <a:gd name="connsiteX103" fmla="*/ 1335629 w 1776001"/>
              <a:gd name="connsiteY103" fmla="*/ 38100 h 146588"/>
              <a:gd name="connsiteX104" fmla="*/ 1337534 w 1776001"/>
              <a:gd name="connsiteY104" fmla="*/ 22860 h 146588"/>
              <a:gd name="connsiteX105" fmla="*/ 1348964 w 1776001"/>
              <a:gd name="connsiteY105" fmla="*/ 20955 h 146588"/>
              <a:gd name="connsiteX106" fmla="*/ 1360394 w 1776001"/>
              <a:gd name="connsiteY106" fmla="*/ 13335 h 146588"/>
              <a:gd name="connsiteX107" fmla="*/ 1383254 w 1776001"/>
              <a:gd name="connsiteY107" fmla="*/ 15240 h 146588"/>
              <a:gd name="connsiteX108" fmla="*/ 1385159 w 1776001"/>
              <a:gd name="connsiteY108" fmla="*/ 20955 h 146588"/>
              <a:gd name="connsiteX109" fmla="*/ 1387064 w 1776001"/>
              <a:gd name="connsiteY109" fmla="*/ 41910 h 146588"/>
              <a:gd name="connsiteX110" fmla="*/ 1390874 w 1776001"/>
              <a:gd name="connsiteY110" fmla="*/ 47625 h 146588"/>
              <a:gd name="connsiteX111" fmla="*/ 1415639 w 1776001"/>
              <a:gd name="connsiteY111" fmla="*/ 49530 h 146588"/>
              <a:gd name="connsiteX112" fmla="*/ 1493744 w 1776001"/>
              <a:gd name="connsiteY112" fmla="*/ 51435 h 146588"/>
              <a:gd name="connsiteX113" fmla="*/ 1493744 w 1776001"/>
              <a:gd name="connsiteY113" fmla="*/ 72390 h 146588"/>
              <a:gd name="connsiteX114" fmla="*/ 1503269 w 1776001"/>
              <a:gd name="connsiteY114" fmla="*/ 74295 h 146588"/>
              <a:gd name="connsiteX115" fmla="*/ 1522319 w 1776001"/>
              <a:gd name="connsiteY115" fmla="*/ 64770 h 146588"/>
              <a:gd name="connsiteX116" fmla="*/ 1526129 w 1776001"/>
              <a:gd name="connsiteY116" fmla="*/ 53340 h 146588"/>
              <a:gd name="connsiteX117" fmla="*/ 1539464 w 1776001"/>
              <a:gd name="connsiteY117" fmla="*/ 43815 h 146588"/>
              <a:gd name="connsiteX118" fmla="*/ 1537559 w 1776001"/>
              <a:gd name="connsiteY118" fmla="*/ 38100 h 146588"/>
              <a:gd name="connsiteX119" fmla="*/ 1533749 w 1776001"/>
              <a:gd name="connsiteY119" fmla="*/ 32385 h 146588"/>
              <a:gd name="connsiteX120" fmla="*/ 1541369 w 1776001"/>
              <a:gd name="connsiteY120" fmla="*/ 22860 h 146588"/>
              <a:gd name="connsiteX121" fmla="*/ 1547084 w 1776001"/>
              <a:gd name="connsiteY121" fmla="*/ 20955 h 146588"/>
              <a:gd name="connsiteX122" fmla="*/ 1552799 w 1776001"/>
              <a:gd name="connsiteY122" fmla="*/ 17145 h 146588"/>
              <a:gd name="connsiteX123" fmla="*/ 1573754 w 1776001"/>
              <a:gd name="connsiteY123" fmla="*/ 15240 h 146588"/>
              <a:gd name="connsiteX124" fmla="*/ 1588994 w 1776001"/>
              <a:gd name="connsiteY124" fmla="*/ 5715 h 146588"/>
              <a:gd name="connsiteX125" fmla="*/ 1594709 w 1776001"/>
              <a:gd name="connsiteY125" fmla="*/ 3810 h 146588"/>
              <a:gd name="connsiteX126" fmla="*/ 1608044 w 1776001"/>
              <a:gd name="connsiteY126" fmla="*/ 5715 h 146588"/>
              <a:gd name="connsiteX127" fmla="*/ 1613759 w 1776001"/>
              <a:gd name="connsiteY127" fmla="*/ 9525 h 146588"/>
              <a:gd name="connsiteX128" fmla="*/ 1619474 w 1776001"/>
              <a:gd name="connsiteY128" fmla="*/ 11430 h 146588"/>
              <a:gd name="connsiteX129" fmla="*/ 1653764 w 1776001"/>
              <a:gd name="connsiteY129" fmla="*/ 17145 h 146588"/>
              <a:gd name="connsiteX130" fmla="*/ 1655669 w 1776001"/>
              <a:gd name="connsiteY130" fmla="*/ 9525 h 146588"/>
              <a:gd name="connsiteX131" fmla="*/ 1663289 w 1776001"/>
              <a:gd name="connsiteY131" fmla="*/ 0 h 146588"/>
              <a:gd name="connsiteX132" fmla="*/ 1674719 w 1776001"/>
              <a:gd name="connsiteY132" fmla="*/ 1905 h 146588"/>
              <a:gd name="connsiteX133" fmla="*/ 1680434 w 1776001"/>
              <a:gd name="connsiteY133" fmla="*/ 5715 h 146588"/>
              <a:gd name="connsiteX134" fmla="*/ 1709009 w 1776001"/>
              <a:gd name="connsiteY134" fmla="*/ 3810 h 146588"/>
              <a:gd name="connsiteX135" fmla="*/ 1714724 w 1776001"/>
              <a:gd name="connsiteY135" fmla="*/ 0 h 146588"/>
              <a:gd name="connsiteX136" fmla="*/ 1724249 w 1776001"/>
              <a:gd name="connsiteY136" fmla="*/ 9525 h 146588"/>
              <a:gd name="connsiteX137" fmla="*/ 1729964 w 1776001"/>
              <a:gd name="connsiteY137" fmla="*/ 13335 h 146588"/>
              <a:gd name="connsiteX138" fmla="*/ 1754729 w 1776001"/>
              <a:gd name="connsiteY138" fmla="*/ 13335 h 146588"/>
              <a:gd name="connsiteX139" fmla="*/ 1769969 w 1776001"/>
              <a:gd name="connsiteY139" fmla="*/ 22860 h 146588"/>
              <a:gd name="connsiteX140" fmla="*/ 1771874 w 1776001"/>
              <a:gd name="connsiteY140" fmla="*/ 36195 h 146588"/>
              <a:gd name="connsiteX141" fmla="*/ 1775684 w 1776001"/>
              <a:gd name="connsiteY141" fmla="*/ 70485 h 146588"/>
              <a:gd name="connsiteX142" fmla="*/ 1768064 w 1776001"/>
              <a:gd name="connsiteY142" fmla="*/ 99060 h 146588"/>
              <a:gd name="connsiteX143" fmla="*/ 1762349 w 1776001"/>
              <a:gd name="connsiteY143" fmla="*/ 100965 h 146588"/>
              <a:gd name="connsiteX144" fmla="*/ 1731869 w 1776001"/>
              <a:gd name="connsiteY144" fmla="*/ 99060 h 146588"/>
              <a:gd name="connsiteX145" fmla="*/ 1670909 w 1776001"/>
              <a:gd name="connsiteY145" fmla="*/ 102870 h 146588"/>
              <a:gd name="connsiteX146" fmla="*/ 1621379 w 1776001"/>
              <a:gd name="connsiteY146" fmla="*/ 104775 h 146588"/>
              <a:gd name="connsiteX147" fmla="*/ 1596614 w 1776001"/>
              <a:gd name="connsiteY147" fmla="*/ 106680 h 146588"/>
              <a:gd name="connsiteX148" fmla="*/ 1564229 w 1776001"/>
              <a:gd name="connsiteY148" fmla="*/ 108585 h 146588"/>
              <a:gd name="connsiteX149" fmla="*/ 1415639 w 1776001"/>
              <a:gd name="connsiteY149" fmla="*/ 110490 h 146588"/>
              <a:gd name="connsiteX150" fmla="*/ 1408019 w 1776001"/>
              <a:gd name="connsiteY150" fmla="*/ 108585 h 146588"/>
              <a:gd name="connsiteX151" fmla="*/ 1333724 w 1776001"/>
              <a:gd name="connsiteY151" fmla="*/ 108585 h 146588"/>
              <a:gd name="connsiteX152" fmla="*/ 1316579 w 1776001"/>
              <a:gd name="connsiteY152" fmla="*/ 110490 h 146588"/>
              <a:gd name="connsiteX153" fmla="*/ 1301339 w 1776001"/>
              <a:gd name="connsiteY153" fmla="*/ 112395 h 146588"/>
              <a:gd name="connsiteX154" fmla="*/ 1251809 w 1776001"/>
              <a:gd name="connsiteY154" fmla="*/ 114300 h 146588"/>
              <a:gd name="connsiteX155" fmla="*/ 1238474 w 1776001"/>
              <a:gd name="connsiteY155" fmla="*/ 116205 h 146588"/>
              <a:gd name="connsiteX156" fmla="*/ 1223234 w 1776001"/>
              <a:gd name="connsiteY156" fmla="*/ 121920 h 146588"/>
              <a:gd name="connsiteX157" fmla="*/ 1217519 w 1776001"/>
              <a:gd name="connsiteY157" fmla="*/ 125730 h 146588"/>
              <a:gd name="connsiteX158" fmla="*/ 1211804 w 1776001"/>
              <a:gd name="connsiteY158" fmla="*/ 127635 h 146588"/>
              <a:gd name="connsiteX159" fmla="*/ 1188944 w 1776001"/>
              <a:gd name="connsiteY159" fmla="*/ 131445 h 146588"/>
              <a:gd name="connsiteX160" fmla="*/ 1063214 w 1776001"/>
              <a:gd name="connsiteY160" fmla="*/ 129540 h 146588"/>
              <a:gd name="connsiteX161" fmla="*/ 1055594 w 1776001"/>
              <a:gd name="connsiteY161" fmla="*/ 127635 h 146588"/>
              <a:gd name="connsiteX162" fmla="*/ 1040354 w 1776001"/>
              <a:gd name="connsiteY162" fmla="*/ 125730 h 146588"/>
              <a:gd name="connsiteX163" fmla="*/ 977489 w 1776001"/>
              <a:gd name="connsiteY163" fmla="*/ 121920 h 146588"/>
              <a:gd name="connsiteX164" fmla="*/ 943199 w 1776001"/>
              <a:gd name="connsiteY164" fmla="*/ 123825 h 146588"/>
              <a:gd name="connsiteX165" fmla="*/ 924149 w 1776001"/>
              <a:gd name="connsiteY165" fmla="*/ 129540 h 146588"/>
              <a:gd name="connsiteX166" fmla="*/ 908909 w 1776001"/>
              <a:gd name="connsiteY166" fmla="*/ 131445 h 146588"/>
              <a:gd name="connsiteX167" fmla="*/ 893669 w 1776001"/>
              <a:gd name="connsiteY167" fmla="*/ 135255 h 146588"/>
              <a:gd name="connsiteX168" fmla="*/ 882239 w 1776001"/>
              <a:gd name="connsiteY168" fmla="*/ 139065 h 146588"/>
              <a:gd name="connsiteX169" fmla="*/ 815564 w 1776001"/>
              <a:gd name="connsiteY169" fmla="*/ 140970 h 146588"/>
              <a:gd name="connsiteX170" fmla="*/ 657449 w 1776001"/>
              <a:gd name="connsiteY170" fmla="*/ 144780 h 146588"/>
              <a:gd name="connsiteX171" fmla="*/ 556484 w 1776001"/>
              <a:gd name="connsiteY171" fmla="*/ 142875 h 146588"/>
              <a:gd name="connsiteX172" fmla="*/ 285974 w 1776001"/>
              <a:gd name="connsiteY172" fmla="*/ 139065 h 146588"/>
              <a:gd name="connsiteX173" fmla="*/ 181199 w 1776001"/>
              <a:gd name="connsiteY173" fmla="*/ 140970 h 146588"/>
              <a:gd name="connsiteX174" fmla="*/ 169769 w 1776001"/>
              <a:gd name="connsiteY174" fmla="*/ 142875 h 146588"/>
              <a:gd name="connsiteX175" fmla="*/ 108809 w 1776001"/>
              <a:gd name="connsiteY175" fmla="*/ 140970 h 146588"/>
              <a:gd name="connsiteX176" fmla="*/ 95474 w 1776001"/>
              <a:gd name="connsiteY176" fmla="*/ 139065 h 146588"/>
              <a:gd name="connsiteX177" fmla="*/ 78329 w 1776001"/>
              <a:gd name="connsiteY177" fmla="*/ 137160 h 146588"/>
              <a:gd name="connsiteX178" fmla="*/ 72614 w 1776001"/>
              <a:gd name="connsiteY178" fmla="*/ 135255 h 146588"/>
              <a:gd name="connsiteX179" fmla="*/ 66899 w 1776001"/>
              <a:gd name="connsiteY179" fmla="*/ 131445 h 146588"/>
              <a:gd name="connsiteX180" fmla="*/ 30704 w 1776001"/>
              <a:gd name="connsiteY180" fmla="*/ 125730 h 14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1776001" h="146588">
                <a:moveTo>
                  <a:pt x="30704" y="125730"/>
                </a:moveTo>
                <a:cubicBezTo>
                  <a:pt x="23084" y="123825"/>
                  <a:pt x="24303" y="122003"/>
                  <a:pt x="21179" y="120015"/>
                </a:cubicBezTo>
                <a:cubicBezTo>
                  <a:pt x="17316" y="117557"/>
                  <a:pt x="9749" y="112395"/>
                  <a:pt x="9749" y="112395"/>
                </a:cubicBezTo>
                <a:cubicBezTo>
                  <a:pt x="8479" y="110490"/>
                  <a:pt x="7558" y="108299"/>
                  <a:pt x="5939" y="106680"/>
                </a:cubicBezTo>
                <a:cubicBezTo>
                  <a:pt x="4320" y="105061"/>
                  <a:pt x="1074" y="104996"/>
                  <a:pt x="224" y="102870"/>
                </a:cubicBezTo>
                <a:cubicBezTo>
                  <a:pt x="-522" y="101006"/>
                  <a:pt x="709" y="98575"/>
                  <a:pt x="2129" y="97155"/>
                </a:cubicBezTo>
                <a:cubicBezTo>
                  <a:pt x="5367" y="93917"/>
                  <a:pt x="9749" y="92075"/>
                  <a:pt x="13559" y="89535"/>
                </a:cubicBezTo>
                <a:cubicBezTo>
                  <a:pt x="22616" y="83497"/>
                  <a:pt x="17102" y="86449"/>
                  <a:pt x="30704" y="81915"/>
                </a:cubicBezTo>
                <a:lnTo>
                  <a:pt x="36419" y="80010"/>
                </a:lnTo>
                <a:cubicBezTo>
                  <a:pt x="38324" y="79375"/>
                  <a:pt x="40136" y="78305"/>
                  <a:pt x="42134" y="78105"/>
                </a:cubicBezTo>
                <a:lnTo>
                  <a:pt x="61184" y="76200"/>
                </a:lnTo>
                <a:cubicBezTo>
                  <a:pt x="47582" y="80734"/>
                  <a:pt x="53096" y="77782"/>
                  <a:pt x="44039" y="83820"/>
                </a:cubicBezTo>
                <a:cubicBezTo>
                  <a:pt x="42769" y="85725"/>
                  <a:pt x="40784" y="87314"/>
                  <a:pt x="40229" y="89535"/>
                </a:cubicBezTo>
                <a:cubicBezTo>
                  <a:pt x="37932" y="98724"/>
                  <a:pt x="37430" y="110685"/>
                  <a:pt x="40229" y="120015"/>
                </a:cubicBezTo>
                <a:cubicBezTo>
                  <a:pt x="40887" y="122208"/>
                  <a:pt x="41753" y="125606"/>
                  <a:pt x="44039" y="125730"/>
                </a:cubicBezTo>
                <a:cubicBezTo>
                  <a:pt x="89697" y="128198"/>
                  <a:pt x="135479" y="127000"/>
                  <a:pt x="181199" y="127635"/>
                </a:cubicBezTo>
                <a:cubicBezTo>
                  <a:pt x="208017" y="130987"/>
                  <a:pt x="206868" y="131680"/>
                  <a:pt x="245969" y="127635"/>
                </a:cubicBezTo>
                <a:cubicBezTo>
                  <a:pt x="248246" y="127399"/>
                  <a:pt x="249779" y="125095"/>
                  <a:pt x="251684" y="123825"/>
                </a:cubicBezTo>
                <a:cubicBezTo>
                  <a:pt x="254233" y="116179"/>
                  <a:pt x="258124" y="110806"/>
                  <a:pt x="253589" y="102870"/>
                </a:cubicBezTo>
                <a:cubicBezTo>
                  <a:pt x="251405" y="99048"/>
                  <a:pt x="245484" y="98817"/>
                  <a:pt x="242159" y="97155"/>
                </a:cubicBezTo>
                <a:cubicBezTo>
                  <a:pt x="240111" y="96131"/>
                  <a:pt x="238492" y="94369"/>
                  <a:pt x="236444" y="93345"/>
                </a:cubicBezTo>
                <a:cubicBezTo>
                  <a:pt x="233711" y="91979"/>
                  <a:pt x="225550" y="90145"/>
                  <a:pt x="223109" y="89535"/>
                </a:cubicBezTo>
                <a:cubicBezTo>
                  <a:pt x="225014" y="88265"/>
                  <a:pt x="226534" y="85725"/>
                  <a:pt x="228824" y="85725"/>
                </a:cubicBezTo>
                <a:cubicBezTo>
                  <a:pt x="238653" y="85725"/>
                  <a:pt x="239063" y="89892"/>
                  <a:pt x="245969" y="93345"/>
                </a:cubicBezTo>
                <a:cubicBezTo>
                  <a:pt x="247765" y="94243"/>
                  <a:pt x="249888" y="94352"/>
                  <a:pt x="251684" y="95250"/>
                </a:cubicBezTo>
                <a:cubicBezTo>
                  <a:pt x="253732" y="96274"/>
                  <a:pt x="255295" y="98158"/>
                  <a:pt x="257399" y="99060"/>
                </a:cubicBezTo>
                <a:cubicBezTo>
                  <a:pt x="259805" y="100091"/>
                  <a:pt x="262502" y="100246"/>
                  <a:pt x="265019" y="100965"/>
                </a:cubicBezTo>
                <a:cubicBezTo>
                  <a:pt x="266950" y="101517"/>
                  <a:pt x="268829" y="102235"/>
                  <a:pt x="270734" y="102870"/>
                </a:cubicBezTo>
                <a:cubicBezTo>
                  <a:pt x="271369" y="106045"/>
                  <a:pt x="271033" y="109584"/>
                  <a:pt x="272639" y="112395"/>
                </a:cubicBezTo>
                <a:cubicBezTo>
                  <a:pt x="273775" y="114383"/>
                  <a:pt x="276735" y="114586"/>
                  <a:pt x="278354" y="116205"/>
                </a:cubicBezTo>
                <a:cubicBezTo>
                  <a:pt x="291054" y="128905"/>
                  <a:pt x="272639" y="115570"/>
                  <a:pt x="287879" y="125730"/>
                </a:cubicBezTo>
                <a:lnTo>
                  <a:pt x="346934" y="123825"/>
                </a:lnTo>
                <a:cubicBezTo>
                  <a:pt x="359006" y="123342"/>
                  <a:pt x="371571" y="125438"/>
                  <a:pt x="383129" y="121920"/>
                </a:cubicBezTo>
                <a:cubicBezTo>
                  <a:pt x="387510" y="120587"/>
                  <a:pt x="386939" y="113030"/>
                  <a:pt x="390749" y="110490"/>
                </a:cubicBezTo>
                <a:lnTo>
                  <a:pt x="396464" y="106680"/>
                </a:lnTo>
                <a:cubicBezTo>
                  <a:pt x="405354" y="107315"/>
                  <a:pt x="414615" y="105964"/>
                  <a:pt x="423134" y="108585"/>
                </a:cubicBezTo>
                <a:cubicBezTo>
                  <a:pt x="425053" y="109176"/>
                  <a:pt x="421229" y="112292"/>
                  <a:pt x="421229" y="114300"/>
                </a:cubicBezTo>
                <a:cubicBezTo>
                  <a:pt x="421229" y="116918"/>
                  <a:pt x="421498" y="119876"/>
                  <a:pt x="423134" y="121920"/>
                </a:cubicBezTo>
                <a:cubicBezTo>
                  <a:pt x="424388" y="123488"/>
                  <a:pt x="426918" y="123273"/>
                  <a:pt x="428849" y="123825"/>
                </a:cubicBezTo>
                <a:cubicBezTo>
                  <a:pt x="445593" y="128609"/>
                  <a:pt x="428481" y="123067"/>
                  <a:pt x="442184" y="127635"/>
                </a:cubicBezTo>
                <a:cubicBezTo>
                  <a:pt x="451074" y="127000"/>
                  <a:pt x="460002" y="126771"/>
                  <a:pt x="468854" y="125730"/>
                </a:cubicBezTo>
                <a:cubicBezTo>
                  <a:pt x="470848" y="125495"/>
                  <a:pt x="472638" y="124377"/>
                  <a:pt x="474569" y="123825"/>
                </a:cubicBezTo>
                <a:cubicBezTo>
                  <a:pt x="477086" y="123106"/>
                  <a:pt x="479622" y="122433"/>
                  <a:pt x="482189" y="121920"/>
                </a:cubicBezTo>
                <a:cubicBezTo>
                  <a:pt x="485977" y="121162"/>
                  <a:pt x="489848" y="120853"/>
                  <a:pt x="493619" y="120015"/>
                </a:cubicBezTo>
                <a:cubicBezTo>
                  <a:pt x="495579" y="119579"/>
                  <a:pt x="497374" y="118546"/>
                  <a:pt x="499334" y="118110"/>
                </a:cubicBezTo>
                <a:cubicBezTo>
                  <a:pt x="503105" y="117272"/>
                  <a:pt x="506954" y="116840"/>
                  <a:pt x="510764" y="116205"/>
                </a:cubicBezTo>
                <a:cubicBezTo>
                  <a:pt x="515209" y="102870"/>
                  <a:pt x="510764" y="106045"/>
                  <a:pt x="520289" y="102870"/>
                </a:cubicBezTo>
                <a:cubicBezTo>
                  <a:pt x="533891" y="107404"/>
                  <a:pt x="528377" y="104452"/>
                  <a:pt x="537434" y="110490"/>
                </a:cubicBezTo>
                <a:cubicBezTo>
                  <a:pt x="538069" y="112395"/>
                  <a:pt x="538085" y="114637"/>
                  <a:pt x="539339" y="116205"/>
                </a:cubicBezTo>
                <a:cubicBezTo>
                  <a:pt x="540769" y="117993"/>
                  <a:pt x="543006" y="118991"/>
                  <a:pt x="545054" y="120015"/>
                </a:cubicBezTo>
                <a:cubicBezTo>
                  <a:pt x="549744" y="122360"/>
                  <a:pt x="557809" y="123093"/>
                  <a:pt x="562199" y="123825"/>
                </a:cubicBezTo>
                <a:cubicBezTo>
                  <a:pt x="567914" y="123190"/>
                  <a:pt x="573766" y="123315"/>
                  <a:pt x="579344" y="121920"/>
                </a:cubicBezTo>
                <a:cubicBezTo>
                  <a:pt x="581565" y="121365"/>
                  <a:pt x="582967" y="119040"/>
                  <a:pt x="585059" y="118110"/>
                </a:cubicBezTo>
                <a:cubicBezTo>
                  <a:pt x="588729" y="116479"/>
                  <a:pt x="592551" y="115088"/>
                  <a:pt x="596489" y="114300"/>
                </a:cubicBezTo>
                <a:cubicBezTo>
                  <a:pt x="627386" y="108121"/>
                  <a:pt x="609072" y="110830"/>
                  <a:pt x="651734" y="108585"/>
                </a:cubicBezTo>
                <a:cubicBezTo>
                  <a:pt x="655544" y="106045"/>
                  <a:pt x="662266" y="105455"/>
                  <a:pt x="663164" y="100965"/>
                </a:cubicBezTo>
                <a:cubicBezTo>
                  <a:pt x="665518" y="89195"/>
                  <a:pt x="662375" y="93236"/>
                  <a:pt x="670784" y="87630"/>
                </a:cubicBezTo>
                <a:cubicBezTo>
                  <a:pt x="682214" y="88265"/>
                  <a:pt x="693631" y="89872"/>
                  <a:pt x="705074" y="89535"/>
                </a:cubicBezTo>
                <a:cubicBezTo>
                  <a:pt x="715309" y="89234"/>
                  <a:pt x="735554" y="85725"/>
                  <a:pt x="735554" y="85725"/>
                </a:cubicBezTo>
                <a:cubicBezTo>
                  <a:pt x="739625" y="84368"/>
                  <a:pt x="744703" y="82513"/>
                  <a:pt x="748889" y="81915"/>
                </a:cubicBezTo>
                <a:cubicBezTo>
                  <a:pt x="755207" y="81012"/>
                  <a:pt x="761589" y="80645"/>
                  <a:pt x="767939" y="80010"/>
                </a:cubicBezTo>
                <a:cubicBezTo>
                  <a:pt x="771749" y="80645"/>
                  <a:pt x="775622" y="80978"/>
                  <a:pt x="779369" y="81915"/>
                </a:cubicBezTo>
                <a:cubicBezTo>
                  <a:pt x="783265" y="82889"/>
                  <a:pt x="786787" y="85551"/>
                  <a:pt x="790799" y="85725"/>
                </a:cubicBezTo>
                <a:lnTo>
                  <a:pt x="834614" y="87630"/>
                </a:lnTo>
                <a:cubicBezTo>
                  <a:pt x="836519" y="88265"/>
                  <a:pt x="838761" y="88281"/>
                  <a:pt x="840329" y="89535"/>
                </a:cubicBezTo>
                <a:cubicBezTo>
                  <a:pt x="846160" y="94200"/>
                  <a:pt x="842619" y="99809"/>
                  <a:pt x="846044" y="89535"/>
                </a:cubicBezTo>
                <a:cubicBezTo>
                  <a:pt x="847989" y="73974"/>
                  <a:pt x="844782" y="74289"/>
                  <a:pt x="857474" y="64770"/>
                </a:cubicBezTo>
                <a:cubicBezTo>
                  <a:pt x="859080" y="63565"/>
                  <a:pt x="861284" y="63500"/>
                  <a:pt x="863189" y="62865"/>
                </a:cubicBezTo>
                <a:cubicBezTo>
                  <a:pt x="865729" y="60960"/>
                  <a:pt x="867685" y="57718"/>
                  <a:pt x="870809" y="57150"/>
                </a:cubicBezTo>
                <a:cubicBezTo>
                  <a:pt x="875227" y="56347"/>
                  <a:pt x="879910" y="57561"/>
                  <a:pt x="884144" y="59055"/>
                </a:cubicBezTo>
                <a:cubicBezTo>
                  <a:pt x="890839" y="61418"/>
                  <a:pt x="896459" y="66335"/>
                  <a:pt x="903194" y="68580"/>
                </a:cubicBezTo>
                <a:lnTo>
                  <a:pt x="908909" y="70485"/>
                </a:lnTo>
                <a:cubicBezTo>
                  <a:pt x="910179" y="74295"/>
                  <a:pt x="908909" y="80645"/>
                  <a:pt x="912719" y="81915"/>
                </a:cubicBezTo>
                <a:cubicBezTo>
                  <a:pt x="914624" y="82550"/>
                  <a:pt x="916588" y="83029"/>
                  <a:pt x="918434" y="83820"/>
                </a:cubicBezTo>
                <a:cubicBezTo>
                  <a:pt x="934912" y="90882"/>
                  <a:pt x="918366" y="85067"/>
                  <a:pt x="931769" y="89535"/>
                </a:cubicBezTo>
                <a:lnTo>
                  <a:pt x="975584" y="87630"/>
                </a:lnTo>
                <a:cubicBezTo>
                  <a:pt x="978147" y="87096"/>
                  <a:pt x="976037" y="82188"/>
                  <a:pt x="977489" y="80010"/>
                </a:cubicBezTo>
                <a:cubicBezTo>
                  <a:pt x="978759" y="78105"/>
                  <a:pt x="981299" y="77470"/>
                  <a:pt x="983204" y="76200"/>
                </a:cubicBezTo>
                <a:cubicBezTo>
                  <a:pt x="981934" y="72390"/>
                  <a:pt x="976052" y="66998"/>
                  <a:pt x="979394" y="64770"/>
                </a:cubicBezTo>
                <a:cubicBezTo>
                  <a:pt x="996745" y="53203"/>
                  <a:pt x="982822" y="61064"/>
                  <a:pt x="1027019" y="59055"/>
                </a:cubicBezTo>
                <a:cubicBezTo>
                  <a:pt x="1028924" y="59690"/>
                  <a:pt x="1031166" y="59706"/>
                  <a:pt x="1032734" y="60960"/>
                </a:cubicBezTo>
                <a:cubicBezTo>
                  <a:pt x="1037284" y="64600"/>
                  <a:pt x="1036148" y="67789"/>
                  <a:pt x="1038449" y="72390"/>
                </a:cubicBezTo>
                <a:cubicBezTo>
                  <a:pt x="1039473" y="74438"/>
                  <a:pt x="1040354" y="76835"/>
                  <a:pt x="1042259" y="78105"/>
                </a:cubicBezTo>
                <a:cubicBezTo>
                  <a:pt x="1044437" y="79557"/>
                  <a:pt x="1047339" y="79375"/>
                  <a:pt x="1049879" y="80010"/>
                </a:cubicBezTo>
                <a:cubicBezTo>
                  <a:pt x="1062172" y="88205"/>
                  <a:pt x="1048994" y="81407"/>
                  <a:pt x="1072739" y="80010"/>
                </a:cubicBezTo>
                <a:cubicBezTo>
                  <a:pt x="1077850" y="79709"/>
                  <a:pt x="1082899" y="81280"/>
                  <a:pt x="1087979" y="81915"/>
                </a:cubicBezTo>
                <a:cubicBezTo>
                  <a:pt x="1113278" y="90348"/>
                  <a:pt x="1095397" y="85551"/>
                  <a:pt x="1143224" y="87630"/>
                </a:cubicBezTo>
                <a:cubicBezTo>
                  <a:pt x="1158231" y="97635"/>
                  <a:pt x="1150665" y="94235"/>
                  <a:pt x="1185134" y="89535"/>
                </a:cubicBezTo>
                <a:cubicBezTo>
                  <a:pt x="1187403" y="89226"/>
                  <a:pt x="1188757" y="86655"/>
                  <a:pt x="1190849" y="85725"/>
                </a:cubicBezTo>
                <a:cubicBezTo>
                  <a:pt x="1199906" y="81700"/>
                  <a:pt x="1204124" y="81607"/>
                  <a:pt x="1213709" y="80010"/>
                </a:cubicBezTo>
                <a:cubicBezTo>
                  <a:pt x="1216697" y="78516"/>
                  <a:pt x="1224351" y="75083"/>
                  <a:pt x="1227044" y="72390"/>
                </a:cubicBezTo>
                <a:cubicBezTo>
                  <a:pt x="1228663" y="70771"/>
                  <a:pt x="1229584" y="68580"/>
                  <a:pt x="1230854" y="66675"/>
                </a:cubicBezTo>
                <a:cubicBezTo>
                  <a:pt x="1231500" y="66756"/>
                  <a:pt x="1247743" y="67774"/>
                  <a:pt x="1251809" y="70485"/>
                </a:cubicBezTo>
                <a:cubicBezTo>
                  <a:pt x="1266889" y="80538"/>
                  <a:pt x="1243934" y="74501"/>
                  <a:pt x="1272764" y="78105"/>
                </a:cubicBezTo>
                <a:cubicBezTo>
                  <a:pt x="1273399" y="80010"/>
                  <a:pt x="1273101" y="82566"/>
                  <a:pt x="1274669" y="83820"/>
                </a:cubicBezTo>
                <a:cubicBezTo>
                  <a:pt x="1279659" y="87812"/>
                  <a:pt x="1291678" y="84384"/>
                  <a:pt x="1295624" y="83820"/>
                </a:cubicBezTo>
                <a:cubicBezTo>
                  <a:pt x="1294989" y="80645"/>
                  <a:pt x="1294856" y="77327"/>
                  <a:pt x="1293719" y="74295"/>
                </a:cubicBezTo>
                <a:cubicBezTo>
                  <a:pt x="1292915" y="72151"/>
                  <a:pt x="1290933" y="70628"/>
                  <a:pt x="1289909" y="68580"/>
                </a:cubicBezTo>
                <a:cubicBezTo>
                  <a:pt x="1289011" y="66784"/>
                  <a:pt x="1288639" y="64770"/>
                  <a:pt x="1288004" y="62865"/>
                </a:cubicBezTo>
                <a:cubicBezTo>
                  <a:pt x="1289909" y="60960"/>
                  <a:pt x="1291477" y="58644"/>
                  <a:pt x="1293719" y="57150"/>
                </a:cubicBezTo>
                <a:cubicBezTo>
                  <a:pt x="1304250" y="50129"/>
                  <a:pt x="1306113" y="51297"/>
                  <a:pt x="1318484" y="49530"/>
                </a:cubicBezTo>
                <a:cubicBezTo>
                  <a:pt x="1321024" y="48260"/>
                  <a:pt x="1323445" y="46717"/>
                  <a:pt x="1326104" y="45720"/>
                </a:cubicBezTo>
                <a:cubicBezTo>
                  <a:pt x="1328555" y="44801"/>
                  <a:pt x="1331680" y="45451"/>
                  <a:pt x="1333724" y="43815"/>
                </a:cubicBezTo>
                <a:cubicBezTo>
                  <a:pt x="1335292" y="42561"/>
                  <a:pt x="1334994" y="40005"/>
                  <a:pt x="1335629" y="38100"/>
                </a:cubicBezTo>
                <a:cubicBezTo>
                  <a:pt x="1336264" y="33020"/>
                  <a:pt x="1334391" y="26901"/>
                  <a:pt x="1337534" y="22860"/>
                </a:cubicBezTo>
                <a:cubicBezTo>
                  <a:pt x="1339905" y="19811"/>
                  <a:pt x="1345399" y="22441"/>
                  <a:pt x="1348964" y="20955"/>
                </a:cubicBezTo>
                <a:cubicBezTo>
                  <a:pt x="1353191" y="19194"/>
                  <a:pt x="1360394" y="13335"/>
                  <a:pt x="1360394" y="13335"/>
                </a:cubicBezTo>
                <a:cubicBezTo>
                  <a:pt x="1368014" y="13970"/>
                  <a:pt x="1375946" y="12991"/>
                  <a:pt x="1383254" y="15240"/>
                </a:cubicBezTo>
                <a:cubicBezTo>
                  <a:pt x="1385173" y="15831"/>
                  <a:pt x="1384875" y="18967"/>
                  <a:pt x="1385159" y="20955"/>
                </a:cubicBezTo>
                <a:cubicBezTo>
                  <a:pt x="1386151" y="27898"/>
                  <a:pt x="1385594" y="35052"/>
                  <a:pt x="1387064" y="41910"/>
                </a:cubicBezTo>
                <a:cubicBezTo>
                  <a:pt x="1387544" y="44149"/>
                  <a:pt x="1388662" y="47035"/>
                  <a:pt x="1390874" y="47625"/>
                </a:cubicBezTo>
                <a:cubicBezTo>
                  <a:pt x="1398874" y="49758"/>
                  <a:pt x="1407365" y="49224"/>
                  <a:pt x="1415639" y="49530"/>
                </a:cubicBezTo>
                <a:cubicBezTo>
                  <a:pt x="1441664" y="50494"/>
                  <a:pt x="1467709" y="50800"/>
                  <a:pt x="1493744" y="51435"/>
                </a:cubicBezTo>
                <a:cubicBezTo>
                  <a:pt x="1493122" y="55169"/>
                  <a:pt x="1489560" y="68206"/>
                  <a:pt x="1493744" y="72390"/>
                </a:cubicBezTo>
                <a:cubicBezTo>
                  <a:pt x="1496034" y="74680"/>
                  <a:pt x="1500094" y="73660"/>
                  <a:pt x="1503269" y="74295"/>
                </a:cubicBezTo>
                <a:cubicBezTo>
                  <a:pt x="1515478" y="72551"/>
                  <a:pt x="1516929" y="75551"/>
                  <a:pt x="1522319" y="64770"/>
                </a:cubicBezTo>
                <a:cubicBezTo>
                  <a:pt x="1524115" y="61178"/>
                  <a:pt x="1522787" y="55568"/>
                  <a:pt x="1526129" y="53340"/>
                </a:cubicBezTo>
                <a:cubicBezTo>
                  <a:pt x="1534486" y="47769"/>
                  <a:pt x="1530012" y="50904"/>
                  <a:pt x="1539464" y="43815"/>
                </a:cubicBezTo>
                <a:cubicBezTo>
                  <a:pt x="1538829" y="41910"/>
                  <a:pt x="1538457" y="39896"/>
                  <a:pt x="1537559" y="38100"/>
                </a:cubicBezTo>
                <a:cubicBezTo>
                  <a:pt x="1536535" y="36052"/>
                  <a:pt x="1534125" y="34643"/>
                  <a:pt x="1533749" y="32385"/>
                </a:cubicBezTo>
                <a:cubicBezTo>
                  <a:pt x="1532904" y="27315"/>
                  <a:pt x="1537944" y="24572"/>
                  <a:pt x="1541369" y="22860"/>
                </a:cubicBezTo>
                <a:cubicBezTo>
                  <a:pt x="1543165" y="21962"/>
                  <a:pt x="1545288" y="21853"/>
                  <a:pt x="1547084" y="20955"/>
                </a:cubicBezTo>
                <a:cubicBezTo>
                  <a:pt x="1549132" y="19931"/>
                  <a:pt x="1550560" y="17625"/>
                  <a:pt x="1552799" y="17145"/>
                </a:cubicBezTo>
                <a:cubicBezTo>
                  <a:pt x="1559657" y="15675"/>
                  <a:pt x="1566769" y="15875"/>
                  <a:pt x="1573754" y="15240"/>
                </a:cubicBezTo>
                <a:cubicBezTo>
                  <a:pt x="1579792" y="6183"/>
                  <a:pt x="1575392" y="10249"/>
                  <a:pt x="1588994" y="5715"/>
                </a:cubicBezTo>
                <a:lnTo>
                  <a:pt x="1594709" y="3810"/>
                </a:lnTo>
                <a:cubicBezTo>
                  <a:pt x="1599154" y="4445"/>
                  <a:pt x="1603743" y="4425"/>
                  <a:pt x="1608044" y="5715"/>
                </a:cubicBezTo>
                <a:cubicBezTo>
                  <a:pt x="1610237" y="6373"/>
                  <a:pt x="1611711" y="8501"/>
                  <a:pt x="1613759" y="9525"/>
                </a:cubicBezTo>
                <a:cubicBezTo>
                  <a:pt x="1615555" y="10423"/>
                  <a:pt x="1617569" y="10795"/>
                  <a:pt x="1619474" y="11430"/>
                </a:cubicBezTo>
                <a:cubicBezTo>
                  <a:pt x="1629340" y="24584"/>
                  <a:pt x="1626762" y="25583"/>
                  <a:pt x="1653764" y="17145"/>
                </a:cubicBezTo>
                <a:cubicBezTo>
                  <a:pt x="1656263" y="16364"/>
                  <a:pt x="1654950" y="12042"/>
                  <a:pt x="1655669" y="9525"/>
                </a:cubicBezTo>
                <a:cubicBezTo>
                  <a:pt x="1657834" y="1947"/>
                  <a:pt x="1656432" y="4571"/>
                  <a:pt x="1663289" y="0"/>
                </a:cubicBezTo>
                <a:cubicBezTo>
                  <a:pt x="1667099" y="635"/>
                  <a:pt x="1671055" y="684"/>
                  <a:pt x="1674719" y="1905"/>
                </a:cubicBezTo>
                <a:cubicBezTo>
                  <a:pt x="1676891" y="2629"/>
                  <a:pt x="1678148" y="5588"/>
                  <a:pt x="1680434" y="5715"/>
                </a:cubicBezTo>
                <a:cubicBezTo>
                  <a:pt x="1689965" y="6245"/>
                  <a:pt x="1699484" y="4445"/>
                  <a:pt x="1709009" y="3810"/>
                </a:cubicBezTo>
                <a:cubicBezTo>
                  <a:pt x="1710914" y="2540"/>
                  <a:pt x="1712434" y="0"/>
                  <a:pt x="1714724" y="0"/>
                </a:cubicBezTo>
                <a:cubicBezTo>
                  <a:pt x="1719804" y="0"/>
                  <a:pt x="1721709" y="6985"/>
                  <a:pt x="1724249" y="9525"/>
                </a:cubicBezTo>
                <a:cubicBezTo>
                  <a:pt x="1725868" y="11144"/>
                  <a:pt x="1728059" y="12065"/>
                  <a:pt x="1729964" y="13335"/>
                </a:cubicBezTo>
                <a:cubicBezTo>
                  <a:pt x="1739415" y="10185"/>
                  <a:pt x="1741048" y="8775"/>
                  <a:pt x="1754729" y="13335"/>
                </a:cubicBezTo>
                <a:cubicBezTo>
                  <a:pt x="1760412" y="15229"/>
                  <a:pt x="1769969" y="22860"/>
                  <a:pt x="1769969" y="22860"/>
                </a:cubicBezTo>
                <a:cubicBezTo>
                  <a:pt x="1777383" y="33981"/>
                  <a:pt x="1771874" y="22663"/>
                  <a:pt x="1771874" y="36195"/>
                </a:cubicBezTo>
                <a:cubicBezTo>
                  <a:pt x="1771874" y="60658"/>
                  <a:pt x="1771189" y="57000"/>
                  <a:pt x="1775684" y="70485"/>
                </a:cubicBezTo>
                <a:cubicBezTo>
                  <a:pt x="1774211" y="89633"/>
                  <a:pt x="1780500" y="92842"/>
                  <a:pt x="1768064" y="99060"/>
                </a:cubicBezTo>
                <a:cubicBezTo>
                  <a:pt x="1766268" y="99958"/>
                  <a:pt x="1764254" y="100330"/>
                  <a:pt x="1762349" y="100965"/>
                </a:cubicBezTo>
                <a:cubicBezTo>
                  <a:pt x="1752189" y="100330"/>
                  <a:pt x="1742049" y="99060"/>
                  <a:pt x="1731869" y="99060"/>
                </a:cubicBezTo>
                <a:cubicBezTo>
                  <a:pt x="1706181" y="99060"/>
                  <a:pt x="1694854" y="101642"/>
                  <a:pt x="1670909" y="102870"/>
                </a:cubicBezTo>
                <a:cubicBezTo>
                  <a:pt x="1654408" y="103716"/>
                  <a:pt x="1637880" y="103929"/>
                  <a:pt x="1621379" y="104775"/>
                </a:cubicBezTo>
                <a:cubicBezTo>
                  <a:pt x="1613110" y="105199"/>
                  <a:pt x="1604875" y="106129"/>
                  <a:pt x="1596614" y="106680"/>
                </a:cubicBezTo>
                <a:lnTo>
                  <a:pt x="1564229" y="108585"/>
                </a:lnTo>
                <a:cubicBezTo>
                  <a:pt x="1513354" y="118760"/>
                  <a:pt x="1476487" y="111426"/>
                  <a:pt x="1415639" y="110490"/>
                </a:cubicBezTo>
                <a:cubicBezTo>
                  <a:pt x="1413099" y="109855"/>
                  <a:pt x="1410619" y="108891"/>
                  <a:pt x="1408019" y="108585"/>
                </a:cubicBezTo>
                <a:cubicBezTo>
                  <a:pt x="1377538" y="104999"/>
                  <a:pt x="1370059" y="107187"/>
                  <a:pt x="1333724" y="108585"/>
                </a:cubicBezTo>
                <a:lnTo>
                  <a:pt x="1316579" y="110490"/>
                </a:lnTo>
                <a:cubicBezTo>
                  <a:pt x="1311495" y="111088"/>
                  <a:pt x="1306450" y="112094"/>
                  <a:pt x="1301339" y="112395"/>
                </a:cubicBezTo>
                <a:cubicBezTo>
                  <a:pt x="1284845" y="113365"/>
                  <a:pt x="1268319" y="113665"/>
                  <a:pt x="1251809" y="114300"/>
                </a:cubicBezTo>
                <a:cubicBezTo>
                  <a:pt x="1247364" y="114935"/>
                  <a:pt x="1242877" y="115324"/>
                  <a:pt x="1238474" y="116205"/>
                </a:cubicBezTo>
                <a:cubicBezTo>
                  <a:pt x="1235726" y="116755"/>
                  <a:pt x="1224046" y="121514"/>
                  <a:pt x="1223234" y="121920"/>
                </a:cubicBezTo>
                <a:cubicBezTo>
                  <a:pt x="1221186" y="122944"/>
                  <a:pt x="1219567" y="124706"/>
                  <a:pt x="1217519" y="125730"/>
                </a:cubicBezTo>
                <a:cubicBezTo>
                  <a:pt x="1215723" y="126628"/>
                  <a:pt x="1213735" y="127083"/>
                  <a:pt x="1211804" y="127635"/>
                </a:cubicBezTo>
                <a:cubicBezTo>
                  <a:pt x="1202014" y="130432"/>
                  <a:pt x="1201313" y="129899"/>
                  <a:pt x="1188944" y="131445"/>
                </a:cubicBezTo>
                <a:lnTo>
                  <a:pt x="1063214" y="129540"/>
                </a:lnTo>
                <a:cubicBezTo>
                  <a:pt x="1060597" y="129465"/>
                  <a:pt x="1058177" y="128065"/>
                  <a:pt x="1055594" y="127635"/>
                </a:cubicBezTo>
                <a:cubicBezTo>
                  <a:pt x="1050544" y="126793"/>
                  <a:pt x="1045462" y="126071"/>
                  <a:pt x="1040354" y="125730"/>
                </a:cubicBezTo>
                <a:cubicBezTo>
                  <a:pt x="948635" y="119615"/>
                  <a:pt x="1033838" y="127043"/>
                  <a:pt x="977489" y="121920"/>
                </a:cubicBezTo>
                <a:cubicBezTo>
                  <a:pt x="966059" y="122555"/>
                  <a:pt x="954600" y="122789"/>
                  <a:pt x="943199" y="123825"/>
                </a:cubicBezTo>
                <a:cubicBezTo>
                  <a:pt x="929993" y="125026"/>
                  <a:pt x="940655" y="127477"/>
                  <a:pt x="924149" y="129540"/>
                </a:cubicBezTo>
                <a:lnTo>
                  <a:pt x="908909" y="131445"/>
                </a:lnTo>
                <a:cubicBezTo>
                  <a:pt x="891568" y="137225"/>
                  <a:pt x="918956" y="128359"/>
                  <a:pt x="893669" y="135255"/>
                </a:cubicBezTo>
                <a:cubicBezTo>
                  <a:pt x="889794" y="136312"/>
                  <a:pt x="886253" y="138950"/>
                  <a:pt x="882239" y="139065"/>
                </a:cubicBezTo>
                <a:lnTo>
                  <a:pt x="815564" y="140970"/>
                </a:lnTo>
                <a:cubicBezTo>
                  <a:pt x="756827" y="150760"/>
                  <a:pt x="796265" y="144780"/>
                  <a:pt x="657449" y="144780"/>
                </a:cubicBezTo>
                <a:cubicBezTo>
                  <a:pt x="623788" y="144780"/>
                  <a:pt x="590139" y="143510"/>
                  <a:pt x="556484" y="142875"/>
                </a:cubicBezTo>
                <a:cubicBezTo>
                  <a:pt x="456592" y="131776"/>
                  <a:pt x="527555" y="139065"/>
                  <a:pt x="285974" y="139065"/>
                </a:cubicBezTo>
                <a:cubicBezTo>
                  <a:pt x="251043" y="139065"/>
                  <a:pt x="216124" y="140335"/>
                  <a:pt x="181199" y="140970"/>
                </a:cubicBezTo>
                <a:cubicBezTo>
                  <a:pt x="177389" y="141605"/>
                  <a:pt x="173632" y="142875"/>
                  <a:pt x="169769" y="142875"/>
                </a:cubicBezTo>
                <a:cubicBezTo>
                  <a:pt x="149439" y="142875"/>
                  <a:pt x="129112" y="142011"/>
                  <a:pt x="108809" y="140970"/>
                </a:cubicBezTo>
                <a:cubicBezTo>
                  <a:pt x="104325" y="140740"/>
                  <a:pt x="99929" y="139622"/>
                  <a:pt x="95474" y="139065"/>
                </a:cubicBezTo>
                <a:cubicBezTo>
                  <a:pt x="89768" y="138352"/>
                  <a:pt x="84044" y="137795"/>
                  <a:pt x="78329" y="137160"/>
                </a:cubicBezTo>
                <a:cubicBezTo>
                  <a:pt x="76424" y="136525"/>
                  <a:pt x="74410" y="136153"/>
                  <a:pt x="72614" y="135255"/>
                </a:cubicBezTo>
                <a:cubicBezTo>
                  <a:pt x="70566" y="134231"/>
                  <a:pt x="69003" y="132347"/>
                  <a:pt x="66899" y="131445"/>
                </a:cubicBezTo>
                <a:cubicBezTo>
                  <a:pt x="60298" y="128616"/>
                  <a:pt x="38324" y="127635"/>
                  <a:pt x="30704" y="12573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694117" y="6667662"/>
            <a:ext cx="785975" cy="116843"/>
          </a:xfrm>
          <a:custGeom>
            <a:avLst/>
            <a:gdLst>
              <a:gd name="connsiteX0" fmla="*/ 5715 w 1051560"/>
              <a:gd name="connsiteY0" fmla="*/ 104775 h 154305"/>
              <a:gd name="connsiteX1" fmla="*/ 5715 w 1051560"/>
              <a:gd name="connsiteY1" fmla="*/ 70485 h 154305"/>
              <a:gd name="connsiteX2" fmla="*/ 1905 w 1051560"/>
              <a:gd name="connsiteY2" fmla="*/ 59055 h 154305"/>
              <a:gd name="connsiteX3" fmla="*/ 0 w 1051560"/>
              <a:gd name="connsiteY3" fmla="*/ 53340 h 154305"/>
              <a:gd name="connsiteX4" fmla="*/ 3810 w 1051560"/>
              <a:gd name="connsiteY4" fmla="*/ 40005 h 154305"/>
              <a:gd name="connsiteX5" fmla="*/ 9525 w 1051560"/>
              <a:gd name="connsiteY5" fmla="*/ 38100 h 154305"/>
              <a:gd name="connsiteX6" fmla="*/ 26670 w 1051560"/>
              <a:gd name="connsiteY6" fmla="*/ 45720 h 154305"/>
              <a:gd name="connsiteX7" fmla="*/ 28575 w 1051560"/>
              <a:gd name="connsiteY7" fmla="*/ 51435 h 154305"/>
              <a:gd name="connsiteX8" fmla="*/ 30480 w 1051560"/>
              <a:gd name="connsiteY8" fmla="*/ 81915 h 154305"/>
              <a:gd name="connsiteX9" fmla="*/ 36195 w 1051560"/>
              <a:gd name="connsiteY9" fmla="*/ 85725 h 154305"/>
              <a:gd name="connsiteX10" fmla="*/ 40005 w 1051560"/>
              <a:gd name="connsiteY10" fmla="*/ 91440 h 154305"/>
              <a:gd name="connsiteX11" fmla="*/ 43815 w 1051560"/>
              <a:gd name="connsiteY11" fmla="*/ 102870 h 154305"/>
              <a:gd name="connsiteX12" fmla="*/ 49530 w 1051560"/>
              <a:gd name="connsiteY12" fmla="*/ 104775 h 154305"/>
              <a:gd name="connsiteX13" fmla="*/ 59055 w 1051560"/>
              <a:gd name="connsiteY13" fmla="*/ 102870 h 154305"/>
              <a:gd name="connsiteX14" fmla="*/ 70485 w 1051560"/>
              <a:gd name="connsiteY14" fmla="*/ 99060 h 154305"/>
              <a:gd name="connsiteX15" fmla="*/ 72390 w 1051560"/>
              <a:gd name="connsiteY15" fmla="*/ 93345 h 154305"/>
              <a:gd name="connsiteX16" fmla="*/ 68580 w 1051560"/>
              <a:gd name="connsiteY16" fmla="*/ 74295 h 154305"/>
              <a:gd name="connsiteX17" fmla="*/ 110490 w 1051560"/>
              <a:gd name="connsiteY17" fmla="*/ 72390 h 154305"/>
              <a:gd name="connsiteX18" fmla="*/ 102870 w 1051560"/>
              <a:gd name="connsiteY18" fmla="*/ 89535 h 154305"/>
              <a:gd name="connsiteX19" fmla="*/ 100965 w 1051560"/>
              <a:gd name="connsiteY19" fmla="*/ 95250 h 154305"/>
              <a:gd name="connsiteX20" fmla="*/ 102870 w 1051560"/>
              <a:gd name="connsiteY20" fmla="*/ 104775 h 154305"/>
              <a:gd name="connsiteX21" fmla="*/ 104775 w 1051560"/>
              <a:gd name="connsiteY21" fmla="*/ 110490 h 154305"/>
              <a:gd name="connsiteX22" fmla="*/ 116205 w 1051560"/>
              <a:gd name="connsiteY22" fmla="*/ 114300 h 154305"/>
              <a:gd name="connsiteX23" fmla="*/ 125730 w 1051560"/>
              <a:gd name="connsiteY23" fmla="*/ 106680 h 154305"/>
              <a:gd name="connsiteX24" fmla="*/ 129540 w 1051560"/>
              <a:gd name="connsiteY24" fmla="*/ 95250 h 154305"/>
              <a:gd name="connsiteX25" fmla="*/ 131445 w 1051560"/>
              <a:gd name="connsiteY25" fmla="*/ 47625 h 154305"/>
              <a:gd name="connsiteX26" fmla="*/ 135255 w 1051560"/>
              <a:gd name="connsiteY26" fmla="*/ 41910 h 154305"/>
              <a:gd name="connsiteX27" fmla="*/ 140970 w 1051560"/>
              <a:gd name="connsiteY27" fmla="*/ 40005 h 154305"/>
              <a:gd name="connsiteX28" fmla="*/ 156210 w 1051560"/>
              <a:gd name="connsiteY28" fmla="*/ 43815 h 154305"/>
              <a:gd name="connsiteX29" fmla="*/ 161925 w 1051560"/>
              <a:gd name="connsiteY29" fmla="*/ 47625 h 154305"/>
              <a:gd name="connsiteX30" fmla="*/ 156210 w 1051560"/>
              <a:gd name="connsiteY30" fmla="*/ 68580 h 154305"/>
              <a:gd name="connsiteX31" fmla="*/ 158115 w 1051560"/>
              <a:gd name="connsiteY31" fmla="*/ 91440 h 154305"/>
              <a:gd name="connsiteX32" fmla="*/ 165735 w 1051560"/>
              <a:gd name="connsiteY32" fmla="*/ 102870 h 154305"/>
              <a:gd name="connsiteX33" fmla="*/ 175260 w 1051560"/>
              <a:gd name="connsiteY33" fmla="*/ 112395 h 154305"/>
              <a:gd name="connsiteX34" fmla="*/ 186690 w 1051560"/>
              <a:gd name="connsiteY34" fmla="*/ 120015 h 154305"/>
              <a:gd name="connsiteX35" fmla="*/ 194310 w 1051560"/>
              <a:gd name="connsiteY35" fmla="*/ 127635 h 154305"/>
              <a:gd name="connsiteX36" fmla="*/ 198120 w 1051560"/>
              <a:gd name="connsiteY36" fmla="*/ 121920 h 154305"/>
              <a:gd name="connsiteX37" fmla="*/ 196215 w 1051560"/>
              <a:gd name="connsiteY37" fmla="*/ 112395 h 154305"/>
              <a:gd name="connsiteX38" fmla="*/ 192405 w 1051560"/>
              <a:gd name="connsiteY38" fmla="*/ 106680 h 154305"/>
              <a:gd name="connsiteX39" fmla="*/ 194310 w 1051560"/>
              <a:gd name="connsiteY39" fmla="*/ 91440 h 154305"/>
              <a:gd name="connsiteX40" fmla="*/ 196215 w 1051560"/>
              <a:gd name="connsiteY40" fmla="*/ 85725 h 154305"/>
              <a:gd name="connsiteX41" fmla="*/ 220980 w 1051560"/>
              <a:gd name="connsiteY41" fmla="*/ 80010 h 154305"/>
              <a:gd name="connsiteX42" fmla="*/ 238125 w 1051560"/>
              <a:gd name="connsiteY42" fmla="*/ 78105 h 154305"/>
              <a:gd name="connsiteX43" fmla="*/ 240030 w 1051560"/>
              <a:gd name="connsiteY43" fmla="*/ 70485 h 154305"/>
              <a:gd name="connsiteX44" fmla="*/ 245745 w 1051560"/>
              <a:gd name="connsiteY44" fmla="*/ 68580 h 154305"/>
              <a:gd name="connsiteX45" fmla="*/ 251460 w 1051560"/>
              <a:gd name="connsiteY45" fmla="*/ 64770 h 154305"/>
              <a:gd name="connsiteX46" fmla="*/ 257175 w 1051560"/>
              <a:gd name="connsiteY46" fmla="*/ 51435 h 154305"/>
              <a:gd name="connsiteX47" fmla="*/ 260985 w 1051560"/>
              <a:gd name="connsiteY47" fmla="*/ 40005 h 154305"/>
              <a:gd name="connsiteX48" fmla="*/ 266700 w 1051560"/>
              <a:gd name="connsiteY48" fmla="*/ 28575 h 154305"/>
              <a:gd name="connsiteX49" fmla="*/ 272415 w 1051560"/>
              <a:gd name="connsiteY49" fmla="*/ 26670 h 154305"/>
              <a:gd name="connsiteX50" fmla="*/ 278130 w 1051560"/>
              <a:gd name="connsiteY50" fmla="*/ 22860 h 154305"/>
              <a:gd name="connsiteX51" fmla="*/ 283845 w 1051560"/>
              <a:gd name="connsiteY51" fmla="*/ 24765 h 154305"/>
              <a:gd name="connsiteX52" fmla="*/ 289560 w 1051560"/>
              <a:gd name="connsiteY52" fmla="*/ 36195 h 154305"/>
              <a:gd name="connsiteX53" fmla="*/ 291465 w 1051560"/>
              <a:gd name="connsiteY53" fmla="*/ 99060 h 154305"/>
              <a:gd name="connsiteX54" fmla="*/ 297180 w 1051560"/>
              <a:gd name="connsiteY54" fmla="*/ 110490 h 154305"/>
              <a:gd name="connsiteX55" fmla="*/ 302895 w 1051560"/>
              <a:gd name="connsiteY55" fmla="*/ 112395 h 154305"/>
              <a:gd name="connsiteX56" fmla="*/ 306705 w 1051560"/>
              <a:gd name="connsiteY56" fmla="*/ 104775 h 154305"/>
              <a:gd name="connsiteX57" fmla="*/ 308610 w 1051560"/>
              <a:gd name="connsiteY57" fmla="*/ 87630 h 154305"/>
              <a:gd name="connsiteX58" fmla="*/ 310515 w 1051560"/>
              <a:gd name="connsiteY58" fmla="*/ 47625 h 154305"/>
              <a:gd name="connsiteX59" fmla="*/ 325755 w 1051560"/>
              <a:gd name="connsiteY59" fmla="*/ 51435 h 154305"/>
              <a:gd name="connsiteX60" fmla="*/ 331470 w 1051560"/>
              <a:gd name="connsiteY60" fmla="*/ 55245 h 154305"/>
              <a:gd name="connsiteX61" fmla="*/ 339090 w 1051560"/>
              <a:gd name="connsiteY61" fmla="*/ 59055 h 154305"/>
              <a:gd name="connsiteX62" fmla="*/ 340995 w 1051560"/>
              <a:gd name="connsiteY62" fmla="*/ 64770 h 154305"/>
              <a:gd name="connsiteX63" fmla="*/ 344805 w 1051560"/>
              <a:gd name="connsiteY63" fmla="*/ 70485 h 154305"/>
              <a:gd name="connsiteX64" fmla="*/ 346710 w 1051560"/>
              <a:gd name="connsiteY64" fmla="*/ 108585 h 154305"/>
              <a:gd name="connsiteX65" fmla="*/ 348615 w 1051560"/>
              <a:gd name="connsiteY65" fmla="*/ 114300 h 154305"/>
              <a:gd name="connsiteX66" fmla="*/ 354330 w 1051560"/>
              <a:gd name="connsiteY66" fmla="*/ 118110 h 154305"/>
              <a:gd name="connsiteX67" fmla="*/ 356235 w 1051560"/>
              <a:gd name="connsiteY67" fmla="*/ 123825 h 154305"/>
              <a:gd name="connsiteX68" fmla="*/ 361950 w 1051560"/>
              <a:gd name="connsiteY68" fmla="*/ 120015 h 154305"/>
              <a:gd name="connsiteX69" fmla="*/ 363855 w 1051560"/>
              <a:gd name="connsiteY69" fmla="*/ 93345 h 154305"/>
              <a:gd name="connsiteX70" fmla="*/ 367665 w 1051560"/>
              <a:gd name="connsiteY70" fmla="*/ 81915 h 154305"/>
              <a:gd name="connsiteX71" fmla="*/ 369570 w 1051560"/>
              <a:gd name="connsiteY71" fmla="*/ 76200 h 154305"/>
              <a:gd name="connsiteX72" fmla="*/ 375285 w 1051560"/>
              <a:gd name="connsiteY72" fmla="*/ 78105 h 154305"/>
              <a:gd name="connsiteX73" fmla="*/ 381000 w 1051560"/>
              <a:gd name="connsiteY73" fmla="*/ 91440 h 154305"/>
              <a:gd name="connsiteX74" fmla="*/ 384810 w 1051560"/>
              <a:gd name="connsiteY74" fmla="*/ 97155 h 154305"/>
              <a:gd name="connsiteX75" fmla="*/ 386715 w 1051560"/>
              <a:gd name="connsiteY75" fmla="*/ 102870 h 154305"/>
              <a:gd name="connsiteX76" fmla="*/ 398145 w 1051560"/>
              <a:gd name="connsiteY76" fmla="*/ 106680 h 154305"/>
              <a:gd name="connsiteX77" fmla="*/ 409575 w 1051560"/>
              <a:gd name="connsiteY77" fmla="*/ 100965 h 154305"/>
              <a:gd name="connsiteX78" fmla="*/ 413385 w 1051560"/>
              <a:gd name="connsiteY78" fmla="*/ 89535 h 154305"/>
              <a:gd name="connsiteX79" fmla="*/ 415290 w 1051560"/>
              <a:gd name="connsiteY79" fmla="*/ 83820 h 154305"/>
              <a:gd name="connsiteX80" fmla="*/ 417195 w 1051560"/>
              <a:gd name="connsiteY80" fmla="*/ 70485 h 154305"/>
              <a:gd name="connsiteX81" fmla="*/ 419100 w 1051560"/>
              <a:gd name="connsiteY81" fmla="*/ 62865 h 154305"/>
              <a:gd name="connsiteX82" fmla="*/ 430530 w 1051560"/>
              <a:gd name="connsiteY82" fmla="*/ 55245 h 154305"/>
              <a:gd name="connsiteX83" fmla="*/ 445770 w 1051560"/>
              <a:gd name="connsiteY83" fmla="*/ 47625 h 154305"/>
              <a:gd name="connsiteX84" fmla="*/ 455295 w 1051560"/>
              <a:gd name="connsiteY84" fmla="*/ 45720 h 154305"/>
              <a:gd name="connsiteX85" fmla="*/ 461010 w 1051560"/>
              <a:gd name="connsiteY85" fmla="*/ 43815 h 154305"/>
              <a:gd name="connsiteX86" fmla="*/ 466725 w 1051560"/>
              <a:gd name="connsiteY86" fmla="*/ 45720 h 154305"/>
              <a:gd name="connsiteX87" fmla="*/ 468630 w 1051560"/>
              <a:gd name="connsiteY87" fmla="*/ 51435 h 154305"/>
              <a:gd name="connsiteX88" fmla="*/ 462915 w 1051560"/>
              <a:gd name="connsiteY88" fmla="*/ 81915 h 154305"/>
              <a:gd name="connsiteX89" fmla="*/ 459105 w 1051560"/>
              <a:gd name="connsiteY89" fmla="*/ 87630 h 154305"/>
              <a:gd name="connsiteX90" fmla="*/ 455295 w 1051560"/>
              <a:gd name="connsiteY90" fmla="*/ 99060 h 154305"/>
              <a:gd name="connsiteX91" fmla="*/ 462915 w 1051560"/>
              <a:gd name="connsiteY91" fmla="*/ 116205 h 154305"/>
              <a:gd name="connsiteX92" fmla="*/ 468630 w 1051560"/>
              <a:gd name="connsiteY92" fmla="*/ 118110 h 154305"/>
              <a:gd name="connsiteX93" fmla="*/ 474345 w 1051560"/>
              <a:gd name="connsiteY93" fmla="*/ 106680 h 154305"/>
              <a:gd name="connsiteX94" fmla="*/ 476250 w 1051560"/>
              <a:gd name="connsiteY94" fmla="*/ 99060 h 154305"/>
              <a:gd name="connsiteX95" fmla="*/ 481965 w 1051560"/>
              <a:gd name="connsiteY95" fmla="*/ 95250 h 154305"/>
              <a:gd name="connsiteX96" fmla="*/ 489585 w 1051560"/>
              <a:gd name="connsiteY96" fmla="*/ 97155 h 154305"/>
              <a:gd name="connsiteX97" fmla="*/ 501015 w 1051560"/>
              <a:gd name="connsiteY97" fmla="*/ 100965 h 154305"/>
              <a:gd name="connsiteX98" fmla="*/ 514350 w 1051560"/>
              <a:gd name="connsiteY98" fmla="*/ 102870 h 154305"/>
              <a:gd name="connsiteX99" fmla="*/ 520065 w 1051560"/>
              <a:gd name="connsiteY99" fmla="*/ 106680 h 154305"/>
              <a:gd name="connsiteX100" fmla="*/ 525780 w 1051560"/>
              <a:gd name="connsiteY100" fmla="*/ 108585 h 154305"/>
              <a:gd name="connsiteX101" fmla="*/ 529590 w 1051560"/>
              <a:gd name="connsiteY101" fmla="*/ 89535 h 154305"/>
              <a:gd name="connsiteX102" fmla="*/ 537210 w 1051560"/>
              <a:gd name="connsiteY102" fmla="*/ 74295 h 154305"/>
              <a:gd name="connsiteX103" fmla="*/ 539115 w 1051560"/>
              <a:gd name="connsiteY103" fmla="*/ 36195 h 154305"/>
              <a:gd name="connsiteX104" fmla="*/ 544830 w 1051560"/>
              <a:gd name="connsiteY104" fmla="*/ 32385 h 154305"/>
              <a:gd name="connsiteX105" fmla="*/ 550545 w 1051560"/>
              <a:gd name="connsiteY105" fmla="*/ 34290 h 154305"/>
              <a:gd name="connsiteX106" fmla="*/ 554355 w 1051560"/>
              <a:gd name="connsiteY106" fmla="*/ 40005 h 154305"/>
              <a:gd name="connsiteX107" fmla="*/ 563880 w 1051560"/>
              <a:gd name="connsiteY107" fmla="*/ 49530 h 154305"/>
              <a:gd name="connsiteX108" fmla="*/ 565785 w 1051560"/>
              <a:gd name="connsiteY108" fmla="*/ 55245 h 154305"/>
              <a:gd name="connsiteX109" fmla="*/ 571500 w 1051560"/>
              <a:gd name="connsiteY109" fmla="*/ 68580 h 154305"/>
              <a:gd name="connsiteX110" fmla="*/ 581025 w 1051560"/>
              <a:gd name="connsiteY110" fmla="*/ 85725 h 154305"/>
              <a:gd name="connsiteX111" fmla="*/ 586740 w 1051560"/>
              <a:gd name="connsiteY111" fmla="*/ 81915 h 154305"/>
              <a:gd name="connsiteX112" fmla="*/ 592455 w 1051560"/>
              <a:gd name="connsiteY112" fmla="*/ 80010 h 154305"/>
              <a:gd name="connsiteX113" fmla="*/ 600075 w 1051560"/>
              <a:gd name="connsiteY113" fmla="*/ 59055 h 154305"/>
              <a:gd name="connsiteX114" fmla="*/ 601980 w 1051560"/>
              <a:gd name="connsiteY114" fmla="*/ 53340 h 154305"/>
              <a:gd name="connsiteX115" fmla="*/ 607695 w 1051560"/>
              <a:gd name="connsiteY115" fmla="*/ 49530 h 154305"/>
              <a:gd name="connsiteX116" fmla="*/ 621030 w 1051560"/>
              <a:gd name="connsiteY116" fmla="*/ 64770 h 154305"/>
              <a:gd name="connsiteX117" fmla="*/ 624840 w 1051560"/>
              <a:gd name="connsiteY117" fmla="*/ 76200 h 154305"/>
              <a:gd name="connsiteX118" fmla="*/ 632460 w 1051560"/>
              <a:gd name="connsiteY118" fmla="*/ 68580 h 154305"/>
              <a:gd name="connsiteX119" fmla="*/ 636270 w 1051560"/>
              <a:gd name="connsiteY119" fmla="*/ 57150 h 154305"/>
              <a:gd name="connsiteX120" fmla="*/ 640080 w 1051560"/>
              <a:gd name="connsiteY120" fmla="*/ 51435 h 154305"/>
              <a:gd name="connsiteX121" fmla="*/ 641985 w 1051560"/>
              <a:gd name="connsiteY121" fmla="*/ 38100 h 154305"/>
              <a:gd name="connsiteX122" fmla="*/ 651510 w 1051560"/>
              <a:gd name="connsiteY122" fmla="*/ 24765 h 154305"/>
              <a:gd name="connsiteX123" fmla="*/ 657225 w 1051560"/>
              <a:gd name="connsiteY123" fmla="*/ 13335 h 154305"/>
              <a:gd name="connsiteX124" fmla="*/ 662940 w 1051560"/>
              <a:gd name="connsiteY124" fmla="*/ 1905 h 154305"/>
              <a:gd name="connsiteX125" fmla="*/ 670560 w 1051560"/>
              <a:gd name="connsiteY125" fmla="*/ 0 h 154305"/>
              <a:gd name="connsiteX126" fmla="*/ 685800 w 1051560"/>
              <a:gd name="connsiteY126" fmla="*/ 1905 h 154305"/>
              <a:gd name="connsiteX127" fmla="*/ 699135 w 1051560"/>
              <a:gd name="connsiteY127" fmla="*/ 15240 h 154305"/>
              <a:gd name="connsiteX128" fmla="*/ 702945 w 1051560"/>
              <a:gd name="connsiteY128" fmla="*/ 26670 h 154305"/>
              <a:gd name="connsiteX129" fmla="*/ 701040 w 1051560"/>
              <a:gd name="connsiteY129" fmla="*/ 45720 h 154305"/>
              <a:gd name="connsiteX130" fmla="*/ 697230 w 1051560"/>
              <a:gd name="connsiteY130" fmla="*/ 57150 h 154305"/>
              <a:gd name="connsiteX131" fmla="*/ 695325 w 1051560"/>
              <a:gd name="connsiteY131" fmla="*/ 66675 h 154305"/>
              <a:gd name="connsiteX132" fmla="*/ 701040 w 1051560"/>
              <a:gd name="connsiteY132" fmla="*/ 99060 h 154305"/>
              <a:gd name="connsiteX133" fmla="*/ 706755 w 1051560"/>
              <a:gd name="connsiteY133" fmla="*/ 100965 h 154305"/>
              <a:gd name="connsiteX134" fmla="*/ 712470 w 1051560"/>
              <a:gd name="connsiteY134" fmla="*/ 104775 h 154305"/>
              <a:gd name="connsiteX135" fmla="*/ 720090 w 1051560"/>
              <a:gd name="connsiteY135" fmla="*/ 102870 h 154305"/>
              <a:gd name="connsiteX136" fmla="*/ 731520 w 1051560"/>
              <a:gd name="connsiteY136" fmla="*/ 100965 h 154305"/>
              <a:gd name="connsiteX137" fmla="*/ 737235 w 1051560"/>
              <a:gd name="connsiteY137" fmla="*/ 97155 h 154305"/>
              <a:gd name="connsiteX138" fmla="*/ 735330 w 1051560"/>
              <a:gd name="connsiteY138" fmla="*/ 66675 h 154305"/>
              <a:gd name="connsiteX139" fmla="*/ 737235 w 1051560"/>
              <a:gd name="connsiteY139" fmla="*/ 57150 h 154305"/>
              <a:gd name="connsiteX140" fmla="*/ 752475 w 1051560"/>
              <a:gd name="connsiteY140" fmla="*/ 49530 h 154305"/>
              <a:gd name="connsiteX141" fmla="*/ 763905 w 1051560"/>
              <a:gd name="connsiteY141" fmla="*/ 47625 h 154305"/>
              <a:gd name="connsiteX142" fmla="*/ 777240 w 1051560"/>
              <a:gd name="connsiteY142" fmla="*/ 53340 h 154305"/>
              <a:gd name="connsiteX143" fmla="*/ 781050 w 1051560"/>
              <a:gd name="connsiteY143" fmla="*/ 59055 h 154305"/>
              <a:gd name="connsiteX144" fmla="*/ 777240 w 1051560"/>
              <a:gd name="connsiteY144" fmla="*/ 76200 h 154305"/>
              <a:gd name="connsiteX145" fmla="*/ 771525 w 1051560"/>
              <a:gd name="connsiteY145" fmla="*/ 80010 h 154305"/>
              <a:gd name="connsiteX146" fmla="*/ 777240 w 1051560"/>
              <a:gd name="connsiteY146" fmla="*/ 83820 h 154305"/>
              <a:gd name="connsiteX147" fmla="*/ 790575 w 1051560"/>
              <a:gd name="connsiteY147" fmla="*/ 81915 h 154305"/>
              <a:gd name="connsiteX148" fmla="*/ 800100 w 1051560"/>
              <a:gd name="connsiteY148" fmla="*/ 64770 h 154305"/>
              <a:gd name="connsiteX149" fmla="*/ 803910 w 1051560"/>
              <a:gd name="connsiteY149" fmla="*/ 59055 h 154305"/>
              <a:gd name="connsiteX150" fmla="*/ 803910 w 1051560"/>
              <a:gd name="connsiteY150" fmla="*/ 47625 h 154305"/>
              <a:gd name="connsiteX151" fmla="*/ 811530 w 1051560"/>
              <a:gd name="connsiteY151" fmla="*/ 49530 h 154305"/>
              <a:gd name="connsiteX152" fmla="*/ 826770 w 1051560"/>
              <a:gd name="connsiteY152" fmla="*/ 72390 h 154305"/>
              <a:gd name="connsiteX153" fmla="*/ 830580 w 1051560"/>
              <a:gd name="connsiteY153" fmla="*/ 83820 h 154305"/>
              <a:gd name="connsiteX154" fmla="*/ 828675 w 1051560"/>
              <a:gd name="connsiteY154" fmla="*/ 97155 h 154305"/>
              <a:gd name="connsiteX155" fmla="*/ 830580 w 1051560"/>
              <a:gd name="connsiteY155" fmla="*/ 104775 h 154305"/>
              <a:gd name="connsiteX156" fmla="*/ 842010 w 1051560"/>
              <a:gd name="connsiteY156" fmla="*/ 102870 h 154305"/>
              <a:gd name="connsiteX157" fmla="*/ 853440 w 1051560"/>
              <a:gd name="connsiteY157" fmla="*/ 99060 h 154305"/>
              <a:gd name="connsiteX158" fmla="*/ 859155 w 1051560"/>
              <a:gd name="connsiteY158" fmla="*/ 91440 h 154305"/>
              <a:gd name="connsiteX159" fmla="*/ 862965 w 1051560"/>
              <a:gd name="connsiteY159" fmla="*/ 80010 h 154305"/>
              <a:gd name="connsiteX160" fmla="*/ 893445 w 1051560"/>
              <a:gd name="connsiteY160" fmla="*/ 72390 h 154305"/>
              <a:gd name="connsiteX161" fmla="*/ 902970 w 1051560"/>
              <a:gd name="connsiteY161" fmla="*/ 74295 h 154305"/>
              <a:gd name="connsiteX162" fmla="*/ 899160 w 1051560"/>
              <a:gd name="connsiteY162" fmla="*/ 91440 h 154305"/>
              <a:gd name="connsiteX163" fmla="*/ 895350 w 1051560"/>
              <a:gd name="connsiteY163" fmla="*/ 100965 h 154305"/>
              <a:gd name="connsiteX164" fmla="*/ 889635 w 1051560"/>
              <a:gd name="connsiteY164" fmla="*/ 114300 h 154305"/>
              <a:gd name="connsiteX165" fmla="*/ 891540 w 1051560"/>
              <a:gd name="connsiteY165" fmla="*/ 120015 h 154305"/>
              <a:gd name="connsiteX166" fmla="*/ 902970 w 1051560"/>
              <a:gd name="connsiteY166" fmla="*/ 116205 h 154305"/>
              <a:gd name="connsiteX167" fmla="*/ 908685 w 1051560"/>
              <a:gd name="connsiteY167" fmla="*/ 114300 h 154305"/>
              <a:gd name="connsiteX168" fmla="*/ 918210 w 1051560"/>
              <a:gd name="connsiteY168" fmla="*/ 110490 h 154305"/>
              <a:gd name="connsiteX169" fmla="*/ 933450 w 1051560"/>
              <a:gd name="connsiteY169" fmla="*/ 106680 h 154305"/>
              <a:gd name="connsiteX170" fmla="*/ 941070 w 1051560"/>
              <a:gd name="connsiteY170" fmla="*/ 104775 h 154305"/>
              <a:gd name="connsiteX171" fmla="*/ 944880 w 1051560"/>
              <a:gd name="connsiteY171" fmla="*/ 99060 h 154305"/>
              <a:gd name="connsiteX172" fmla="*/ 942975 w 1051560"/>
              <a:gd name="connsiteY172" fmla="*/ 93345 h 154305"/>
              <a:gd name="connsiteX173" fmla="*/ 950595 w 1051560"/>
              <a:gd name="connsiteY173" fmla="*/ 78105 h 154305"/>
              <a:gd name="connsiteX174" fmla="*/ 956310 w 1051560"/>
              <a:gd name="connsiteY174" fmla="*/ 81915 h 154305"/>
              <a:gd name="connsiteX175" fmla="*/ 962025 w 1051560"/>
              <a:gd name="connsiteY175" fmla="*/ 89535 h 154305"/>
              <a:gd name="connsiteX176" fmla="*/ 965835 w 1051560"/>
              <a:gd name="connsiteY176" fmla="*/ 95250 h 154305"/>
              <a:gd name="connsiteX177" fmla="*/ 971550 w 1051560"/>
              <a:gd name="connsiteY177" fmla="*/ 99060 h 154305"/>
              <a:gd name="connsiteX178" fmla="*/ 984885 w 1051560"/>
              <a:gd name="connsiteY178" fmla="*/ 93345 h 154305"/>
              <a:gd name="connsiteX179" fmla="*/ 988695 w 1051560"/>
              <a:gd name="connsiteY179" fmla="*/ 78105 h 154305"/>
              <a:gd name="connsiteX180" fmla="*/ 986790 w 1051560"/>
              <a:gd name="connsiteY180" fmla="*/ 60960 h 154305"/>
              <a:gd name="connsiteX181" fmla="*/ 986790 w 1051560"/>
              <a:gd name="connsiteY181" fmla="*/ 26670 h 154305"/>
              <a:gd name="connsiteX182" fmla="*/ 992505 w 1051560"/>
              <a:gd name="connsiteY182" fmla="*/ 22860 h 154305"/>
              <a:gd name="connsiteX183" fmla="*/ 1005840 w 1051560"/>
              <a:gd name="connsiteY183" fmla="*/ 26670 h 154305"/>
              <a:gd name="connsiteX184" fmla="*/ 1013460 w 1051560"/>
              <a:gd name="connsiteY184" fmla="*/ 32385 h 154305"/>
              <a:gd name="connsiteX185" fmla="*/ 1019175 w 1051560"/>
              <a:gd name="connsiteY185" fmla="*/ 36195 h 154305"/>
              <a:gd name="connsiteX186" fmla="*/ 1022985 w 1051560"/>
              <a:gd name="connsiteY186" fmla="*/ 41910 h 154305"/>
              <a:gd name="connsiteX187" fmla="*/ 1024890 w 1051560"/>
              <a:gd name="connsiteY187" fmla="*/ 47625 h 154305"/>
              <a:gd name="connsiteX188" fmla="*/ 1028700 w 1051560"/>
              <a:gd name="connsiteY188" fmla="*/ 55245 h 154305"/>
              <a:gd name="connsiteX189" fmla="*/ 1032510 w 1051560"/>
              <a:gd name="connsiteY189" fmla="*/ 74295 h 154305"/>
              <a:gd name="connsiteX190" fmla="*/ 1038225 w 1051560"/>
              <a:gd name="connsiteY190" fmla="*/ 80010 h 154305"/>
              <a:gd name="connsiteX191" fmla="*/ 1040130 w 1051560"/>
              <a:gd name="connsiteY191" fmla="*/ 85725 h 154305"/>
              <a:gd name="connsiteX192" fmla="*/ 1038225 w 1051560"/>
              <a:gd name="connsiteY192" fmla="*/ 91440 h 154305"/>
              <a:gd name="connsiteX193" fmla="*/ 1049655 w 1051560"/>
              <a:gd name="connsiteY193" fmla="*/ 97155 h 154305"/>
              <a:gd name="connsiteX194" fmla="*/ 1051560 w 1051560"/>
              <a:gd name="connsiteY194" fmla="*/ 102870 h 154305"/>
              <a:gd name="connsiteX195" fmla="*/ 1043940 w 1051560"/>
              <a:gd name="connsiteY195" fmla="*/ 112395 h 154305"/>
              <a:gd name="connsiteX196" fmla="*/ 1007745 w 1051560"/>
              <a:gd name="connsiteY196" fmla="*/ 116205 h 154305"/>
              <a:gd name="connsiteX197" fmla="*/ 1002030 w 1051560"/>
              <a:gd name="connsiteY197" fmla="*/ 118110 h 154305"/>
              <a:gd name="connsiteX198" fmla="*/ 979170 w 1051560"/>
              <a:gd name="connsiteY198" fmla="*/ 121920 h 154305"/>
              <a:gd name="connsiteX199" fmla="*/ 967740 w 1051560"/>
              <a:gd name="connsiteY199" fmla="*/ 127635 h 154305"/>
              <a:gd name="connsiteX200" fmla="*/ 962025 w 1051560"/>
              <a:gd name="connsiteY200" fmla="*/ 129540 h 154305"/>
              <a:gd name="connsiteX201" fmla="*/ 956310 w 1051560"/>
              <a:gd name="connsiteY201" fmla="*/ 133350 h 154305"/>
              <a:gd name="connsiteX202" fmla="*/ 942975 w 1051560"/>
              <a:gd name="connsiteY202" fmla="*/ 135255 h 154305"/>
              <a:gd name="connsiteX203" fmla="*/ 937260 w 1051560"/>
              <a:gd name="connsiteY203" fmla="*/ 137160 h 154305"/>
              <a:gd name="connsiteX204" fmla="*/ 868680 w 1051560"/>
              <a:gd name="connsiteY204" fmla="*/ 140970 h 154305"/>
              <a:gd name="connsiteX205" fmla="*/ 840105 w 1051560"/>
              <a:gd name="connsiteY205" fmla="*/ 144780 h 154305"/>
              <a:gd name="connsiteX206" fmla="*/ 811530 w 1051560"/>
              <a:gd name="connsiteY206" fmla="*/ 150495 h 154305"/>
              <a:gd name="connsiteX207" fmla="*/ 802005 w 1051560"/>
              <a:gd name="connsiteY207" fmla="*/ 152400 h 154305"/>
              <a:gd name="connsiteX208" fmla="*/ 727710 w 1051560"/>
              <a:gd name="connsiteY208" fmla="*/ 148590 h 154305"/>
              <a:gd name="connsiteX209" fmla="*/ 714375 w 1051560"/>
              <a:gd name="connsiteY209" fmla="*/ 142875 h 154305"/>
              <a:gd name="connsiteX210" fmla="*/ 708660 w 1051560"/>
              <a:gd name="connsiteY210" fmla="*/ 140970 h 154305"/>
              <a:gd name="connsiteX211" fmla="*/ 702945 w 1051560"/>
              <a:gd name="connsiteY211" fmla="*/ 137160 h 154305"/>
              <a:gd name="connsiteX212" fmla="*/ 681990 w 1051560"/>
              <a:gd name="connsiteY212" fmla="*/ 135255 h 154305"/>
              <a:gd name="connsiteX213" fmla="*/ 600075 w 1051560"/>
              <a:gd name="connsiteY213" fmla="*/ 137160 h 154305"/>
              <a:gd name="connsiteX214" fmla="*/ 594360 w 1051560"/>
              <a:gd name="connsiteY214" fmla="*/ 139065 h 154305"/>
              <a:gd name="connsiteX215" fmla="*/ 556260 w 1051560"/>
              <a:gd name="connsiteY215" fmla="*/ 140970 h 154305"/>
              <a:gd name="connsiteX216" fmla="*/ 520065 w 1051560"/>
              <a:gd name="connsiteY216" fmla="*/ 144780 h 154305"/>
              <a:gd name="connsiteX217" fmla="*/ 493395 w 1051560"/>
              <a:gd name="connsiteY217" fmla="*/ 146685 h 154305"/>
              <a:gd name="connsiteX218" fmla="*/ 478155 w 1051560"/>
              <a:gd name="connsiteY218" fmla="*/ 148590 h 154305"/>
              <a:gd name="connsiteX219" fmla="*/ 470535 w 1051560"/>
              <a:gd name="connsiteY219" fmla="*/ 150495 h 154305"/>
              <a:gd name="connsiteX220" fmla="*/ 440055 w 1051560"/>
              <a:gd name="connsiteY220" fmla="*/ 152400 h 154305"/>
              <a:gd name="connsiteX221" fmla="*/ 419100 w 1051560"/>
              <a:gd name="connsiteY221" fmla="*/ 154305 h 154305"/>
              <a:gd name="connsiteX222" fmla="*/ 310515 w 1051560"/>
              <a:gd name="connsiteY222" fmla="*/ 150495 h 154305"/>
              <a:gd name="connsiteX223" fmla="*/ 281940 w 1051560"/>
              <a:gd name="connsiteY223" fmla="*/ 144780 h 154305"/>
              <a:gd name="connsiteX224" fmla="*/ 249555 w 1051560"/>
              <a:gd name="connsiteY224" fmla="*/ 140970 h 154305"/>
              <a:gd name="connsiteX225" fmla="*/ 236220 w 1051560"/>
              <a:gd name="connsiteY225" fmla="*/ 137160 h 154305"/>
              <a:gd name="connsiteX226" fmla="*/ 146685 w 1051560"/>
              <a:gd name="connsiteY226" fmla="*/ 140970 h 154305"/>
              <a:gd name="connsiteX227" fmla="*/ 140970 w 1051560"/>
              <a:gd name="connsiteY227" fmla="*/ 144780 h 154305"/>
              <a:gd name="connsiteX228" fmla="*/ 121920 w 1051560"/>
              <a:gd name="connsiteY228" fmla="*/ 148590 h 154305"/>
              <a:gd name="connsiteX229" fmla="*/ 66675 w 1051560"/>
              <a:gd name="connsiteY229" fmla="*/ 146685 h 154305"/>
              <a:gd name="connsiteX230" fmla="*/ 60960 w 1051560"/>
              <a:gd name="connsiteY230" fmla="*/ 144780 h 154305"/>
              <a:gd name="connsiteX231" fmla="*/ 51435 w 1051560"/>
              <a:gd name="connsiteY231" fmla="*/ 142875 h 154305"/>
              <a:gd name="connsiteX232" fmla="*/ 34290 w 1051560"/>
              <a:gd name="connsiteY232" fmla="*/ 137160 h 154305"/>
              <a:gd name="connsiteX233" fmla="*/ 22860 w 1051560"/>
              <a:gd name="connsiteY233" fmla="*/ 133350 h 154305"/>
              <a:gd name="connsiteX234" fmla="*/ 20955 w 1051560"/>
              <a:gd name="connsiteY234" fmla="*/ 127635 h 154305"/>
              <a:gd name="connsiteX235" fmla="*/ 5715 w 1051560"/>
              <a:gd name="connsiteY235" fmla="*/ 104775 h 15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051560" h="154305">
                <a:moveTo>
                  <a:pt x="5715" y="104775"/>
                </a:moveTo>
                <a:cubicBezTo>
                  <a:pt x="3175" y="95250"/>
                  <a:pt x="9135" y="92145"/>
                  <a:pt x="5715" y="70485"/>
                </a:cubicBezTo>
                <a:cubicBezTo>
                  <a:pt x="5089" y="66518"/>
                  <a:pt x="3175" y="62865"/>
                  <a:pt x="1905" y="59055"/>
                </a:cubicBezTo>
                <a:lnTo>
                  <a:pt x="0" y="53340"/>
                </a:lnTo>
                <a:cubicBezTo>
                  <a:pt x="16" y="53274"/>
                  <a:pt x="2899" y="40916"/>
                  <a:pt x="3810" y="40005"/>
                </a:cubicBezTo>
                <a:cubicBezTo>
                  <a:pt x="5230" y="38585"/>
                  <a:pt x="7620" y="38735"/>
                  <a:pt x="9525" y="38100"/>
                </a:cubicBezTo>
                <a:cubicBezTo>
                  <a:pt x="23127" y="42634"/>
                  <a:pt x="17613" y="39682"/>
                  <a:pt x="26670" y="45720"/>
                </a:cubicBezTo>
                <a:cubicBezTo>
                  <a:pt x="27305" y="47625"/>
                  <a:pt x="28365" y="49438"/>
                  <a:pt x="28575" y="51435"/>
                </a:cubicBezTo>
                <a:cubicBezTo>
                  <a:pt x="29641" y="61559"/>
                  <a:pt x="28272" y="71978"/>
                  <a:pt x="30480" y="81915"/>
                </a:cubicBezTo>
                <a:cubicBezTo>
                  <a:pt x="30977" y="84150"/>
                  <a:pt x="34290" y="84455"/>
                  <a:pt x="36195" y="85725"/>
                </a:cubicBezTo>
                <a:cubicBezTo>
                  <a:pt x="37465" y="87630"/>
                  <a:pt x="39075" y="89348"/>
                  <a:pt x="40005" y="91440"/>
                </a:cubicBezTo>
                <a:cubicBezTo>
                  <a:pt x="41636" y="95110"/>
                  <a:pt x="40005" y="101600"/>
                  <a:pt x="43815" y="102870"/>
                </a:cubicBezTo>
                <a:lnTo>
                  <a:pt x="49530" y="104775"/>
                </a:lnTo>
                <a:cubicBezTo>
                  <a:pt x="52705" y="104140"/>
                  <a:pt x="55931" y="103722"/>
                  <a:pt x="59055" y="102870"/>
                </a:cubicBezTo>
                <a:cubicBezTo>
                  <a:pt x="62930" y="101813"/>
                  <a:pt x="70485" y="99060"/>
                  <a:pt x="70485" y="99060"/>
                </a:cubicBezTo>
                <a:cubicBezTo>
                  <a:pt x="71120" y="97155"/>
                  <a:pt x="72390" y="95353"/>
                  <a:pt x="72390" y="93345"/>
                </a:cubicBezTo>
                <a:cubicBezTo>
                  <a:pt x="72390" y="84589"/>
                  <a:pt x="70926" y="81333"/>
                  <a:pt x="68580" y="74295"/>
                </a:cubicBezTo>
                <a:cubicBezTo>
                  <a:pt x="81919" y="65402"/>
                  <a:pt x="84823" y="61821"/>
                  <a:pt x="110490" y="72390"/>
                </a:cubicBezTo>
                <a:cubicBezTo>
                  <a:pt x="114566" y="74068"/>
                  <a:pt x="103999" y="87276"/>
                  <a:pt x="102870" y="89535"/>
                </a:cubicBezTo>
                <a:cubicBezTo>
                  <a:pt x="101972" y="91331"/>
                  <a:pt x="101600" y="93345"/>
                  <a:pt x="100965" y="95250"/>
                </a:cubicBezTo>
                <a:cubicBezTo>
                  <a:pt x="101600" y="98425"/>
                  <a:pt x="102085" y="101634"/>
                  <a:pt x="102870" y="104775"/>
                </a:cubicBezTo>
                <a:cubicBezTo>
                  <a:pt x="103357" y="106723"/>
                  <a:pt x="103141" y="109323"/>
                  <a:pt x="104775" y="110490"/>
                </a:cubicBezTo>
                <a:cubicBezTo>
                  <a:pt x="108043" y="112824"/>
                  <a:pt x="116205" y="114300"/>
                  <a:pt x="116205" y="114300"/>
                </a:cubicBezTo>
                <a:cubicBezTo>
                  <a:pt x="122402" y="112234"/>
                  <a:pt x="122733" y="113424"/>
                  <a:pt x="125730" y="106680"/>
                </a:cubicBezTo>
                <a:cubicBezTo>
                  <a:pt x="127361" y="103010"/>
                  <a:pt x="129540" y="95250"/>
                  <a:pt x="129540" y="95250"/>
                </a:cubicBezTo>
                <a:cubicBezTo>
                  <a:pt x="130175" y="79375"/>
                  <a:pt x="129752" y="63422"/>
                  <a:pt x="131445" y="47625"/>
                </a:cubicBezTo>
                <a:cubicBezTo>
                  <a:pt x="131689" y="45349"/>
                  <a:pt x="133467" y="43340"/>
                  <a:pt x="135255" y="41910"/>
                </a:cubicBezTo>
                <a:cubicBezTo>
                  <a:pt x="136823" y="40656"/>
                  <a:pt x="139065" y="40640"/>
                  <a:pt x="140970" y="40005"/>
                </a:cubicBezTo>
                <a:cubicBezTo>
                  <a:pt x="144593" y="40730"/>
                  <a:pt x="152305" y="41862"/>
                  <a:pt x="156210" y="43815"/>
                </a:cubicBezTo>
                <a:cubicBezTo>
                  <a:pt x="158258" y="44839"/>
                  <a:pt x="160020" y="46355"/>
                  <a:pt x="161925" y="47625"/>
                </a:cubicBezTo>
                <a:cubicBezTo>
                  <a:pt x="157628" y="64813"/>
                  <a:pt x="159771" y="57897"/>
                  <a:pt x="156210" y="68580"/>
                </a:cubicBezTo>
                <a:cubicBezTo>
                  <a:pt x="156845" y="76200"/>
                  <a:pt x="156068" y="84073"/>
                  <a:pt x="158115" y="91440"/>
                </a:cubicBezTo>
                <a:cubicBezTo>
                  <a:pt x="159341" y="95852"/>
                  <a:pt x="163195" y="99060"/>
                  <a:pt x="165735" y="102870"/>
                </a:cubicBezTo>
                <a:cubicBezTo>
                  <a:pt x="172720" y="113347"/>
                  <a:pt x="165735" y="104458"/>
                  <a:pt x="175260" y="112395"/>
                </a:cubicBezTo>
                <a:cubicBezTo>
                  <a:pt x="184773" y="120323"/>
                  <a:pt x="176646" y="116667"/>
                  <a:pt x="186690" y="120015"/>
                </a:cubicBezTo>
                <a:cubicBezTo>
                  <a:pt x="187586" y="122704"/>
                  <a:pt x="188334" y="130026"/>
                  <a:pt x="194310" y="127635"/>
                </a:cubicBezTo>
                <a:cubicBezTo>
                  <a:pt x="196436" y="126785"/>
                  <a:pt x="196850" y="123825"/>
                  <a:pt x="198120" y="121920"/>
                </a:cubicBezTo>
                <a:cubicBezTo>
                  <a:pt x="197485" y="118745"/>
                  <a:pt x="197352" y="115427"/>
                  <a:pt x="196215" y="112395"/>
                </a:cubicBezTo>
                <a:cubicBezTo>
                  <a:pt x="195411" y="110251"/>
                  <a:pt x="192612" y="108960"/>
                  <a:pt x="192405" y="106680"/>
                </a:cubicBezTo>
                <a:cubicBezTo>
                  <a:pt x="191941" y="101581"/>
                  <a:pt x="193394" y="96477"/>
                  <a:pt x="194310" y="91440"/>
                </a:cubicBezTo>
                <a:cubicBezTo>
                  <a:pt x="194669" y="89464"/>
                  <a:pt x="194961" y="87293"/>
                  <a:pt x="196215" y="85725"/>
                </a:cubicBezTo>
                <a:cubicBezTo>
                  <a:pt x="201657" y="78922"/>
                  <a:pt x="215213" y="80617"/>
                  <a:pt x="220980" y="80010"/>
                </a:cubicBezTo>
                <a:lnTo>
                  <a:pt x="238125" y="78105"/>
                </a:lnTo>
                <a:cubicBezTo>
                  <a:pt x="238760" y="75565"/>
                  <a:pt x="238394" y="72529"/>
                  <a:pt x="240030" y="70485"/>
                </a:cubicBezTo>
                <a:cubicBezTo>
                  <a:pt x="241284" y="68917"/>
                  <a:pt x="243949" y="69478"/>
                  <a:pt x="245745" y="68580"/>
                </a:cubicBezTo>
                <a:cubicBezTo>
                  <a:pt x="247793" y="67556"/>
                  <a:pt x="249555" y="66040"/>
                  <a:pt x="251460" y="64770"/>
                </a:cubicBezTo>
                <a:cubicBezTo>
                  <a:pt x="257592" y="46374"/>
                  <a:pt x="247759" y="74975"/>
                  <a:pt x="257175" y="51435"/>
                </a:cubicBezTo>
                <a:cubicBezTo>
                  <a:pt x="258667" y="47706"/>
                  <a:pt x="259715" y="43815"/>
                  <a:pt x="260985" y="40005"/>
                </a:cubicBezTo>
                <a:cubicBezTo>
                  <a:pt x="262240" y="36240"/>
                  <a:pt x="263343" y="31261"/>
                  <a:pt x="266700" y="28575"/>
                </a:cubicBezTo>
                <a:cubicBezTo>
                  <a:pt x="268268" y="27321"/>
                  <a:pt x="270619" y="27568"/>
                  <a:pt x="272415" y="26670"/>
                </a:cubicBezTo>
                <a:cubicBezTo>
                  <a:pt x="274463" y="25646"/>
                  <a:pt x="276225" y="24130"/>
                  <a:pt x="278130" y="22860"/>
                </a:cubicBezTo>
                <a:cubicBezTo>
                  <a:pt x="280035" y="23495"/>
                  <a:pt x="282277" y="23511"/>
                  <a:pt x="283845" y="24765"/>
                </a:cubicBezTo>
                <a:cubicBezTo>
                  <a:pt x="287202" y="27451"/>
                  <a:pt x="288305" y="32430"/>
                  <a:pt x="289560" y="36195"/>
                </a:cubicBezTo>
                <a:cubicBezTo>
                  <a:pt x="290195" y="57150"/>
                  <a:pt x="290302" y="78128"/>
                  <a:pt x="291465" y="99060"/>
                </a:cubicBezTo>
                <a:cubicBezTo>
                  <a:pt x="291626" y="101949"/>
                  <a:pt x="295071" y="108803"/>
                  <a:pt x="297180" y="110490"/>
                </a:cubicBezTo>
                <a:cubicBezTo>
                  <a:pt x="298748" y="111744"/>
                  <a:pt x="300990" y="111760"/>
                  <a:pt x="302895" y="112395"/>
                </a:cubicBezTo>
                <a:cubicBezTo>
                  <a:pt x="304165" y="109855"/>
                  <a:pt x="306066" y="107542"/>
                  <a:pt x="306705" y="104775"/>
                </a:cubicBezTo>
                <a:cubicBezTo>
                  <a:pt x="307998" y="99172"/>
                  <a:pt x="308228" y="93367"/>
                  <a:pt x="308610" y="87630"/>
                </a:cubicBezTo>
                <a:cubicBezTo>
                  <a:pt x="309498" y="74309"/>
                  <a:pt x="309880" y="60960"/>
                  <a:pt x="310515" y="47625"/>
                </a:cubicBezTo>
                <a:cubicBezTo>
                  <a:pt x="315595" y="48895"/>
                  <a:pt x="320834" y="49646"/>
                  <a:pt x="325755" y="51435"/>
                </a:cubicBezTo>
                <a:cubicBezTo>
                  <a:pt x="327907" y="52217"/>
                  <a:pt x="329482" y="54109"/>
                  <a:pt x="331470" y="55245"/>
                </a:cubicBezTo>
                <a:cubicBezTo>
                  <a:pt x="333936" y="56654"/>
                  <a:pt x="336550" y="57785"/>
                  <a:pt x="339090" y="59055"/>
                </a:cubicBezTo>
                <a:cubicBezTo>
                  <a:pt x="339725" y="60960"/>
                  <a:pt x="340097" y="62974"/>
                  <a:pt x="340995" y="64770"/>
                </a:cubicBezTo>
                <a:cubicBezTo>
                  <a:pt x="342019" y="66818"/>
                  <a:pt x="344509" y="68215"/>
                  <a:pt x="344805" y="70485"/>
                </a:cubicBezTo>
                <a:cubicBezTo>
                  <a:pt x="346450" y="83094"/>
                  <a:pt x="345608" y="95917"/>
                  <a:pt x="346710" y="108585"/>
                </a:cubicBezTo>
                <a:cubicBezTo>
                  <a:pt x="346884" y="110585"/>
                  <a:pt x="347361" y="112732"/>
                  <a:pt x="348615" y="114300"/>
                </a:cubicBezTo>
                <a:cubicBezTo>
                  <a:pt x="350045" y="116088"/>
                  <a:pt x="352425" y="116840"/>
                  <a:pt x="354330" y="118110"/>
                </a:cubicBezTo>
                <a:cubicBezTo>
                  <a:pt x="354965" y="120015"/>
                  <a:pt x="354287" y="123338"/>
                  <a:pt x="356235" y="123825"/>
                </a:cubicBezTo>
                <a:cubicBezTo>
                  <a:pt x="358456" y="124380"/>
                  <a:pt x="361395" y="122236"/>
                  <a:pt x="361950" y="120015"/>
                </a:cubicBezTo>
                <a:cubicBezTo>
                  <a:pt x="364112" y="111368"/>
                  <a:pt x="362533" y="102159"/>
                  <a:pt x="363855" y="93345"/>
                </a:cubicBezTo>
                <a:cubicBezTo>
                  <a:pt x="364451" y="89373"/>
                  <a:pt x="366395" y="85725"/>
                  <a:pt x="367665" y="81915"/>
                </a:cubicBezTo>
                <a:lnTo>
                  <a:pt x="369570" y="76200"/>
                </a:lnTo>
                <a:cubicBezTo>
                  <a:pt x="371475" y="76835"/>
                  <a:pt x="373717" y="76851"/>
                  <a:pt x="375285" y="78105"/>
                </a:cubicBezTo>
                <a:cubicBezTo>
                  <a:pt x="380483" y="82264"/>
                  <a:pt x="378613" y="85870"/>
                  <a:pt x="381000" y="91440"/>
                </a:cubicBezTo>
                <a:cubicBezTo>
                  <a:pt x="381902" y="93544"/>
                  <a:pt x="383786" y="95107"/>
                  <a:pt x="384810" y="97155"/>
                </a:cubicBezTo>
                <a:cubicBezTo>
                  <a:pt x="385708" y="98951"/>
                  <a:pt x="385081" y="101703"/>
                  <a:pt x="386715" y="102870"/>
                </a:cubicBezTo>
                <a:cubicBezTo>
                  <a:pt x="389983" y="105204"/>
                  <a:pt x="398145" y="106680"/>
                  <a:pt x="398145" y="106680"/>
                </a:cubicBezTo>
                <a:cubicBezTo>
                  <a:pt x="401259" y="105642"/>
                  <a:pt x="407631" y="104075"/>
                  <a:pt x="409575" y="100965"/>
                </a:cubicBezTo>
                <a:cubicBezTo>
                  <a:pt x="411704" y="97559"/>
                  <a:pt x="412115" y="93345"/>
                  <a:pt x="413385" y="89535"/>
                </a:cubicBezTo>
                <a:lnTo>
                  <a:pt x="415290" y="83820"/>
                </a:lnTo>
                <a:cubicBezTo>
                  <a:pt x="415925" y="79375"/>
                  <a:pt x="416392" y="74903"/>
                  <a:pt x="417195" y="70485"/>
                </a:cubicBezTo>
                <a:cubicBezTo>
                  <a:pt x="417663" y="67909"/>
                  <a:pt x="417376" y="64835"/>
                  <a:pt x="419100" y="62865"/>
                </a:cubicBezTo>
                <a:cubicBezTo>
                  <a:pt x="422115" y="59419"/>
                  <a:pt x="426434" y="57293"/>
                  <a:pt x="430530" y="55245"/>
                </a:cubicBezTo>
                <a:cubicBezTo>
                  <a:pt x="435610" y="52705"/>
                  <a:pt x="440469" y="49664"/>
                  <a:pt x="445770" y="47625"/>
                </a:cubicBezTo>
                <a:cubicBezTo>
                  <a:pt x="448792" y="46463"/>
                  <a:pt x="452154" y="46505"/>
                  <a:pt x="455295" y="45720"/>
                </a:cubicBezTo>
                <a:cubicBezTo>
                  <a:pt x="457243" y="45233"/>
                  <a:pt x="459105" y="44450"/>
                  <a:pt x="461010" y="43815"/>
                </a:cubicBezTo>
                <a:cubicBezTo>
                  <a:pt x="462915" y="44450"/>
                  <a:pt x="465305" y="44300"/>
                  <a:pt x="466725" y="45720"/>
                </a:cubicBezTo>
                <a:cubicBezTo>
                  <a:pt x="468145" y="47140"/>
                  <a:pt x="468630" y="49427"/>
                  <a:pt x="468630" y="51435"/>
                </a:cubicBezTo>
                <a:cubicBezTo>
                  <a:pt x="468630" y="57133"/>
                  <a:pt x="467293" y="75348"/>
                  <a:pt x="462915" y="81915"/>
                </a:cubicBezTo>
                <a:cubicBezTo>
                  <a:pt x="461645" y="83820"/>
                  <a:pt x="460035" y="85538"/>
                  <a:pt x="459105" y="87630"/>
                </a:cubicBezTo>
                <a:cubicBezTo>
                  <a:pt x="457474" y="91300"/>
                  <a:pt x="455295" y="99060"/>
                  <a:pt x="455295" y="99060"/>
                </a:cubicBezTo>
                <a:cubicBezTo>
                  <a:pt x="456459" y="102553"/>
                  <a:pt x="458798" y="112912"/>
                  <a:pt x="462915" y="116205"/>
                </a:cubicBezTo>
                <a:cubicBezTo>
                  <a:pt x="464483" y="117459"/>
                  <a:pt x="466725" y="117475"/>
                  <a:pt x="468630" y="118110"/>
                </a:cubicBezTo>
                <a:cubicBezTo>
                  <a:pt x="472804" y="111848"/>
                  <a:pt x="472373" y="113581"/>
                  <a:pt x="474345" y="106680"/>
                </a:cubicBezTo>
                <a:cubicBezTo>
                  <a:pt x="475064" y="104163"/>
                  <a:pt x="474798" y="101238"/>
                  <a:pt x="476250" y="99060"/>
                </a:cubicBezTo>
                <a:cubicBezTo>
                  <a:pt x="477520" y="97155"/>
                  <a:pt x="480060" y="96520"/>
                  <a:pt x="481965" y="95250"/>
                </a:cubicBezTo>
                <a:cubicBezTo>
                  <a:pt x="484505" y="95885"/>
                  <a:pt x="487077" y="96403"/>
                  <a:pt x="489585" y="97155"/>
                </a:cubicBezTo>
                <a:cubicBezTo>
                  <a:pt x="493432" y="98309"/>
                  <a:pt x="497039" y="100397"/>
                  <a:pt x="501015" y="100965"/>
                </a:cubicBezTo>
                <a:lnTo>
                  <a:pt x="514350" y="102870"/>
                </a:lnTo>
                <a:cubicBezTo>
                  <a:pt x="516255" y="104140"/>
                  <a:pt x="518017" y="105656"/>
                  <a:pt x="520065" y="106680"/>
                </a:cubicBezTo>
                <a:cubicBezTo>
                  <a:pt x="521861" y="107578"/>
                  <a:pt x="524805" y="110340"/>
                  <a:pt x="525780" y="108585"/>
                </a:cubicBezTo>
                <a:cubicBezTo>
                  <a:pt x="528925" y="102924"/>
                  <a:pt x="525998" y="94923"/>
                  <a:pt x="529590" y="89535"/>
                </a:cubicBezTo>
                <a:cubicBezTo>
                  <a:pt x="535297" y="80975"/>
                  <a:pt x="532550" y="85946"/>
                  <a:pt x="537210" y="74295"/>
                </a:cubicBezTo>
                <a:cubicBezTo>
                  <a:pt x="537845" y="61595"/>
                  <a:pt x="536840" y="48706"/>
                  <a:pt x="539115" y="36195"/>
                </a:cubicBezTo>
                <a:cubicBezTo>
                  <a:pt x="539525" y="33942"/>
                  <a:pt x="542572" y="32761"/>
                  <a:pt x="544830" y="32385"/>
                </a:cubicBezTo>
                <a:cubicBezTo>
                  <a:pt x="546811" y="32055"/>
                  <a:pt x="548640" y="33655"/>
                  <a:pt x="550545" y="34290"/>
                </a:cubicBezTo>
                <a:cubicBezTo>
                  <a:pt x="551815" y="36195"/>
                  <a:pt x="552736" y="38386"/>
                  <a:pt x="554355" y="40005"/>
                </a:cubicBezTo>
                <a:cubicBezTo>
                  <a:pt x="561975" y="47625"/>
                  <a:pt x="558800" y="39370"/>
                  <a:pt x="563880" y="49530"/>
                </a:cubicBezTo>
                <a:cubicBezTo>
                  <a:pt x="564778" y="51326"/>
                  <a:pt x="564994" y="53399"/>
                  <a:pt x="565785" y="55245"/>
                </a:cubicBezTo>
                <a:cubicBezTo>
                  <a:pt x="569688" y="64352"/>
                  <a:pt x="569266" y="60389"/>
                  <a:pt x="571500" y="68580"/>
                </a:cubicBezTo>
                <a:cubicBezTo>
                  <a:pt x="576227" y="85911"/>
                  <a:pt x="570178" y="82109"/>
                  <a:pt x="581025" y="85725"/>
                </a:cubicBezTo>
                <a:cubicBezTo>
                  <a:pt x="582930" y="84455"/>
                  <a:pt x="584692" y="82939"/>
                  <a:pt x="586740" y="81915"/>
                </a:cubicBezTo>
                <a:cubicBezTo>
                  <a:pt x="588536" y="81017"/>
                  <a:pt x="591169" y="81553"/>
                  <a:pt x="592455" y="80010"/>
                </a:cubicBezTo>
                <a:cubicBezTo>
                  <a:pt x="593928" y="78243"/>
                  <a:pt x="599680" y="60239"/>
                  <a:pt x="600075" y="59055"/>
                </a:cubicBezTo>
                <a:cubicBezTo>
                  <a:pt x="600710" y="57150"/>
                  <a:pt x="600309" y="54454"/>
                  <a:pt x="601980" y="53340"/>
                </a:cubicBezTo>
                <a:lnTo>
                  <a:pt x="607695" y="49530"/>
                </a:lnTo>
                <a:cubicBezTo>
                  <a:pt x="614362" y="53975"/>
                  <a:pt x="617855" y="55245"/>
                  <a:pt x="621030" y="64770"/>
                </a:cubicBezTo>
                <a:lnTo>
                  <a:pt x="624840" y="76200"/>
                </a:lnTo>
                <a:cubicBezTo>
                  <a:pt x="627380" y="73660"/>
                  <a:pt x="630612" y="71660"/>
                  <a:pt x="632460" y="68580"/>
                </a:cubicBezTo>
                <a:cubicBezTo>
                  <a:pt x="634526" y="65136"/>
                  <a:pt x="634042" y="60492"/>
                  <a:pt x="636270" y="57150"/>
                </a:cubicBezTo>
                <a:lnTo>
                  <a:pt x="640080" y="51435"/>
                </a:lnTo>
                <a:cubicBezTo>
                  <a:pt x="640715" y="46990"/>
                  <a:pt x="640695" y="42401"/>
                  <a:pt x="641985" y="38100"/>
                </a:cubicBezTo>
                <a:cubicBezTo>
                  <a:pt x="642449" y="36552"/>
                  <a:pt x="651503" y="24774"/>
                  <a:pt x="651510" y="24765"/>
                </a:cubicBezTo>
                <a:cubicBezTo>
                  <a:pt x="656298" y="10400"/>
                  <a:pt x="649839" y="28107"/>
                  <a:pt x="657225" y="13335"/>
                </a:cubicBezTo>
                <a:cubicBezTo>
                  <a:pt x="659127" y="9532"/>
                  <a:pt x="658845" y="4635"/>
                  <a:pt x="662940" y="1905"/>
                </a:cubicBezTo>
                <a:cubicBezTo>
                  <a:pt x="665118" y="453"/>
                  <a:pt x="668020" y="635"/>
                  <a:pt x="670560" y="0"/>
                </a:cubicBezTo>
                <a:cubicBezTo>
                  <a:pt x="675640" y="635"/>
                  <a:pt x="680861" y="558"/>
                  <a:pt x="685800" y="1905"/>
                </a:cubicBezTo>
                <a:cubicBezTo>
                  <a:pt x="691231" y="3386"/>
                  <a:pt x="696598" y="12068"/>
                  <a:pt x="699135" y="15240"/>
                </a:cubicBezTo>
                <a:cubicBezTo>
                  <a:pt x="700405" y="19050"/>
                  <a:pt x="703345" y="22674"/>
                  <a:pt x="702945" y="26670"/>
                </a:cubicBezTo>
                <a:cubicBezTo>
                  <a:pt x="702310" y="33020"/>
                  <a:pt x="702216" y="39448"/>
                  <a:pt x="701040" y="45720"/>
                </a:cubicBezTo>
                <a:cubicBezTo>
                  <a:pt x="700300" y="49667"/>
                  <a:pt x="698018" y="53212"/>
                  <a:pt x="697230" y="57150"/>
                </a:cubicBezTo>
                <a:lnTo>
                  <a:pt x="695325" y="66675"/>
                </a:lnTo>
                <a:cubicBezTo>
                  <a:pt x="695586" y="70329"/>
                  <a:pt x="692750" y="92428"/>
                  <a:pt x="701040" y="99060"/>
                </a:cubicBezTo>
                <a:cubicBezTo>
                  <a:pt x="702608" y="100314"/>
                  <a:pt x="704959" y="100067"/>
                  <a:pt x="706755" y="100965"/>
                </a:cubicBezTo>
                <a:cubicBezTo>
                  <a:pt x="708803" y="101989"/>
                  <a:pt x="710565" y="103505"/>
                  <a:pt x="712470" y="104775"/>
                </a:cubicBezTo>
                <a:cubicBezTo>
                  <a:pt x="715010" y="104140"/>
                  <a:pt x="717523" y="103383"/>
                  <a:pt x="720090" y="102870"/>
                </a:cubicBezTo>
                <a:cubicBezTo>
                  <a:pt x="723878" y="102112"/>
                  <a:pt x="727856" y="102186"/>
                  <a:pt x="731520" y="100965"/>
                </a:cubicBezTo>
                <a:cubicBezTo>
                  <a:pt x="733692" y="100241"/>
                  <a:pt x="735330" y="98425"/>
                  <a:pt x="737235" y="97155"/>
                </a:cubicBezTo>
                <a:cubicBezTo>
                  <a:pt x="736600" y="86995"/>
                  <a:pt x="735330" y="76855"/>
                  <a:pt x="735330" y="66675"/>
                </a:cubicBezTo>
                <a:cubicBezTo>
                  <a:pt x="735330" y="63437"/>
                  <a:pt x="735629" y="59961"/>
                  <a:pt x="737235" y="57150"/>
                </a:cubicBezTo>
                <a:cubicBezTo>
                  <a:pt x="738846" y="54331"/>
                  <a:pt x="751204" y="49877"/>
                  <a:pt x="752475" y="49530"/>
                </a:cubicBezTo>
                <a:cubicBezTo>
                  <a:pt x="756201" y="48514"/>
                  <a:pt x="760095" y="48260"/>
                  <a:pt x="763905" y="47625"/>
                </a:cubicBezTo>
                <a:cubicBezTo>
                  <a:pt x="769734" y="49082"/>
                  <a:pt x="772855" y="48955"/>
                  <a:pt x="777240" y="53340"/>
                </a:cubicBezTo>
                <a:cubicBezTo>
                  <a:pt x="778859" y="54959"/>
                  <a:pt x="779780" y="57150"/>
                  <a:pt x="781050" y="59055"/>
                </a:cubicBezTo>
                <a:cubicBezTo>
                  <a:pt x="779780" y="64770"/>
                  <a:pt x="779663" y="70870"/>
                  <a:pt x="777240" y="76200"/>
                </a:cubicBezTo>
                <a:cubicBezTo>
                  <a:pt x="776293" y="78284"/>
                  <a:pt x="771525" y="77720"/>
                  <a:pt x="771525" y="80010"/>
                </a:cubicBezTo>
                <a:cubicBezTo>
                  <a:pt x="771525" y="82300"/>
                  <a:pt x="775335" y="82550"/>
                  <a:pt x="777240" y="83820"/>
                </a:cubicBezTo>
                <a:cubicBezTo>
                  <a:pt x="781685" y="83185"/>
                  <a:pt x="786406" y="83583"/>
                  <a:pt x="790575" y="81915"/>
                </a:cubicBezTo>
                <a:cubicBezTo>
                  <a:pt x="797623" y="79096"/>
                  <a:pt x="797684" y="70206"/>
                  <a:pt x="800100" y="64770"/>
                </a:cubicBezTo>
                <a:cubicBezTo>
                  <a:pt x="801030" y="62678"/>
                  <a:pt x="802640" y="60960"/>
                  <a:pt x="803910" y="59055"/>
                </a:cubicBezTo>
                <a:cubicBezTo>
                  <a:pt x="803312" y="57262"/>
                  <a:pt x="799428" y="49418"/>
                  <a:pt x="803910" y="47625"/>
                </a:cubicBezTo>
                <a:cubicBezTo>
                  <a:pt x="806341" y="46653"/>
                  <a:pt x="808990" y="48895"/>
                  <a:pt x="811530" y="49530"/>
                </a:cubicBezTo>
                <a:cubicBezTo>
                  <a:pt x="818291" y="58545"/>
                  <a:pt x="822970" y="62890"/>
                  <a:pt x="826770" y="72390"/>
                </a:cubicBezTo>
                <a:cubicBezTo>
                  <a:pt x="828262" y="76119"/>
                  <a:pt x="830580" y="83820"/>
                  <a:pt x="830580" y="83820"/>
                </a:cubicBezTo>
                <a:cubicBezTo>
                  <a:pt x="829945" y="88265"/>
                  <a:pt x="828675" y="92665"/>
                  <a:pt x="828675" y="97155"/>
                </a:cubicBezTo>
                <a:cubicBezTo>
                  <a:pt x="828675" y="99773"/>
                  <a:pt x="828174" y="103744"/>
                  <a:pt x="830580" y="104775"/>
                </a:cubicBezTo>
                <a:cubicBezTo>
                  <a:pt x="834130" y="106297"/>
                  <a:pt x="838263" y="103807"/>
                  <a:pt x="842010" y="102870"/>
                </a:cubicBezTo>
                <a:cubicBezTo>
                  <a:pt x="845906" y="101896"/>
                  <a:pt x="853440" y="99060"/>
                  <a:pt x="853440" y="99060"/>
                </a:cubicBezTo>
                <a:cubicBezTo>
                  <a:pt x="855345" y="96520"/>
                  <a:pt x="857735" y="94280"/>
                  <a:pt x="859155" y="91440"/>
                </a:cubicBezTo>
                <a:cubicBezTo>
                  <a:pt x="860951" y="87848"/>
                  <a:pt x="861695" y="83820"/>
                  <a:pt x="862965" y="80010"/>
                </a:cubicBezTo>
                <a:cubicBezTo>
                  <a:pt x="867889" y="65239"/>
                  <a:pt x="862866" y="74429"/>
                  <a:pt x="893445" y="72390"/>
                </a:cubicBezTo>
                <a:cubicBezTo>
                  <a:pt x="896620" y="73025"/>
                  <a:pt x="902040" y="71194"/>
                  <a:pt x="902970" y="74295"/>
                </a:cubicBezTo>
                <a:cubicBezTo>
                  <a:pt x="904652" y="79903"/>
                  <a:pt x="900768" y="85811"/>
                  <a:pt x="899160" y="91440"/>
                </a:cubicBezTo>
                <a:cubicBezTo>
                  <a:pt x="898221" y="94728"/>
                  <a:pt x="896551" y="97763"/>
                  <a:pt x="895350" y="100965"/>
                </a:cubicBezTo>
                <a:cubicBezTo>
                  <a:pt x="891145" y="112177"/>
                  <a:pt x="896325" y="100920"/>
                  <a:pt x="889635" y="114300"/>
                </a:cubicBezTo>
                <a:cubicBezTo>
                  <a:pt x="890270" y="116205"/>
                  <a:pt x="889552" y="119731"/>
                  <a:pt x="891540" y="120015"/>
                </a:cubicBezTo>
                <a:cubicBezTo>
                  <a:pt x="895516" y="120583"/>
                  <a:pt x="899160" y="117475"/>
                  <a:pt x="902970" y="116205"/>
                </a:cubicBezTo>
                <a:cubicBezTo>
                  <a:pt x="904875" y="115570"/>
                  <a:pt x="906821" y="115046"/>
                  <a:pt x="908685" y="114300"/>
                </a:cubicBezTo>
                <a:cubicBezTo>
                  <a:pt x="911860" y="113030"/>
                  <a:pt x="914942" y="111496"/>
                  <a:pt x="918210" y="110490"/>
                </a:cubicBezTo>
                <a:cubicBezTo>
                  <a:pt x="923215" y="108950"/>
                  <a:pt x="928370" y="107950"/>
                  <a:pt x="933450" y="106680"/>
                </a:cubicBezTo>
                <a:lnTo>
                  <a:pt x="941070" y="104775"/>
                </a:lnTo>
                <a:cubicBezTo>
                  <a:pt x="942340" y="102870"/>
                  <a:pt x="944504" y="101318"/>
                  <a:pt x="944880" y="99060"/>
                </a:cubicBezTo>
                <a:cubicBezTo>
                  <a:pt x="945210" y="97079"/>
                  <a:pt x="942975" y="95353"/>
                  <a:pt x="942975" y="93345"/>
                </a:cubicBezTo>
                <a:cubicBezTo>
                  <a:pt x="942975" y="78752"/>
                  <a:pt x="941599" y="81104"/>
                  <a:pt x="950595" y="78105"/>
                </a:cubicBezTo>
                <a:cubicBezTo>
                  <a:pt x="952500" y="79375"/>
                  <a:pt x="954691" y="80296"/>
                  <a:pt x="956310" y="81915"/>
                </a:cubicBezTo>
                <a:cubicBezTo>
                  <a:pt x="958555" y="84160"/>
                  <a:pt x="960180" y="86951"/>
                  <a:pt x="962025" y="89535"/>
                </a:cubicBezTo>
                <a:cubicBezTo>
                  <a:pt x="963356" y="91398"/>
                  <a:pt x="964216" y="93631"/>
                  <a:pt x="965835" y="95250"/>
                </a:cubicBezTo>
                <a:cubicBezTo>
                  <a:pt x="967454" y="96869"/>
                  <a:pt x="969645" y="97790"/>
                  <a:pt x="971550" y="99060"/>
                </a:cubicBezTo>
                <a:cubicBezTo>
                  <a:pt x="974133" y="98199"/>
                  <a:pt x="983708" y="95307"/>
                  <a:pt x="984885" y="93345"/>
                </a:cubicBezTo>
                <a:cubicBezTo>
                  <a:pt x="987579" y="88855"/>
                  <a:pt x="988695" y="78105"/>
                  <a:pt x="988695" y="78105"/>
                </a:cubicBezTo>
                <a:cubicBezTo>
                  <a:pt x="988060" y="72390"/>
                  <a:pt x="987664" y="66643"/>
                  <a:pt x="986790" y="60960"/>
                </a:cubicBezTo>
                <a:cubicBezTo>
                  <a:pt x="984277" y="44624"/>
                  <a:pt x="979410" y="56188"/>
                  <a:pt x="986790" y="26670"/>
                </a:cubicBezTo>
                <a:cubicBezTo>
                  <a:pt x="987345" y="24449"/>
                  <a:pt x="990600" y="24130"/>
                  <a:pt x="992505" y="22860"/>
                </a:cubicBezTo>
                <a:cubicBezTo>
                  <a:pt x="994155" y="23272"/>
                  <a:pt x="1003714" y="25455"/>
                  <a:pt x="1005840" y="26670"/>
                </a:cubicBezTo>
                <a:cubicBezTo>
                  <a:pt x="1008597" y="28245"/>
                  <a:pt x="1010876" y="30540"/>
                  <a:pt x="1013460" y="32385"/>
                </a:cubicBezTo>
                <a:cubicBezTo>
                  <a:pt x="1015323" y="33716"/>
                  <a:pt x="1017270" y="34925"/>
                  <a:pt x="1019175" y="36195"/>
                </a:cubicBezTo>
                <a:cubicBezTo>
                  <a:pt x="1020445" y="38100"/>
                  <a:pt x="1021961" y="39862"/>
                  <a:pt x="1022985" y="41910"/>
                </a:cubicBezTo>
                <a:cubicBezTo>
                  <a:pt x="1023883" y="43706"/>
                  <a:pt x="1024099" y="45779"/>
                  <a:pt x="1024890" y="47625"/>
                </a:cubicBezTo>
                <a:cubicBezTo>
                  <a:pt x="1026009" y="50235"/>
                  <a:pt x="1027430" y="52705"/>
                  <a:pt x="1028700" y="55245"/>
                </a:cubicBezTo>
                <a:cubicBezTo>
                  <a:pt x="1028816" y="55940"/>
                  <a:pt x="1031173" y="71955"/>
                  <a:pt x="1032510" y="74295"/>
                </a:cubicBezTo>
                <a:cubicBezTo>
                  <a:pt x="1033847" y="76634"/>
                  <a:pt x="1036320" y="78105"/>
                  <a:pt x="1038225" y="80010"/>
                </a:cubicBezTo>
                <a:cubicBezTo>
                  <a:pt x="1038860" y="81915"/>
                  <a:pt x="1040130" y="83717"/>
                  <a:pt x="1040130" y="85725"/>
                </a:cubicBezTo>
                <a:cubicBezTo>
                  <a:pt x="1040130" y="87733"/>
                  <a:pt x="1037479" y="89576"/>
                  <a:pt x="1038225" y="91440"/>
                </a:cubicBezTo>
                <a:cubicBezTo>
                  <a:pt x="1039361" y="94281"/>
                  <a:pt x="1047249" y="96353"/>
                  <a:pt x="1049655" y="97155"/>
                </a:cubicBezTo>
                <a:cubicBezTo>
                  <a:pt x="1050290" y="99060"/>
                  <a:pt x="1051560" y="100862"/>
                  <a:pt x="1051560" y="102870"/>
                </a:cubicBezTo>
                <a:cubicBezTo>
                  <a:pt x="1051560" y="108363"/>
                  <a:pt x="1048328" y="110201"/>
                  <a:pt x="1043940" y="112395"/>
                </a:cubicBezTo>
                <a:cubicBezTo>
                  <a:pt x="1034424" y="117153"/>
                  <a:pt x="1010541" y="116030"/>
                  <a:pt x="1007745" y="116205"/>
                </a:cubicBezTo>
                <a:cubicBezTo>
                  <a:pt x="1005840" y="116840"/>
                  <a:pt x="1003999" y="117716"/>
                  <a:pt x="1002030" y="118110"/>
                </a:cubicBezTo>
                <a:cubicBezTo>
                  <a:pt x="985901" y="121336"/>
                  <a:pt x="992801" y="118512"/>
                  <a:pt x="979170" y="121920"/>
                </a:cubicBezTo>
                <a:cubicBezTo>
                  <a:pt x="969593" y="124314"/>
                  <a:pt x="977052" y="122979"/>
                  <a:pt x="967740" y="127635"/>
                </a:cubicBezTo>
                <a:cubicBezTo>
                  <a:pt x="965944" y="128533"/>
                  <a:pt x="963821" y="128642"/>
                  <a:pt x="962025" y="129540"/>
                </a:cubicBezTo>
                <a:cubicBezTo>
                  <a:pt x="959977" y="130564"/>
                  <a:pt x="958503" y="132692"/>
                  <a:pt x="956310" y="133350"/>
                </a:cubicBezTo>
                <a:cubicBezTo>
                  <a:pt x="952009" y="134640"/>
                  <a:pt x="947420" y="134620"/>
                  <a:pt x="942975" y="135255"/>
                </a:cubicBezTo>
                <a:cubicBezTo>
                  <a:pt x="941070" y="135890"/>
                  <a:pt x="939208" y="136673"/>
                  <a:pt x="937260" y="137160"/>
                </a:cubicBezTo>
                <a:cubicBezTo>
                  <a:pt x="915044" y="142714"/>
                  <a:pt x="890691" y="140260"/>
                  <a:pt x="868680" y="140970"/>
                </a:cubicBezTo>
                <a:cubicBezTo>
                  <a:pt x="848499" y="146015"/>
                  <a:pt x="879090" y="138782"/>
                  <a:pt x="840105" y="144780"/>
                </a:cubicBezTo>
                <a:cubicBezTo>
                  <a:pt x="830504" y="146257"/>
                  <a:pt x="821055" y="148590"/>
                  <a:pt x="811530" y="150495"/>
                </a:cubicBezTo>
                <a:lnTo>
                  <a:pt x="802005" y="152400"/>
                </a:lnTo>
                <a:cubicBezTo>
                  <a:pt x="785728" y="151907"/>
                  <a:pt x="750525" y="153660"/>
                  <a:pt x="727710" y="148590"/>
                </a:cubicBezTo>
                <a:cubicBezTo>
                  <a:pt x="721524" y="147215"/>
                  <a:pt x="720647" y="145563"/>
                  <a:pt x="714375" y="142875"/>
                </a:cubicBezTo>
                <a:cubicBezTo>
                  <a:pt x="712529" y="142084"/>
                  <a:pt x="710456" y="141868"/>
                  <a:pt x="708660" y="140970"/>
                </a:cubicBezTo>
                <a:cubicBezTo>
                  <a:pt x="706612" y="139946"/>
                  <a:pt x="705184" y="137640"/>
                  <a:pt x="702945" y="137160"/>
                </a:cubicBezTo>
                <a:cubicBezTo>
                  <a:pt x="696087" y="135690"/>
                  <a:pt x="688975" y="135890"/>
                  <a:pt x="681990" y="135255"/>
                </a:cubicBezTo>
                <a:cubicBezTo>
                  <a:pt x="654685" y="135890"/>
                  <a:pt x="627362" y="135974"/>
                  <a:pt x="600075" y="137160"/>
                </a:cubicBezTo>
                <a:cubicBezTo>
                  <a:pt x="598069" y="137247"/>
                  <a:pt x="596360" y="138891"/>
                  <a:pt x="594360" y="139065"/>
                </a:cubicBezTo>
                <a:cubicBezTo>
                  <a:pt x="581692" y="140167"/>
                  <a:pt x="568960" y="140335"/>
                  <a:pt x="556260" y="140970"/>
                </a:cubicBezTo>
                <a:cubicBezTo>
                  <a:pt x="540787" y="146128"/>
                  <a:pt x="553057" y="142581"/>
                  <a:pt x="520065" y="144780"/>
                </a:cubicBezTo>
                <a:lnTo>
                  <a:pt x="493395" y="146685"/>
                </a:lnTo>
                <a:cubicBezTo>
                  <a:pt x="488296" y="147149"/>
                  <a:pt x="483205" y="147748"/>
                  <a:pt x="478155" y="148590"/>
                </a:cubicBezTo>
                <a:cubicBezTo>
                  <a:pt x="475572" y="149020"/>
                  <a:pt x="473140" y="150234"/>
                  <a:pt x="470535" y="150495"/>
                </a:cubicBezTo>
                <a:cubicBezTo>
                  <a:pt x="460406" y="151508"/>
                  <a:pt x="450207" y="151648"/>
                  <a:pt x="440055" y="152400"/>
                </a:cubicBezTo>
                <a:cubicBezTo>
                  <a:pt x="433060" y="152918"/>
                  <a:pt x="426085" y="153670"/>
                  <a:pt x="419100" y="154305"/>
                </a:cubicBezTo>
                <a:cubicBezTo>
                  <a:pt x="382905" y="153035"/>
                  <a:pt x="346672" y="152591"/>
                  <a:pt x="310515" y="150495"/>
                </a:cubicBezTo>
                <a:cubicBezTo>
                  <a:pt x="257577" y="147426"/>
                  <a:pt x="302287" y="148849"/>
                  <a:pt x="281940" y="144780"/>
                </a:cubicBezTo>
                <a:cubicBezTo>
                  <a:pt x="273517" y="143095"/>
                  <a:pt x="257112" y="141726"/>
                  <a:pt x="249555" y="140970"/>
                </a:cubicBezTo>
                <a:cubicBezTo>
                  <a:pt x="246962" y="140106"/>
                  <a:pt x="238479" y="137116"/>
                  <a:pt x="236220" y="137160"/>
                </a:cubicBezTo>
                <a:cubicBezTo>
                  <a:pt x="206354" y="137746"/>
                  <a:pt x="146685" y="140970"/>
                  <a:pt x="146685" y="140970"/>
                </a:cubicBezTo>
                <a:cubicBezTo>
                  <a:pt x="144780" y="142240"/>
                  <a:pt x="143074" y="143878"/>
                  <a:pt x="140970" y="144780"/>
                </a:cubicBezTo>
                <a:cubicBezTo>
                  <a:pt x="137353" y="146330"/>
                  <a:pt x="124499" y="148160"/>
                  <a:pt x="121920" y="148590"/>
                </a:cubicBezTo>
                <a:cubicBezTo>
                  <a:pt x="103505" y="147955"/>
                  <a:pt x="85065" y="147834"/>
                  <a:pt x="66675" y="146685"/>
                </a:cubicBezTo>
                <a:cubicBezTo>
                  <a:pt x="64671" y="146560"/>
                  <a:pt x="62908" y="145267"/>
                  <a:pt x="60960" y="144780"/>
                </a:cubicBezTo>
                <a:cubicBezTo>
                  <a:pt x="57819" y="143995"/>
                  <a:pt x="54610" y="143510"/>
                  <a:pt x="51435" y="142875"/>
                </a:cubicBezTo>
                <a:cubicBezTo>
                  <a:pt x="37464" y="135890"/>
                  <a:pt x="50539" y="141591"/>
                  <a:pt x="34290" y="137160"/>
                </a:cubicBezTo>
                <a:cubicBezTo>
                  <a:pt x="30415" y="136103"/>
                  <a:pt x="22860" y="133350"/>
                  <a:pt x="22860" y="133350"/>
                </a:cubicBezTo>
                <a:cubicBezTo>
                  <a:pt x="22225" y="131445"/>
                  <a:pt x="22209" y="129203"/>
                  <a:pt x="20955" y="127635"/>
                </a:cubicBezTo>
                <a:cubicBezTo>
                  <a:pt x="8695" y="112310"/>
                  <a:pt x="8255" y="114300"/>
                  <a:pt x="5715" y="10477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678004" y="6693627"/>
            <a:ext cx="1246336" cy="134153"/>
          </a:xfrm>
          <a:custGeom>
            <a:avLst/>
            <a:gdLst>
              <a:gd name="connsiteX0" fmla="*/ 1667478 w 1667478"/>
              <a:gd name="connsiteY0" fmla="*/ 129540 h 177165"/>
              <a:gd name="connsiteX1" fmla="*/ 1657953 w 1667478"/>
              <a:gd name="connsiteY1" fmla="*/ 108585 h 177165"/>
              <a:gd name="connsiteX2" fmla="*/ 1656048 w 1667478"/>
              <a:gd name="connsiteY2" fmla="*/ 102870 h 177165"/>
              <a:gd name="connsiteX3" fmla="*/ 1654143 w 1667478"/>
              <a:gd name="connsiteY3" fmla="*/ 97155 h 177165"/>
              <a:gd name="connsiteX4" fmla="*/ 1646523 w 1667478"/>
              <a:gd name="connsiteY4" fmla="*/ 80010 h 177165"/>
              <a:gd name="connsiteX5" fmla="*/ 1644618 w 1667478"/>
              <a:gd name="connsiteY5" fmla="*/ 74295 h 177165"/>
              <a:gd name="connsiteX6" fmla="*/ 1642713 w 1667478"/>
              <a:gd name="connsiteY6" fmla="*/ 68580 h 177165"/>
              <a:gd name="connsiteX7" fmla="*/ 1612233 w 1667478"/>
              <a:gd name="connsiteY7" fmla="*/ 62865 h 177165"/>
              <a:gd name="connsiteX8" fmla="*/ 1602708 w 1667478"/>
              <a:gd name="connsiteY8" fmla="*/ 60960 h 177165"/>
              <a:gd name="connsiteX9" fmla="*/ 1591278 w 1667478"/>
              <a:gd name="connsiteY9" fmla="*/ 57150 h 177165"/>
              <a:gd name="connsiteX10" fmla="*/ 1579848 w 1667478"/>
              <a:gd name="connsiteY10" fmla="*/ 49530 h 177165"/>
              <a:gd name="connsiteX11" fmla="*/ 1570323 w 1667478"/>
              <a:gd name="connsiteY11" fmla="*/ 38100 h 177165"/>
              <a:gd name="connsiteX12" fmla="*/ 1566513 w 1667478"/>
              <a:gd name="connsiteY12" fmla="*/ 32385 h 177165"/>
              <a:gd name="connsiteX13" fmla="*/ 1558893 w 1667478"/>
              <a:gd name="connsiteY13" fmla="*/ 30480 h 177165"/>
              <a:gd name="connsiteX14" fmla="*/ 1541748 w 1667478"/>
              <a:gd name="connsiteY14" fmla="*/ 28575 h 177165"/>
              <a:gd name="connsiteX15" fmla="*/ 1530318 w 1667478"/>
              <a:gd name="connsiteY15" fmla="*/ 26670 h 177165"/>
              <a:gd name="connsiteX16" fmla="*/ 1528413 w 1667478"/>
              <a:gd name="connsiteY16" fmla="*/ 20955 h 177165"/>
              <a:gd name="connsiteX17" fmla="*/ 1526508 w 1667478"/>
              <a:gd name="connsiteY17" fmla="*/ 11430 h 177165"/>
              <a:gd name="connsiteX18" fmla="*/ 1515078 w 1667478"/>
              <a:gd name="connsiteY18" fmla="*/ 1905 h 177165"/>
              <a:gd name="connsiteX19" fmla="*/ 1465548 w 1667478"/>
              <a:gd name="connsiteY19" fmla="*/ 3810 h 177165"/>
              <a:gd name="connsiteX20" fmla="*/ 1433163 w 1667478"/>
              <a:gd name="connsiteY20" fmla="*/ 1905 h 177165"/>
              <a:gd name="connsiteX21" fmla="*/ 1395063 w 1667478"/>
              <a:gd name="connsiteY21" fmla="*/ 0 h 177165"/>
              <a:gd name="connsiteX22" fmla="*/ 1379823 w 1667478"/>
              <a:gd name="connsiteY22" fmla="*/ 1905 h 177165"/>
              <a:gd name="connsiteX23" fmla="*/ 1376013 w 1667478"/>
              <a:gd name="connsiteY23" fmla="*/ 7620 h 177165"/>
              <a:gd name="connsiteX24" fmla="*/ 1364583 w 1667478"/>
              <a:gd name="connsiteY24" fmla="*/ 11430 h 177165"/>
              <a:gd name="connsiteX25" fmla="*/ 1360773 w 1667478"/>
              <a:gd name="connsiteY25" fmla="*/ 17145 h 177165"/>
              <a:gd name="connsiteX26" fmla="*/ 1358868 w 1667478"/>
              <a:gd name="connsiteY26" fmla="*/ 22860 h 177165"/>
              <a:gd name="connsiteX27" fmla="*/ 1347438 w 1667478"/>
              <a:gd name="connsiteY27" fmla="*/ 26670 h 177165"/>
              <a:gd name="connsiteX28" fmla="*/ 1341723 w 1667478"/>
              <a:gd name="connsiteY28" fmla="*/ 28575 h 177165"/>
              <a:gd name="connsiteX29" fmla="*/ 1330293 w 1667478"/>
              <a:gd name="connsiteY29" fmla="*/ 20955 h 177165"/>
              <a:gd name="connsiteX30" fmla="*/ 1313148 w 1667478"/>
              <a:gd name="connsiteY30" fmla="*/ 13335 h 177165"/>
              <a:gd name="connsiteX31" fmla="*/ 1284573 w 1667478"/>
              <a:gd name="connsiteY31" fmla="*/ 11430 h 177165"/>
              <a:gd name="connsiteX32" fmla="*/ 1261713 w 1667478"/>
              <a:gd name="connsiteY32" fmla="*/ 9525 h 177165"/>
              <a:gd name="connsiteX33" fmla="*/ 1255998 w 1667478"/>
              <a:gd name="connsiteY33" fmla="*/ 45720 h 177165"/>
              <a:gd name="connsiteX34" fmla="*/ 1250283 w 1667478"/>
              <a:gd name="connsiteY34" fmla="*/ 47625 h 177165"/>
              <a:gd name="connsiteX35" fmla="*/ 1244568 w 1667478"/>
              <a:gd name="connsiteY35" fmla="*/ 53340 h 177165"/>
              <a:gd name="connsiteX36" fmla="*/ 1238853 w 1667478"/>
              <a:gd name="connsiteY36" fmla="*/ 55245 h 177165"/>
              <a:gd name="connsiteX37" fmla="*/ 1236948 w 1667478"/>
              <a:gd name="connsiteY37" fmla="*/ 62865 h 177165"/>
              <a:gd name="connsiteX38" fmla="*/ 1235043 w 1667478"/>
              <a:gd name="connsiteY38" fmla="*/ 68580 h 177165"/>
              <a:gd name="connsiteX39" fmla="*/ 1227423 w 1667478"/>
              <a:gd name="connsiteY39" fmla="*/ 80010 h 177165"/>
              <a:gd name="connsiteX40" fmla="*/ 1223613 w 1667478"/>
              <a:gd name="connsiteY40" fmla="*/ 85725 h 177165"/>
              <a:gd name="connsiteX41" fmla="*/ 1217898 w 1667478"/>
              <a:gd name="connsiteY41" fmla="*/ 87630 h 177165"/>
              <a:gd name="connsiteX42" fmla="*/ 1200753 w 1667478"/>
              <a:gd name="connsiteY42" fmla="*/ 85725 h 177165"/>
              <a:gd name="connsiteX43" fmla="*/ 1195038 w 1667478"/>
              <a:gd name="connsiteY43" fmla="*/ 83820 h 177165"/>
              <a:gd name="connsiteX44" fmla="*/ 1179798 w 1667478"/>
              <a:gd name="connsiteY44" fmla="*/ 70485 h 177165"/>
              <a:gd name="connsiteX45" fmla="*/ 1174083 w 1667478"/>
              <a:gd name="connsiteY45" fmla="*/ 68580 h 177165"/>
              <a:gd name="connsiteX46" fmla="*/ 1156938 w 1667478"/>
              <a:gd name="connsiteY46" fmla="*/ 62865 h 177165"/>
              <a:gd name="connsiteX47" fmla="*/ 1124553 w 1667478"/>
              <a:gd name="connsiteY47" fmla="*/ 60960 h 177165"/>
              <a:gd name="connsiteX48" fmla="*/ 1115028 w 1667478"/>
              <a:gd name="connsiteY48" fmla="*/ 57150 h 177165"/>
              <a:gd name="connsiteX49" fmla="*/ 1095978 w 1667478"/>
              <a:gd name="connsiteY49" fmla="*/ 60960 h 177165"/>
              <a:gd name="connsiteX50" fmla="*/ 1088358 w 1667478"/>
              <a:gd name="connsiteY50" fmla="*/ 62865 h 177165"/>
              <a:gd name="connsiteX51" fmla="*/ 1082643 w 1667478"/>
              <a:gd name="connsiteY51" fmla="*/ 68580 h 177165"/>
              <a:gd name="connsiteX52" fmla="*/ 1078833 w 1667478"/>
              <a:gd name="connsiteY52" fmla="*/ 80010 h 177165"/>
              <a:gd name="connsiteX53" fmla="*/ 1057878 w 1667478"/>
              <a:gd name="connsiteY53" fmla="*/ 89535 h 177165"/>
              <a:gd name="connsiteX54" fmla="*/ 1048353 w 1667478"/>
              <a:gd name="connsiteY54" fmla="*/ 91440 h 177165"/>
              <a:gd name="connsiteX55" fmla="*/ 998823 w 1667478"/>
              <a:gd name="connsiteY55" fmla="*/ 89535 h 177165"/>
              <a:gd name="connsiteX56" fmla="*/ 991203 w 1667478"/>
              <a:gd name="connsiteY56" fmla="*/ 87630 h 177165"/>
              <a:gd name="connsiteX57" fmla="*/ 970248 w 1667478"/>
              <a:gd name="connsiteY57" fmla="*/ 89535 h 177165"/>
              <a:gd name="connsiteX58" fmla="*/ 958818 w 1667478"/>
              <a:gd name="connsiteY58" fmla="*/ 93345 h 177165"/>
              <a:gd name="connsiteX59" fmla="*/ 953103 w 1667478"/>
              <a:gd name="connsiteY59" fmla="*/ 95250 h 177165"/>
              <a:gd name="connsiteX60" fmla="*/ 951198 w 1667478"/>
              <a:gd name="connsiteY60" fmla="*/ 100965 h 177165"/>
              <a:gd name="connsiteX61" fmla="*/ 939768 w 1667478"/>
              <a:gd name="connsiteY61" fmla="*/ 104775 h 177165"/>
              <a:gd name="connsiteX62" fmla="*/ 779748 w 1667478"/>
              <a:gd name="connsiteY62" fmla="*/ 102870 h 177165"/>
              <a:gd name="connsiteX63" fmla="*/ 764508 w 1667478"/>
              <a:gd name="connsiteY63" fmla="*/ 99060 h 177165"/>
              <a:gd name="connsiteX64" fmla="*/ 754983 w 1667478"/>
              <a:gd name="connsiteY64" fmla="*/ 97155 h 177165"/>
              <a:gd name="connsiteX65" fmla="*/ 747363 w 1667478"/>
              <a:gd name="connsiteY65" fmla="*/ 95250 h 177165"/>
              <a:gd name="connsiteX66" fmla="*/ 722598 w 1667478"/>
              <a:gd name="connsiteY66" fmla="*/ 91440 h 177165"/>
              <a:gd name="connsiteX67" fmla="*/ 680688 w 1667478"/>
              <a:gd name="connsiteY67" fmla="*/ 93345 h 177165"/>
              <a:gd name="connsiteX68" fmla="*/ 669258 w 1667478"/>
              <a:gd name="connsiteY68" fmla="*/ 100965 h 177165"/>
              <a:gd name="connsiteX69" fmla="*/ 663543 w 1667478"/>
              <a:gd name="connsiteY69" fmla="*/ 102870 h 177165"/>
              <a:gd name="connsiteX70" fmla="*/ 642588 w 1667478"/>
              <a:gd name="connsiteY70" fmla="*/ 110490 h 177165"/>
              <a:gd name="connsiteX71" fmla="*/ 585438 w 1667478"/>
              <a:gd name="connsiteY71" fmla="*/ 112395 h 177165"/>
              <a:gd name="connsiteX72" fmla="*/ 551148 w 1667478"/>
              <a:gd name="connsiteY72" fmla="*/ 114300 h 177165"/>
              <a:gd name="connsiteX73" fmla="*/ 455898 w 1667478"/>
              <a:gd name="connsiteY73" fmla="*/ 116205 h 177165"/>
              <a:gd name="connsiteX74" fmla="*/ 450183 w 1667478"/>
              <a:gd name="connsiteY74" fmla="*/ 118110 h 177165"/>
              <a:gd name="connsiteX75" fmla="*/ 434943 w 1667478"/>
              <a:gd name="connsiteY75" fmla="*/ 127635 h 177165"/>
              <a:gd name="connsiteX76" fmla="*/ 394938 w 1667478"/>
              <a:gd name="connsiteY76" fmla="*/ 125730 h 177165"/>
              <a:gd name="connsiteX77" fmla="*/ 389223 w 1667478"/>
              <a:gd name="connsiteY77" fmla="*/ 123825 h 177165"/>
              <a:gd name="connsiteX78" fmla="*/ 375888 w 1667478"/>
              <a:gd name="connsiteY78" fmla="*/ 114300 h 177165"/>
              <a:gd name="connsiteX79" fmla="*/ 364458 w 1667478"/>
              <a:gd name="connsiteY79" fmla="*/ 104775 h 177165"/>
              <a:gd name="connsiteX80" fmla="*/ 353028 w 1667478"/>
              <a:gd name="connsiteY80" fmla="*/ 97155 h 177165"/>
              <a:gd name="connsiteX81" fmla="*/ 292068 w 1667478"/>
              <a:gd name="connsiteY81" fmla="*/ 99060 h 177165"/>
              <a:gd name="connsiteX82" fmla="*/ 286353 w 1667478"/>
              <a:gd name="connsiteY82" fmla="*/ 100965 h 177165"/>
              <a:gd name="connsiteX83" fmla="*/ 276828 w 1667478"/>
              <a:gd name="connsiteY83" fmla="*/ 102870 h 177165"/>
              <a:gd name="connsiteX84" fmla="*/ 271113 w 1667478"/>
              <a:gd name="connsiteY84" fmla="*/ 104775 h 177165"/>
              <a:gd name="connsiteX85" fmla="*/ 255873 w 1667478"/>
              <a:gd name="connsiteY85" fmla="*/ 106680 h 177165"/>
              <a:gd name="connsiteX86" fmla="*/ 250158 w 1667478"/>
              <a:gd name="connsiteY86" fmla="*/ 110490 h 177165"/>
              <a:gd name="connsiteX87" fmla="*/ 189198 w 1667478"/>
              <a:gd name="connsiteY87" fmla="*/ 110490 h 177165"/>
              <a:gd name="connsiteX88" fmla="*/ 175863 w 1667478"/>
              <a:gd name="connsiteY88" fmla="*/ 102870 h 177165"/>
              <a:gd name="connsiteX89" fmla="*/ 170148 w 1667478"/>
              <a:gd name="connsiteY89" fmla="*/ 100965 h 177165"/>
              <a:gd name="connsiteX90" fmla="*/ 145383 w 1667478"/>
              <a:gd name="connsiteY90" fmla="*/ 104775 h 177165"/>
              <a:gd name="connsiteX91" fmla="*/ 133953 w 1667478"/>
              <a:gd name="connsiteY91" fmla="*/ 112395 h 177165"/>
              <a:gd name="connsiteX92" fmla="*/ 122523 w 1667478"/>
              <a:gd name="connsiteY92" fmla="*/ 116205 h 177165"/>
              <a:gd name="connsiteX93" fmla="*/ 112998 w 1667478"/>
              <a:gd name="connsiteY93" fmla="*/ 108585 h 177165"/>
              <a:gd name="connsiteX94" fmla="*/ 107283 w 1667478"/>
              <a:gd name="connsiteY94" fmla="*/ 102870 h 177165"/>
              <a:gd name="connsiteX95" fmla="*/ 90138 w 1667478"/>
              <a:gd name="connsiteY95" fmla="*/ 99060 h 177165"/>
              <a:gd name="connsiteX96" fmla="*/ 74898 w 1667478"/>
              <a:gd name="connsiteY96" fmla="*/ 95250 h 177165"/>
              <a:gd name="connsiteX97" fmla="*/ 71088 w 1667478"/>
              <a:gd name="connsiteY97" fmla="*/ 89535 h 177165"/>
              <a:gd name="connsiteX98" fmla="*/ 69183 w 1667478"/>
              <a:gd name="connsiteY98" fmla="*/ 81915 h 177165"/>
              <a:gd name="connsiteX99" fmla="*/ 63468 w 1667478"/>
              <a:gd name="connsiteY99" fmla="*/ 78105 h 177165"/>
              <a:gd name="connsiteX100" fmla="*/ 44418 w 1667478"/>
              <a:gd name="connsiteY100" fmla="*/ 81915 h 177165"/>
              <a:gd name="connsiteX101" fmla="*/ 38703 w 1667478"/>
              <a:gd name="connsiteY101" fmla="*/ 85725 h 177165"/>
              <a:gd name="connsiteX102" fmla="*/ 23463 w 1667478"/>
              <a:gd name="connsiteY102" fmla="*/ 87630 h 177165"/>
              <a:gd name="connsiteX103" fmla="*/ 12033 w 1667478"/>
              <a:gd name="connsiteY103" fmla="*/ 91440 h 177165"/>
              <a:gd name="connsiteX104" fmla="*/ 6318 w 1667478"/>
              <a:gd name="connsiteY104" fmla="*/ 93345 h 177165"/>
              <a:gd name="connsiteX105" fmla="*/ 2508 w 1667478"/>
              <a:gd name="connsiteY105" fmla="*/ 99060 h 177165"/>
              <a:gd name="connsiteX106" fmla="*/ 603 w 1667478"/>
              <a:gd name="connsiteY106" fmla="*/ 104775 h 177165"/>
              <a:gd name="connsiteX107" fmla="*/ 2508 w 1667478"/>
              <a:gd name="connsiteY107" fmla="*/ 173355 h 177165"/>
              <a:gd name="connsiteX108" fmla="*/ 13938 w 1667478"/>
              <a:gd name="connsiteY108" fmla="*/ 177165 h 177165"/>
              <a:gd name="connsiteX109" fmla="*/ 42513 w 1667478"/>
              <a:gd name="connsiteY109" fmla="*/ 173355 h 177165"/>
              <a:gd name="connsiteX110" fmla="*/ 53943 w 1667478"/>
              <a:gd name="connsiteY110" fmla="*/ 167640 h 177165"/>
              <a:gd name="connsiteX111" fmla="*/ 65373 w 1667478"/>
              <a:gd name="connsiteY111" fmla="*/ 163830 h 177165"/>
              <a:gd name="connsiteX112" fmla="*/ 78708 w 1667478"/>
              <a:gd name="connsiteY112" fmla="*/ 154305 h 177165"/>
              <a:gd name="connsiteX113" fmla="*/ 84423 w 1667478"/>
              <a:gd name="connsiteY113" fmla="*/ 152400 h 177165"/>
              <a:gd name="connsiteX114" fmla="*/ 111093 w 1667478"/>
              <a:gd name="connsiteY114" fmla="*/ 154305 h 177165"/>
              <a:gd name="connsiteX115" fmla="*/ 120618 w 1667478"/>
              <a:gd name="connsiteY115" fmla="*/ 156210 h 177165"/>
              <a:gd name="connsiteX116" fmla="*/ 141573 w 1667478"/>
              <a:gd name="connsiteY116" fmla="*/ 158115 h 177165"/>
              <a:gd name="connsiteX117" fmla="*/ 177768 w 1667478"/>
              <a:gd name="connsiteY117" fmla="*/ 156210 h 177165"/>
              <a:gd name="connsiteX118" fmla="*/ 189198 w 1667478"/>
              <a:gd name="connsiteY118" fmla="*/ 152400 h 177165"/>
              <a:gd name="connsiteX119" fmla="*/ 194913 w 1667478"/>
              <a:gd name="connsiteY119" fmla="*/ 150495 h 177165"/>
              <a:gd name="connsiteX120" fmla="*/ 257778 w 1667478"/>
              <a:gd name="connsiteY120" fmla="*/ 144780 h 177165"/>
              <a:gd name="connsiteX121" fmla="*/ 276828 w 1667478"/>
              <a:gd name="connsiteY121" fmla="*/ 146685 h 177165"/>
              <a:gd name="connsiteX122" fmla="*/ 303498 w 1667478"/>
              <a:gd name="connsiteY122" fmla="*/ 154305 h 177165"/>
              <a:gd name="connsiteX123" fmla="*/ 322548 w 1667478"/>
              <a:gd name="connsiteY123" fmla="*/ 156210 h 177165"/>
              <a:gd name="connsiteX124" fmla="*/ 410178 w 1667478"/>
              <a:gd name="connsiteY124" fmla="*/ 154305 h 177165"/>
              <a:gd name="connsiteX125" fmla="*/ 497808 w 1667478"/>
              <a:gd name="connsiteY125" fmla="*/ 154305 h 177165"/>
              <a:gd name="connsiteX126" fmla="*/ 528288 w 1667478"/>
              <a:gd name="connsiteY126" fmla="*/ 150495 h 177165"/>
              <a:gd name="connsiteX127" fmla="*/ 587343 w 1667478"/>
              <a:gd name="connsiteY127" fmla="*/ 148590 h 177165"/>
              <a:gd name="connsiteX128" fmla="*/ 612108 w 1667478"/>
              <a:gd name="connsiteY128" fmla="*/ 150495 h 177165"/>
              <a:gd name="connsiteX129" fmla="*/ 629253 w 1667478"/>
              <a:gd name="connsiteY129" fmla="*/ 152400 h 177165"/>
              <a:gd name="connsiteX130" fmla="*/ 737838 w 1667478"/>
              <a:gd name="connsiteY130" fmla="*/ 154305 h 177165"/>
              <a:gd name="connsiteX131" fmla="*/ 745458 w 1667478"/>
              <a:gd name="connsiteY131" fmla="*/ 156210 h 177165"/>
              <a:gd name="connsiteX132" fmla="*/ 753078 w 1667478"/>
              <a:gd name="connsiteY132" fmla="*/ 160020 h 177165"/>
              <a:gd name="connsiteX133" fmla="*/ 781653 w 1667478"/>
              <a:gd name="connsiteY133" fmla="*/ 158115 h 177165"/>
              <a:gd name="connsiteX134" fmla="*/ 838803 w 1667478"/>
              <a:gd name="connsiteY134" fmla="*/ 152400 h 177165"/>
              <a:gd name="connsiteX135" fmla="*/ 846423 w 1667478"/>
              <a:gd name="connsiteY135" fmla="*/ 150495 h 177165"/>
              <a:gd name="connsiteX136" fmla="*/ 924528 w 1667478"/>
              <a:gd name="connsiteY136" fmla="*/ 148590 h 177165"/>
              <a:gd name="connsiteX137" fmla="*/ 1063593 w 1667478"/>
              <a:gd name="connsiteY137" fmla="*/ 148590 h 177165"/>
              <a:gd name="connsiteX138" fmla="*/ 1071213 w 1667478"/>
              <a:gd name="connsiteY138" fmla="*/ 150495 h 177165"/>
              <a:gd name="connsiteX139" fmla="*/ 1130268 w 1667478"/>
              <a:gd name="connsiteY139" fmla="*/ 152400 h 177165"/>
              <a:gd name="connsiteX140" fmla="*/ 1143603 w 1667478"/>
              <a:gd name="connsiteY140" fmla="*/ 150495 h 177165"/>
              <a:gd name="connsiteX141" fmla="*/ 1164558 w 1667478"/>
              <a:gd name="connsiteY141" fmla="*/ 139065 h 177165"/>
              <a:gd name="connsiteX142" fmla="*/ 1189323 w 1667478"/>
              <a:gd name="connsiteY142" fmla="*/ 137160 h 177165"/>
              <a:gd name="connsiteX143" fmla="*/ 1200753 w 1667478"/>
              <a:gd name="connsiteY143" fmla="*/ 139065 h 177165"/>
              <a:gd name="connsiteX144" fmla="*/ 1217898 w 1667478"/>
              <a:gd name="connsiteY144" fmla="*/ 142875 h 177165"/>
              <a:gd name="connsiteX145" fmla="*/ 1242663 w 1667478"/>
              <a:gd name="connsiteY145" fmla="*/ 144780 h 177165"/>
              <a:gd name="connsiteX146" fmla="*/ 1294098 w 1667478"/>
              <a:gd name="connsiteY146" fmla="*/ 144780 h 177165"/>
              <a:gd name="connsiteX147" fmla="*/ 1316958 w 1667478"/>
              <a:gd name="connsiteY147" fmla="*/ 142875 h 177165"/>
              <a:gd name="connsiteX148" fmla="*/ 1322673 w 1667478"/>
              <a:gd name="connsiteY148" fmla="*/ 140970 h 177165"/>
              <a:gd name="connsiteX149" fmla="*/ 1330293 w 1667478"/>
              <a:gd name="connsiteY149" fmla="*/ 137160 h 177165"/>
              <a:gd name="connsiteX150" fmla="*/ 1337913 w 1667478"/>
              <a:gd name="connsiteY150" fmla="*/ 135255 h 177165"/>
              <a:gd name="connsiteX151" fmla="*/ 1372203 w 1667478"/>
              <a:gd name="connsiteY151" fmla="*/ 139065 h 177165"/>
              <a:gd name="connsiteX152" fmla="*/ 1459833 w 1667478"/>
              <a:gd name="connsiteY152" fmla="*/ 135255 h 177165"/>
              <a:gd name="connsiteX153" fmla="*/ 1667478 w 1667478"/>
              <a:gd name="connsiteY153" fmla="*/ 129540 h 17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1667478" h="177165">
                <a:moveTo>
                  <a:pt x="1667478" y="129540"/>
                </a:moveTo>
                <a:cubicBezTo>
                  <a:pt x="1659697" y="116571"/>
                  <a:pt x="1662934" y="123528"/>
                  <a:pt x="1657953" y="108585"/>
                </a:cubicBezTo>
                <a:lnTo>
                  <a:pt x="1656048" y="102870"/>
                </a:lnTo>
                <a:cubicBezTo>
                  <a:pt x="1655413" y="100965"/>
                  <a:pt x="1655257" y="98826"/>
                  <a:pt x="1654143" y="97155"/>
                </a:cubicBezTo>
                <a:cubicBezTo>
                  <a:pt x="1648105" y="88098"/>
                  <a:pt x="1651057" y="93612"/>
                  <a:pt x="1646523" y="80010"/>
                </a:cubicBezTo>
                <a:lnTo>
                  <a:pt x="1644618" y="74295"/>
                </a:lnTo>
                <a:cubicBezTo>
                  <a:pt x="1643983" y="72390"/>
                  <a:pt x="1644706" y="68829"/>
                  <a:pt x="1642713" y="68580"/>
                </a:cubicBezTo>
                <a:cubicBezTo>
                  <a:pt x="1609106" y="64379"/>
                  <a:pt x="1645911" y="69601"/>
                  <a:pt x="1612233" y="62865"/>
                </a:cubicBezTo>
                <a:cubicBezTo>
                  <a:pt x="1609058" y="62230"/>
                  <a:pt x="1605832" y="61812"/>
                  <a:pt x="1602708" y="60960"/>
                </a:cubicBezTo>
                <a:cubicBezTo>
                  <a:pt x="1598833" y="59903"/>
                  <a:pt x="1594620" y="59378"/>
                  <a:pt x="1591278" y="57150"/>
                </a:cubicBezTo>
                <a:lnTo>
                  <a:pt x="1579848" y="49530"/>
                </a:lnTo>
                <a:cubicBezTo>
                  <a:pt x="1570388" y="35341"/>
                  <a:pt x="1582546" y="52768"/>
                  <a:pt x="1570323" y="38100"/>
                </a:cubicBezTo>
                <a:cubicBezTo>
                  <a:pt x="1568857" y="36341"/>
                  <a:pt x="1568418" y="33655"/>
                  <a:pt x="1566513" y="32385"/>
                </a:cubicBezTo>
                <a:cubicBezTo>
                  <a:pt x="1564335" y="30933"/>
                  <a:pt x="1561481" y="30878"/>
                  <a:pt x="1558893" y="30480"/>
                </a:cubicBezTo>
                <a:cubicBezTo>
                  <a:pt x="1553210" y="29606"/>
                  <a:pt x="1547448" y="29335"/>
                  <a:pt x="1541748" y="28575"/>
                </a:cubicBezTo>
                <a:cubicBezTo>
                  <a:pt x="1537919" y="28065"/>
                  <a:pt x="1534128" y="27305"/>
                  <a:pt x="1530318" y="26670"/>
                </a:cubicBezTo>
                <a:cubicBezTo>
                  <a:pt x="1529683" y="24765"/>
                  <a:pt x="1528900" y="22903"/>
                  <a:pt x="1528413" y="20955"/>
                </a:cubicBezTo>
                <a:cubicBezTo>
                  <a:pt x="1527628" y="17814"/>
                  <a:pt x="1527956" y="14326"/>
                  <a:pt x="1526508" y="11430"/>
                </a:cubicBezTo>
                <a:cubicBezTo>
                  <a:pt x="1524675" y="7763"/>
                  <a:pt x="1518360" y="4093"/>
                  <a:pt x="1515078" y="1905"/>
                </a:cubicBezTo>
                <a:cubicBezTo>
                  <a:pt x="1498568" y="2540"/>
                  <a:pt x="1482070" y="3810"/>
                  <a:pt x="1465548" y="3810"/>
                </a:cubicBezTo>
                <a:cubicBezTo>
                  <a:pt x="1454734" y="3810"/>
                  <a:pt x="1443961" y="2489"/>
                  <a:pt x="1433163" y="1905"/>
                </a:cubicBezTo>
                <a:lnTo>
                  <a:pt x="1395063" y="0"/>
                </a:lnTo>
                <a:cubicBezTo>
                  <a:pt x="1389983" y="635"/>
                  <a:pt x="1384576" y="4"/>
                  <a:pt x="1379823" y="1905"/>
                </a:cubicBezTo>
                <a:cubicBezTo>
                  <a:pt x="1377697" y="2755"/>
                  <a:pt x="1377955" y="6407"/>
                  <a:pt x="1376013" y="7620"/>
                </a:cubicBezTo>
                <a:cubicBezTo>
                  <a:pt x="1372607" y="9749"/>
                  <a:pt x="1364583" y="11430"/>
                  <a:pt x="1364583" y="11430"/>
                </a:cubicBezTo>
                <a:cubicBezTo>
                  <a:pt x="1363313" y="13335"/>
                  <a:pt x="1361797" y="15097"/>
                  <a:pt x="1360773" y="17145"/>
                </a:cubicBezTo>
                <a:cubicBezTo>
                  <a:pt x="1359875" y="18941"/>
                  <a:pt x="1360502" y="21693"/>
                  <a:pt x="1358868" y="22860"/>
                </a:cubicBezTo>
                <a:cubicBezTo>
                  <a:pt x="1355600" y="25194"/>
                  <a:pt x="1351248" y="25400"/>
                  <a:pt x="1347438" y="26670"/>
                </a:cubicBezTo>
                <a:lnTo>
                  <a:pt x="1341723" y="28575"/>
                </a:lnTo>
                <a:lnTo>
                  <a:pt x="1330293" y="20955"/>
                </a:lnTo>
                <a:cubicBezTo>
                  <a:pt x="1324683" y="17215"/>
                  <a:pt x="1320705" y="13839"/>
                  <a:pt x="1313148" y="13335"/>
                </a:cubicBezTo>
                <a:lnTo>
                  <a:pt x="1284573" y="11430"/>
                </a:lnTo>
                <a:cubicBezTo>
                  <a:pt x="1269479" y="6399"/>
                  <a:pt x="1277104" y="6960"/>
                  <a:pt x="1261713" y="9525"/>
                </a:cubicBezTo>
                <a:cubicBezTo>
                  <a:pt x="1261602" y="11308"/>
                  <a:pt x="1265019" y="38503"/>
                  <a:pt x="1255998" y="45720"/>
                </a:cubicBezTo>
                <a:cubicBezTo>
                  <a:pt x="1254430" y="46974"/>
                  <a:pt x="1252188" y="46990"/>
                  <a:pt x="1250283" y="47625"/>
                </a:cubicBezTo>
                <a:cubicBezTo>
                  <a:pt x="1248378" y="49530"/>
                  <a:pt x="1246810" y="51846"/>
                  <a:pt x="1244568" y="53340"/>
                </a:cubicBezTo>
                <a:cubicBezTo>
                  <a:pt x="1242897" y="54454"/>
                  <a:pt x="1240107" y="53677"/>
                  <a:pt x="1238853" y="55245"/>
                </a:cubicBezTo>
                <a:cubicBezTo>
                  <a:pt x="1237217" y="57289"/>
                  <a:pt x="1237667" y="60348"/>
                  <a:pt x="1236948" y="62865"/>
                </a:cubicBezTo>
                <a:cubicBezTo>
                  <a:pt x="1236396" y="64796"/>
                  <a:pt x="1236018" y="66825"/>
                  <a:pt x="1235043" y="68580"/>
                </a:cubicBezTo>
                <a:cubicBezTo>
                  <a:pt x="1232819" y="72583"/>
                  <a:pt x="1229963" y="76200"/>
                  <a:pt x="1227423" y="80010"/>
                </a:cubicBezTo>
                <a:cubicBezTo>
                  <a:pt x="1226153" y="81915"/>
                  <a:pt x="1225785" y="85001"/>
                  <a:pt x="1223613" y="85725"/>
                </a:cubicBezTo>
                <a:lnTo>
                  <a:pt x="1217898" y="87630"/>
                </a:lnTo>
                <a:cubicBezTo>
                  <a:pt x="1212183" y="86995"/>
                  <a:pt x="1206425" y="86670"/>
                  <a:pt x="1200753" y="85725"/>
                </a:cubicBezTo>
                <a:cubicBezTo>
                  <a:pt x="1198772" y="85395"/>
                  <a:pt x="1196606" y="85074"/>
                  <a:pt x="1195038" y="83820"/>
                </a:cubicBezTo>
                <a:cubicBezTo>
                  <a:pt x="1183925" y="74930"/>
                  <a:pt x="1202658" y="78105"/>
                  <a:pt x="1179798" y="70485"/>
                </a:cubicBezTo>
                <a:cubicBezTo>
                  <a:pt x="1177893" y="69850"/>
                  <a:pt x="1175963" y="69285"/>
                  <a:pt x="1174083" y="68580"/>
                </a:cubicBezTo>
                <a:cubicBezTo>
                  <a:pt x="1168961" y="66659"/>
                  <a:pt x="1162643" y="63408"/>
                  <a:pt x="1156938" y="62865"/>
                </a:cubicBezTo>
                <a:cubicBezTo>
                  <a:pt x="1146173" y="61840"/>
                  <a:pt x="1135348" y="61595"/>
                  <a:pt x="1124553" y="60960"/>
                </a:cubicBezTo>
                <a:cubicBezTo>
                  <a:pt x="1121378" y="59690"/>
                  <a:pt x="1118436" y="57434"/>
                  <a:pt x="1115028" y="57150"/>
                </a:cubicBezTo>
                <a:cubicBezTo>
                  <a:pt x="1106219" y="56416"/>
                  <a:pt x="1103040" y="58942"/>
                  <a:pt x="1095978" y="60960"/>
                </a:cubicBezTo>
                <a:cubicBezTo>
                  <a:pt x="1093461" y="61679"/>
                  <a:pt x="1090898" y="62230"/>
                  <a:pt x="1088358" y="62865"/>
                </a:cubicBezTo>
                <a:cubicBezTo>
                  <a:pt x="1086453" y="64770"/>
                  <a:pt x="1083951" y="66225"/>
                  <a:pt x="1082643" y="68580"/>
                </a:cubicBezTo>
                <a:cubicBezTo>
                  <a:pt x="1080693" y="72091"/>
                  <a:pt x="1081673" y="77170"/>
                  <a:pt x="1078833" y="80010"/>
                </a:cubicBezTo>
                <a:cubicBezTo>
                  <a:pt x="1076644" y="82199"/>
                  <a:pt x="1063732" y="88071"/>
                  <a:pt x="1057878" y="89535"/>
                </a:cubicBezTo>
                <a:cubicBezTo>
                  <a:pt x="1054737" y="90320"/>
                  <a:pt x="1051528" y="90805"/>
                  <a:pt x="1048353" y="91440"/>
                </a:cubicBezTo>
                <a:cubicBezTo>
                  <a:pt x="1031843" y="90805"/>
                  <a:pt x="1015309" y="90634"/>
                  <a:pt x="998823" y="89535"/>
                </a:cubicBezTo>
                <a:cubicBezTo>
                  <a:pt x="996211" y="89361"/>
                  <a:pt x="993821" y="87630"/>
                  <a:pt x="991203" y="87630"/>
                </a:cubicBezTo>
                <a:cubicBezTo>
                  <a:pt x="984189" y="87630"/>
                  <a:pt x="977233" y="88900"/>
                  <a:pt x="970248" y="89535"/>
                </a:cubicBezTo>
                <a:lnTo>
                  <a:pt x="958818" y="93345"/>
                </a:lnTo>
                <a:lnTo>
                  <a:pt x="953103" y="95250"/>
                </a:lnTo>
                <a:cubicBezTo>
                  <a:pt x="952468" y="97155"/>
                  <a:pt x="952832" y="99798"/>
                  <a:pt x="951198" y="100965"/>
                </a:cubicBezTo>
                <a:cubicBezTo>
                  <a:pt x="947930" y="103299"/>
                  <a:pt x="939768" y="104775"/>
                  <a:pt x="939768" y="104775"/>
                </a:cubicBezTo>
                <a:lnTo>
                  <a:pt x="779748" y="102870"/>
                </a:lnTo>
                <a:cubicBezTo>
                  <a:pt x="772033" y="102697"/>
                  <a:pt x="770951" y="100671"/>
                  <a:pt x="764508" y="99060"/>
                </a:cubicBezTo>
                <a:cubicBezTo>
                  <a:pt x="761367" y="98275"/>
                  <a:pt x="758144" y="97857"/>
                  <a:pt x="754983" y="97155"/>
                </a:cubicBezTo>
                <a:cubicBezTo>
                  <a:pt x="752427" y="96587"/>
                  <a:pt x="749930" y="95763"/>
                  <a:pt x="747363" y="95250"/>
                </a:cubicBezTo>
                <a:cubicBezTo>
                  <a:pt x="740755" y="93928"/>
                  <a:pt x="729003" y="92355"/>
                  <a:pt x="722598" y="91440"/>
                </a:cubicBezTo>
                <a:cubicBezTo>
                  <a:pt x="708628" y="92075"/>
                  <a:pt x="694628" y="92230"/>
                  <a:pt x="680688" y="93345"/>
                </a:cubicBezTo>
                <a:cubicBezTo>
                  <a:pt x="672967" y="93963"/>
                  <a:pt x="675655" y="96700"/>
                  <a:pt x="669258" y="100965"/>
                </a:cubicBezTo>
                <a:cubicBezTo>
                  <a:pt x="667587" y="102079"/>
                  <a:pt x="665389" y="102079"/>
                  <a:pt x="663543" y="102870"/>
                </a:cubicBezTo>
                <a:cubicBezTo>
                  <a:pt x="655184" y="106453"/>
                  <a:pt x="653126" y="109636"/>
                  <a:pt x="642588" y="110490"/>
                </a:cubicBezTo>
                <a:cubicBezTo>
                  <a:pt x="623590" y="112030"/>
                  <a:pt x="604482" y="111601"/>
                  <a:pt x="585438" y="112395"/>
                </a:cubicBezTo>
                <a:cubicBezTo>
                  <a:pt x="574000" y="112872"/>
                  <a:pt x="562591" y="113963"/>
                  <a:pt x="551148" y="114300"/>
                </a:cubicBezTo>
                <a:lnTo>
                  <a:pt x="455898" y="116205"/>
                </a:lnTo>
                <a:cubicBezTo>
                  <a:pt x="453993" y="116840"/>
                  <a:pt x="451946" y="117148"/>
                  <a:pt x="450183" y="118110"/>
                </a:cubicBezTo>
                <a:cubicBezTo>
                  <a:pt x="444924" y="120979"/>
                  <a:pt x="434943" y="127635"/>
                  <a:pt x="434943" y="127635"/>
                </a:cubicBezTo>
                <a:cubicBezTo>
                  <a:pt x="421608" y="127000"/>
                  <a:pt x="408242" y="126839"/>
                  <a:pt x="394938" y="125730"/>
                </a:cubicBezTo>
                <a:cubicBezTo>
                  <a:pt x="392937" y="125563"/>
                  <a:pt x="390945" y="124858"/>
                  <a:pt x="389223" y="123825"/>
                </a:cubicBezTo>
                <a:cubicBezTo>
                  <a:pt x="384539" y="121015"/>
                  <a:pt x="380218" y="117631"/>
                  <a:pt x="375888" y="114300"/>
                </a:cubicBezTo>
                <a:cubicBezTo>
                  <a:pt x="371957" y="111276"/>
                  <a:pt x="368426" y="107751"/>
                  <a:pt x="364458" y="104775"/>
                </a:cubicBezTo>
                <a:cubicBezTo>
                  <a:pt x="360795" y="102028"/>
                  <a:pt x="353028" y="97155"/>
                  <a:pt x="353028" y="97155"/>
                </a:cubicBezTo>
                <a:cubicBezTo>
                  <a:pt x="332708" y="97790"/>
                  <a:pt x="312365" y="97900"/>
                  <a:pt x="292068" y="99060"/>
                </a:cubicBezTo>
                <a:cubicBezTo>
                  <a:pt x="290063" y="99175"/>
                  <a:pt x="288301" y="100478"/>
                  <a:pt x="286353" y="100965"/>
                </a:cubicBezTo>
                <a:cubicBezTo>
                  <a:pt x="283212" y="101750"/>
                  <a:pt x="279969" y="102085"/>
                  <a:pt x="276828" y="102870"/>
                </a:cubicBezTo>
                <a:cubicBezTo>
                  <a:pt x="274880" y="103357"/>
                  <a:pt x="273089" y="104416"/>
                  <a:pt x="271113" y="104775"/>
                </a:cubicBezTo>
                <a:cubicBezTo>
                  <a:pt x="266076" y="105691"/>
                  <a:pt x="260953" y="106045"/>
                  <a:pt x="255873" y="106680"/>
                </a:cubicBezTo>
                <a:cubicBezTo>
                  <a:pt x="253968" y="107950"/>
                  <a:pt x="252397" y="110010"/>
                  <a:pt x="250158" y="110490"/>
                </a:cubicBezTo>
                <a:cubicBezTo>
                  <a:pt x="232042" y="114372"/>
                  <a:pt x="205499" y="111266"/>
                  <a:pt x="189198" y="110490"/>
                </a:cubicBezTo>
                <a:cubicBezTo>
                  <a:pt x="183458" y="106664"/>
                  <a:pt x="182630" y="105770"/>
                  <a:pt x="175863" y="102870"/>
                </a:cubicBezTo>
                <a:cubicBezTo>
                  <a:pt x="174017" y="102079"/>
                  <a:pt x="172053" y="101600"/>
                  <a:pt x="170148" y="100965"/>
                </a:cubicBezTo>
                <a:cubicBezTo>
                  <a:pt x="167345" y="101245"/>
                  <a:pt x="151411" y="101426"/>
                  <a:pt x="145383" y="104775"/>
                </a:cubicBezTo>
                <a:cubicBezTo>
                  <a:pt x="141380" y="106999"/>
                  <a:pt x="138297" y="110947"/>
                  <a:pt x="133953" y="112395"/>
                </a:cubicBezTo>
                <a:lnTo>
                  <a:pt x="122523" y="116205"/>
                </a:lnTo>
                <a:cubicBezTo>
                  <a:pt x="119348" y="113665"/>
                  <a:pt x="116058" y="111262"/>
                  <a:pt x="112998" y="108585"/>
                </a:cubicBezTo>
                <a:cubicBezTo>
                  <a:pt x="110971" y="106811"/>
                  <a:pt x="109525" y="104364"/>
                  <a:pt x="107283" y="102870"/>
                </a:cubicBezTo>
                <a:cubicBezTo>
                  <a:pt x="104134" y="100771"/>
                  <a:pt x="91564" y="99319"/>
                  <a:pt x="90138" y="99060"/>
                </a:cubicBezTo>
                <a:cubicBezTo>
                  <a:pt x="80023" y="97221"/>
                  <a:pt x="82829" y="97894"/>
                  <a:pt x="74898" y="95250"/>
                </a:cubicBezTo>
                <a:cubicBezTo>
                  <a:pt x="73628" y="93345"/>
                  <a:pt x="71990" y="91639"/>
                  <a:pt x="71088" y="89535"/>
                </a:cubicBezTo>
                <a:cubicBezTo>
                  <a:pt x="70057" y="87129"/>
                  <a:pt x="70635" y="84093"/>
                  <a:pt x="69183" y="81915"/>
                </a:cubicBezTo>
                <a:cubicBezTo>
                  <a:pt x="67913" y="80010"/>
                  <a:pt x="65373" y="79375"/>
                  <a:pt x="63468" y="78105"/>
                </a:cubicBezTo>
                <a:cubicBezTo>
                  <a:pt x="58554" y="78807"/>
                  <a:pt x="49738" y="79255"/>
                  <a:pt x="44418" y="81915"/>
                </a:cubicBezTo>
                <a:cubicBezTo>
                  <a:pt x="42370" y="82939"/>
                  <a:pt x="40912" y="85123"/>
                  <a:pt x="38703" y="85725"/>
                </a:cubicBezTo>
                <a:cubicBezTo>
                  <a:pt x="33764" y="87072"/>
                  <a:pt x="28543" y="86995"/>
                  <a:pt x="23463" y="87630"/>
                </a:cubicBezTo>
                <a:lnTo>
                  <a:pt x="12033" y="91440"/>
                </a:lnTo>
                <a:lnTo>
                  <a:pt x="6318" y="93345"/>
                </a:lnTo>
                <a:cubicBezTo>
                  <a:pt x="5048" y="95250"/>
                  <a:pt x="3532" y="97012"/>
                  <a:pt x="2508" y="99060"/>
                </a:cubicBezTo>
                <a:cubicBezTo>
                  <a:pt x="1610" y="100856"/>
                  <a:pt x="603" y="102767"/>
                  <a:pt x="603" y="104775"/>
                </a:cubicBezTo>
                <a:cubicBezTo>
                  <a:pt x="603" y="127644"/>
                  <a:pt x="-1635" y="150865"/>
                  <a:pt x="2508" y="173355"/>
                </a:cubicBezTo>
                <a:cubicBezTo>
                  <a:pt x="3236" y="177305"/>
                  <a:pt x="13938" y="177165"/>
                  <a:pt x="13938" y="177165"/>
                </a:cubicBezTo>
                <a:cubicBezTo>
                  <a:pt x="25841" y="175975"/>
                  <a:pt x="31991" y="175985"/>
                  <a:pt x="42513" y="173355"/>
                </a:cubicBezTo>
                <a:cubicBezTo>
                  <a:pt x="54423" y="170377"/>
                  <a:pt x="41970" y="172961"/>
                  <a:pt x="53943" y="167640"/>
                </a:cubicBezTo>
                <a:cubicBezTo>
                  <a:pt x="57613" y="166009"/>
                  <a:pt x="61563" y="165100"/>
                  <a:pt x="65373" y="163830"/>
                </a:cubicBezTo>
                <a:cubicBezTo>
                  <a:pt x="67099" y="162536"/>
                  <a:pt x="75922" y="155698"/>
                  <a:pt x="78708" y="154305"/>
                </a:cubicBezTo>
                <a:cubicBezTo>
                  <a:pt x="80504" y="153407"/>
                  <a:pt x="82518" y="153035"/>
                  <a:pt x="84423" y="152400"/>
                </a:cubicBezTo>
                <a:cubicBezTo>
                  <a:pt x="93313" y="153035"/>
                  <a:pt x="102229" y="153372"/>
                  <a:pt x="111093" y="154305"/>
                </a:cubicBezTo>
                <a:cubicBezTo>
                  <a:pt x="114313" y="154644"/>
                  <a:pt x="117405" y="155808"/>
                  <a:pt x="120618" y="156210"/>
                </a:cubicBezTo>
                <a:cubicBezTo>
                  <a:pt x="127578" y="157080"/>
                  <a:pt x="134588" y="157480"/>
                  <a:pt x="141573" y="158115"/>
                </a:cubicBezTo>
                <a:cubicBezTo>
                  <a:pt x="153638" y="157480"/>
                  <a:pt x="165772" y="157649"/>
                  <a:pt x="177768" y="156210"/>
                </a:cubicBezTo>
                <a:cubicBezTo>
                  <a:pt x="181755" y="155732"/>
                  <a:pt x="185388" y="153670"/>
                  <a:pt x="189198" y="152400"/>
                </a:cubicBezTo>
                <a:cubicBezTo>
                  <a:pt x="191103" y="151765"/>
                  <a:pt x="192913" y="150669"/>
                  <a:pt x="194913" y="150495"/>
                </a:cubicBezTo>
                <a:cubicBezTo>
                  <a:pt x="245086" y="146132"/>
                  <a:pt x="224141" y="148144"/>
                  <a:pt x="257778" y="144780"/>
                </a:cubicBezTo>
                <a:cubicBezTo>
                  <a:pt x="264128" y="145415"/>
                  <a:pt x="270556" y="145509"/>
                  <a:pt x="276828" y="146685"/>
                </a:cubicBezTo>
                <a:cubicBezTo>
                  <a:pt x="295395" y="150166"/>
                  <a:pt x="281534" y="152109"/>
                  <a:pt x="303498" y="154305"/>
                </a:cubicBezTo>
                <a:lnTo>
                  <a:pt x="322548" y="156210"/>
                </a:lnTo>
                <a:cubicBezTo>
                  <a:pt x="351758" y="155575"/>
                  <a:pt x="380961" y="154305"/>
                  <a:pt x="410178" y="154305"/>
                </a:cubicBezTo>
                <a:cubicBezTo>
                  <a:pt x="513408" y="154305"/>
                  <a:pt x="429128" y="158598"/>
                  <a:pt x="497808" y="154305"/>
                </a:cubicBezTo>
                <a:cubicBezTo>
                  <a:pt x="505731" y="153173"/>
                  <a:pt x="520901" y="150864"/>
                  <a:pt x="528288" y="150495"/>
                </a:cubicBezTo>
                <a:cubicBezTo>
                  <a:pt x="547959" y="149511"/>
                  <a:pt x="567658" y="149225"/>
                  <a:pt x="587343" y="148590"/>
                </a:cubicBezTo>
                <a:lnTo>
                  <a:pt x="612108" y="150495"/>
                </a:lnTo>
                <a:cubicBezTo>
                  <a:pt x="617835" y="151016"/>
                  <a:pt x="623505" y="152226"/>
                  <a:pt x="629253" y="152400"/>
                </a:cubicBezTo>
                <a:cubicBezTo>
                  <a:pt x="665437" y="153496"/>
                  <a:pt x="701643" y="153670"/>
                  <a:pt x="737838" y="154305"/>
                </a:cubicBezTo>
                <a:cubicBezTo>
                  <a:pt x="740378" y="154940"/>
                  <a:pt x="743007" y="155291"/>
                  <a:pt x="745458" y="156210"/>
                </a:cubicBezTo>
                <a:cubicBezTo>
                  <a:pt x="748117" y="157207"/>
                  <a:pt x="750242" y="159871"/>
                  <a:pt x="753078" y="160020"/>
                </a:cubicBezTo>
                <a:cubicBezTo>
                  <a:pt x="762611" y="160522"/>
                  <a:pt x="772128" y="158750"/>
                  <a:pt x="781653" y="158115"/>
                </a:cubicBezTo>
                <a:cubicBezTo>
                  <a:pt x="809305" y="152585"/>
                  <a:pt x="775601" y="158938"/>
                  <a:pt x="838803" y="152400"/>
                </a:cubicBezTo>
                <a:cubicBezTo>
                  <a:pt x="841407" y="152131"/>
                  <a:pt x="843807" y="150611"/>
                  <a:pt x="846423" y="150495"/>
                </a:cubicBezTo>
                <a:cubicBezTo>
                  <a:pt x="872440" y="149339"/>
                  <a:pt x="898493" y="149225"/>
                  <a:pt x="924528" y="148590"/>
                </a:cubicBezTo>
                <a:cubicBezTo>
                  <a:pt x="987551" y="145273"/>
                  <a:pt x="969709" y="145353"/>
                  <a:pt x="1063593" y="148590"/>
                </a:cubicBezTo>
                <a:cubicBezTo>
                  <a:pt x="1066210" y="148680"/>
                  <a:pt x="1068599" y="150346"/>
                  <a:pt x="1071213" y="150495"/>
                </a:cubicBezTo>
                <a:cubicBezTo>
                  <a:pt x="1090876" y="151619"/>
                  <a:pt x="1110583" y="151765"/>
                  <a:pt x="1130268" y="152400"/>
                </a:cubicBezTo>
                <a:cubicBezTo>
                  <a:pt x="1134713" y="151765"/>
                  <a:pt x="1139434" y="152163"/>
                  <a:pt x="1143603" y="150495"/>
                </a:cubicBezTo>
                <a:cubicBezTo>
                  <a:pt x="1148648" y="148477"/>
                  <a:pt x="1157148" y="139991"/>
                  <a:pt x="1164558" y="139065"/>
                </a:cubicBezTo>
                <a:cubicBezTo>
                  <a:pt x="1172773" y="138038"/>
                  <a:pt x="1181068" y="137795"/>
                  <a:pt x="1189323" y="137160"/>
                </a:cubicBezTo>
                <a:cubicBezTo>
                  <a:pt x="1193133" y="137795"/>
                  <a:pt x="1196982" y="138227"/>
                  <a:pt x="1200753" y="139065"/>
                </a:cubicBezTo>
                <a:cubicBezTo>
                  <a:pt x="1215382" y="142316"/>
                  <a:pt x="1194388" y="140400"/>
                  <a:pt x="1217898" y="142875"/>
                </a:cubicBezTo>
                <a:cubicBezTo>
                  <a:pt x="1226132" y="143742"/>
                  <a:pt x="1234408" y="144145"/>
                  <a:pt x="1242663" y="144780"/>
                </a:cubicBezTo>
                <a:cubicBezTo>
                  <a:pt x="1264095" y="150138"/>
                  <a:pt x="1249733" y="147315"/>
                  <a:pt x="1294098" y="144780"/>
                </a:cubicBezTo>
                <a:cubicBezTo>
                  <a:pt x="1301732" y="144344"/>
                  <a:pt x="1309338" y="143510"/>
                  <a:pt x="1316958" y="142875"/>
                </a:cubicBezTo>
                <a:cubicBezTo>
                  <a:pt x="1318863" y="142240"/>
                  <a:pt x="1320827" y="141761"/>
                  <a:pt x="1322673" y="140970"/>
                </a:cubicBezTo>
                <a:cubicBezTo>
                  <a:pt x="1325283" y="139851"/>
                  <a:pt x="1327634" y="138157"/>
                  <a:pt x="1330293" y="137160"/>
                </a:cubicBezTo>
                <a:cubicBezTo>
                  <a:pt x="1332744" y="136241"/>
                  <a:pt x="1335373" y="135890"/>
                  <a:pt x="1337913" y="135255"/>
                </a:cubicBezTo>
                <a:cubicBezTo>
                  <a:pt x="1349343" y="136525"/>
                  <a:pt x="1360709" y="139448"/>
                  <a:pt x="1372203" y="139065"/>
                </a:cubicBezTo>
                <a:cubicBezTo>
                  <a:pt x="1439527" y="136821"/>
                  <a:pt x="1410330" y="138349"/>
                  <a:pt x="1459833" y="135255"/>
                </a:cubicBezTo>
                <a:lnTo>
                  <a:pt x="1667478" y="12954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747780" y="6396437"/>
            <a:ext cx="423414" cy="401051"/>
          </a:xfrm>
          <a:custGeom>
            <a:avLst/>
            <a:gdLst>
              <a:gd name="connsiteX0" fmla="*/ 211455 w 566488"/>
              <a:gd name="connsiteY0" fmla="*/ 457244 h 529634"/>
              <a:gd name="connsiteX1" fmla="*/ 209550 w 566488"/>
              <a:gd name="connsiteY1" fmla="*/ 440099 h 529634"/>
              <a:gd name="connsiteX2" fmla="*/ 201930 w 566488"/>
              <a:gd name="connsiteY2" fmla="*/ 428669 h 529634"/>
              <a:gd name="connsiteX3" fmla="*/ 198120 w 566488"/>
              <a:gd name="connsiteY3" fmla="*/ 422954 h 529634"/>
              <a:gd name="connsiteX4" fmla="*/ 194310 w 566488"/>
              <a:gd name="connsiteY4" fmla="*/ 417239 h 529634"/>
              <a:gd name="connsiteX5" fmla="*/ 182880 w 566488"/>
              <a:gd name="connsiteY5" fmla="*/ 405809 h 529634"/>
              <a:gd name="connsiteX6" fmla="*/ 173355 w 566488"/>
              <a:gd name="connsiteY6" fmla="*/ 392474 h 529634"/>
              <a:gd name="connsiteX7" fmla="*/ 169545 w 566488"/>
              <a:gd name="connsiteY7" fmla="*/ 386759 h 529634"/>
              <a:gd name="connsiteX8" fmla="*/ 163830 w 566488"/>
              <a:gd name="connsiteY8" fmla="*/ 384854 h 529634"/>
              <a:gd name="connsiteX9" fmla="*/ 161925 w 566488"/>
              <a:gd name="connsiteY9" fmla="*/ 379139 h 529634"/>
              <a:gd name="connsiteX10" fmla="*/ 156210 w 566488"/>
              <a:gd name="connsiteY10" fmla="*/ 377234 h 529634"/>
              <a:gd name="connsiteX11" fmla="*/ 144780 w 566488"/>
              <a:gd name="connsiteY11" fmla="*/ 367709 h 529634"/>
              <a:gd name="connsiteX12" fmla="*/ 139065 w 566488"/>
              <a:gd name="connsiteY12" fmla="*/ 365804 h 529634"/>
              <a:gd name="connsiteX13" fmla="*/ 129540 w 566488"/>
              <a:gd name="connsiteY13" fmla="*/ 354374 h 529634"/>
              <a:gd name="connsiteX14" fmla="*/ 137160 w 566488"/>
              <a:gd name="connsiteY14" fmla="*/ 352469 h 529634"/>
              <a:gd name="connsiteX15" fmla="*/ 154305 w 566488"/>
              <a:gd name="connsiteY15" fmla="*/ 354374 h 529634"/>
              <a:gd name="connsiteX16" fmla="*/ 160020 w 566488"/>
              <a:gd name="connsiteY16" fmla="*/ 356279 h 529634"/>
              <a:gd name="connsiteX17" fmla="*/ 169545 w 566488"/>
              <a:gd name="connsiteY17" fmla="*/ 367709 h 529634"/>
              <a:gd name="connsiteX18" fmla="*/ 175260 w 566488"/>
              <a:gd name="connsiteY18" fmla="*/ 371519 h 529634"/>
              <a:gd name="connsiteX19" fmla="*/ 177165 w 566488"/>
              <a:gd name="connsiteY19" fmla="*/ 377234 h 529634"/>
              <a:gd name="connsiteX20" fmla="*/ 188595 w 566488"/>
              <a:gd name="connsiteY20" fmla="*/ 382949 h 529634"/>
              <a:gd name="connsiteX21" fmla="*/ 179070 w 566488"/>
              <a:gd name="connsiteY21" fmla="*/ 365804 h 529634"/>
              <a:gd name="connsiteX22" fmla="*/ 177165 w 566488"/>
              <a:gd name="connsiteY22" fmla="*/ 360089 h 529634"/>
              <a:gd name="connsiteX23" fmla="*/ 169545 w 566488"/>
              <a:gd name="connsiteY23" fmla="*/ 348659 h 529634"/>
              <a:gd name="connsiteX24" fmla="*/ 165735 w 566488"/>
              <a:gd name="connsiteY24" fmla="*/ 337229 h 529634"/>
              <a:gd name="connsiteX25" fmla="*/ 163830 w 566488"/>
              <a:gd name="connsiteY25" fmla="*/ 320084 h 529634"/>
              <a:gd name="connsiteX26" fmla="*/ 161925 w 566488"/>
              <a:gd name="connsiteY26" fmla="*/ 314369 h 529634"/>
              <a:gd name="connsiteX27" fmla="*/ 150495 w 566488"/>
              <a:gd name="connsiteY27" fmla="*/ 310559 h 529634"/>
              <a:gd name="connsiteX28" fmla="*/ 133350 w 566488"/>
              <a:gd name="connsiteY28" fmla="*/ 304844 h 529634"/>
              <a:gd name="connsiteX29" fmla="*/ 127635 w 566488"/>
              <a:gd name="connsiteY29" fmla="*/ 302939 h 529634"/>
              <a:gd name="connsiteX30" fmla="*/ 114300 w 566488"/>
              <a:gd name="connsiteY30" fmla="*/ 301034 h 529634"/>
              <a:gd name="connsiteX31" fmla="*/ 116205 w 566488"/>
              <a:gd name="connsiteY31" fmla="*/ 293414 h 529634"/>
              <a:gd name="connsiteX32" fmla="*/ 127635 w 566488"/>
              <a:gd name="connsiteY32" fmla="*/ 287699 h 529634"/>
              <a:gd name="connsiteX33" fmla="*/ 120015 w 566488"/>
              <a:gd name="connsiteY33" fmla="*/ 276269 h 529634"/>
              <a:gd name="connsiteX34" fmla="*/ 112395 w 566488"/>
              <a:gd name="connsiteY34" fmla="*/ 268649 h 529634"/>
              <a:gd name="connsiteX35" fmla="*/ 95250 w 566488"/>
              <a:gd name="connsiteY35" fmla="*/ 255314 h 529634"/>
              <a:gd name="connsiteX36" fmla="*/ 76200 w 566488"/>
              <a:gd name="connsiteY36" fmla="*/ 251504 h 529634"/>
              <a:gd name="connsiteX37" fmla="*/ 70485 w 566488"/>
              <a:gd name="connsiteY37" fmla="*/ 249599 h 529634"/>
              <a:gd name="connsiteX38" fmla="*/ 32385 w 566488"/>
              <a:gd name="connsiteY38" fmla="*/ 243884 h 529634"/>
              <a:gd name="connsiteX39" fmla="*/ 26670 w 566488"/>
              <a:gd name="connsiteY39" fmla="*/ 241979 h 529634"/>
              <a:gd name="connsiteX40" fmla="*/ 43815 w 566488"/>
              <a:gd name="connsiteY40" fmla="*/ 240074 h 529634"/>
              <a:gd name="connsiteX41" fmla="*/ 95250 w 566488"/>
              <a:gd name="connsiteY41" fmla="*/ 232454 h 529634"/>
              <a:gd name="connsiteX42" fmla="*/ 93345 w 566488"/>
              <a:gd name="connsiteY42" fmla="*/ 209594 h 529634"/>
              <a:gd name="connsiteX43" fmla="*/ 81915 w 566488"/>
              <a:gd name="connsiteY43" fmla="*/ 205784 h 529634"/>
              <a:gd name="connsiteX44" fmla="*/ 26670 w 566488"/>
              <a:gd name="connsiteY44" fmla="*/ 207689 h 529634"/>
              <a:gd name="connsiteX45" fmla="*/ 15240 w 566488"/>
              <a:gd name="connsiteY45" fmla="*/ 209594 h 529634"/>
              <a:gd name="connsiteX46" fmla="*/ 3810 w 566488"/>
              <a:gd name="connsiteY46" fmla="*/ 213404 h 529634"/>
              <a:gd name="connsiteX47" fmla="*/ 7620 w 566488"/>
              <a:gd name="connsiteY47" fmla="*/ 207689 h 529634"/>
              <a:gd name="connsiteX48" fmla="*/ 13335 w 566488"/>
              <a:gd name="connsiteY48" fmla="*/ 203879 h 529634"/>
              <a:gd name="connsiteX49" fmla="*/ 91440 w 566488"/>
              <a:gd name="connsiteY49" fmla="*/ 201974 h 529634"/>
              <a:gd name="connsiteX50" fmla="*/ 87630 w 566488"/>
              <a:gd name="connsiteY50" fmla="*/ 177209 h 529634"/>
              <a:gd name="connsiteX51" fmla="*/ 80010 w 566488"/>
              <a:gd name="connsiteY51" fmla="*/ 165779 h 529634"/>
              <a:gd name="connsiteX52" fmla="*/ 68580 w 566488"/>
              <a:gd name="connsiteY52" fmla="*/ 160064 h 529634"/>
              <a:gd name="connsiteX53" fmla="*/ 49530 w 566488"/>
              <a:gd name="connsiteY53" fmla="*/ 154349 h 529634"/>
              <a:gd name="connsiteX54" fmla="*/ 38100 w 566488"/>
              <a:gd name="connsiteY54" fmla="*/ 150539 h 529634"/>
              <a:gd name="connsiteX55" fmla="*/ 24765 w 566488"/>
              <a:gd name="connsiteY55" fmla="*/ 146729 h 529634"/>
              <a:gd name="connsiteX56" fmla="*/ 5715 w 566488"/>
              <a:gd name="connsiteY56" fmla="*/ 144824 h 529634"/>
              <a:gd name="connsiteX57" fmla="*/ 53340 w 566488"/>
              <a:gd name="connsiteY57" fmla="*/ 141014 h 529634"/>
              <a:gd name="connsiteX58" fmla="*/ 64770 w 566488"/>
              <a:gd name="connsiteY58" fmla="*/ 135299 h 529634"/>
              <a:gd name="connsiteX59" fmla="*/ 76200 w 566488"/>
              <a:gd name="connsiteY59" fmla="*/ 133394 h 529634"/>
              <a:gd name="connsiteX60" fmla="*/ 72390 w 566488"/>
              <a:gd name="connsiteY60" fmla="*/ 118154 h 529634"/>
              <a:gd name="connsiteX61" fmla="*/ 70485 w 566488"/>
              <a:gd name="connsiteY61" fmla="*/ 110534 h 529634"/>
              <a:gd name="connsiteX62" fmla="*/ 28575 w 566488"/>
              <a:gd name="connsiteY62" fmla="*/ 108629 h 529634"/>
              <a:gd name="connsiteX63" fmla="*/ 22860 w 566488"/>
              <a:gd name="connsiteY63" fmla="*/ 106724 h 529634"/>
              <a:gd name="connsiteX64" fmla="*/ 9525 w 566488"/>
              <a:gd name="connsiteY64" fmla="*/ 102914 h 529634"/>
              <a:gd name="connsiteX65" fmla="*/ 15240 w 566488"/>
              <a:gd name="connsiteY65" fmla="*/ 99104 h 529634"/>
              <a:gd name="connsiteX66" fmla="*/ 41910 w 566488"/>
              <a:gd name="connsiteY66" fmla="*/ 102914 h 529634"/>
              <a:gd name="connsiteX67" fmla="*/ 76200 w 566488"/>
              <a:gd name="connsiteY67" fmla="*/ 83864 h 529634"/>
              <a:gd name="connsiteX68" fmla="*/ 80010 w 566488"/>
              <a:gd name="connsiteY68" fmla="*/ 78149 h 529634"/>
              <a:gd name="connsiteX69" fmla="*/ 74295 w 566488"/>
              <a:gd name="connsiteY69" fmla="*/ 74339 h 529634"/>
              <a:gd name="connsiteX70" fmla="*/ 60960 w 566488"/>
              <a:gd name="connsiteY70" fmla="*/ 70529 h 529634"/>
              <a:gd name="connsiteX71" fmla="*/ 17145 w 566488"/>
              <a:gd name="connsiteY71" fmla="*/ 72434 h 529634"/>
              <a:gd name="connsiteX72" fmla="*/ 5715 w 566488"/>
              <a:gd name="connsiteY72" fmla="*/ 70529 h 529634"/>
              <a:gd name="connsiteX73" fmla="*/ 66675 w 566488"/>
              <a:gd name="connsiteY73" fmla="*/ 72434 h 529634"/>
              <a:gd name="connsiteX74" fmla="*/ 80010 w 566488"/>
              <a:gd name="connsiteY74" fmla="*/ 70529 h 529634"/>
              <a:gd name="connsiteX75" fmla="*/ 87630 w 566488"/>
              <a:gd name="connsiteY75" fmla="*/ 68624 h 529634"/>
              <a:gd name="connsiteX76" fmla="*/ 76200 w 566488"/>
              <a:gd name="connsiteY76" fmla="*/ 61004 h 529634"/>
              <a:gd name="connsiteX77" fmla="*/ 72390 w 566488"/>
              <a:gd name="connsiteY77" fmla="*/ 55289 h 529634"/>
              <a:gd name="connsiteX78" fmla="*/ 70485 w 566488"/>
              <a:gd name="connsiteY78" fmla="*/ 49574 h 529634"/>
              <a:gd name="connsiteX79" fmla="*/ 59055 w 566488"/>
              <a:gd name="connsiteY79" fmla="*/ 45764 h 529634"/>
              <a:gd name="connsiteX80" fmla="*/ 36195 w 566488"/>
              <a:gd name="connsiteY80" fmla="*/ 41954 h 529634"/>
              <a:gd name="connsiteX81" fmla="*/ 5715 w 566488"/>
              <a:gd name="connsiteY81" fmla="*/ 36239 h 529634"/>
              <a:gd name="connsiteX82" fmla="*/ 0 w 566488"/>
              <a:gd name="connsiteY82" fmla="*/ 34334 h 529634"/>
              <a:gd name="connsiteX83" fmla="*/ 72390 w 566488"/>
              <a:gd name="connsiteY83" fmla="*/ 32429 h 529634"/>
              <a:gd name="connsiteX84" fmla="*/ 66675 w 566488"/>
              <a:gd name="connsiteY84" fmla="*/ 28619 h 529634"/>
              <a:gd name="connsiteX85" fmla="*/ 59055 w 566488"/>
              <a:gd name="connsiteY85" fmla="*/ 17189 h 529634"/>
              <a:gd name="connsiteX86" fmla="*/ 66675 w 566488"/>
              <a:gd name="connsiteY86" fmla="*/ 44 h 529634"/>
              <a:gd name="connsiteX87" fmla="*/ 72390 w 566488"/>
              <a:gd name="connsiteY87" fmla="*/ 1949 h 529634"/>
              <a:gd name="connsiteX88" fmla="*/ 80010 w 566488"/>
              <a:gd name="connsiteY88" fmla="*/ 7664 h 529634"/>
              <a:gd name="connsiteX89" fmla="*/ 83820 w 566488"/>
              <a:gd name="connsiteY89" fmla="*/ 13379 h 529634"/>
              <a:gd name="connsiteX90" fmla="*/ 95250 w 566488"/>
              <a:gd name="connsiteY90" fmla="*/ 19094 h 529634"/>
              <a:gd name="connsiteX91" fmla="*/ 116205 w 566488"/>
              <a:gd name="connsiteY91" fmla="*/ 15284 h 529634"/>
              <a:gd name="connsiteX92" fmla="*/ 133350 w 566488"/>
              <a:gd name="connsiteY92" fmla="*/ 5759 h 529634"/>
              <a:gd name="connsiteX93" fmla="*/ 142875 w 566488"/>
              <a:gd name="connsiteY93" fmla="*/ 7664 h 529634"/>
              <a:gd name="connsiteX94" fmla="*/ 140970 w 566488"/>
              <a:gd name="connsiteY94" fmla="*/ 13379 h 529634"/>
              <a:gd name="connsiteX95" fmla="*/ 135255 w 566488"/>
              <a:gd name="connsiteY95" fmla="*/ 15284 h 529634"/>
              <a:gd name="connsiteX96" fmla="*/ 121920 w 566488"/>
              <a:gd name="connsiteY96" fmla="*/ 19094 h 529634"/>
              <a:gd name="connsiteX97" fmla="*/ 114300 w 566488"/>
              <a:gd name="connsiteY97" fmla="*/ 22904 h 529634"/>
              <a:gd name="connsiteX98" fmla="*/ 97155 w 566488"/>
              <a:gd name="connsiteY98" fmla="*/ 30524 h 529634"/>
              <a:gd name="connsiteX99" fmla="*/ 95250 w 566488"/>
              <a:gd name="connsiteY99" fmla="*/ 36239 h 529634"/>
              <a:gd name="connsiteX100" fmla="*/ 97155 w 566488"/>
              <a:gd name="connsiteY100" fmla="*/ 49574 h 529634"/>
              <a:gd name="connsiteX101" fmla="*/ 106680 w 566488"/>
              <a:gd name="connsiteY101" fmla="*/ 59099 h 529634"/>
              <a:gd name="connsiteX102" fmla="*/ 114300 w 566488"/>
              <a:gd name="connsiteY102" fmla="*/ 61004 h 529634"/>
              <a:gd name="connsiteX103" fmla="*/ 120015 w 566488"/>
              <a:gd name="connsiteY103" fmla="*/ 62909 h 529634"/>
              <a:gd name="connsiteX104" fmla="*/ 140970 w 566488"/>
              <a:gd name="connsiteY104" fmla="*/ 61004 h 529634"/>
              <a:gd name="connsiteX105" fmla="*/ 152400 w 566488"/>
              <a:gd name="connsiteY105" fmla="*/ 57194 h 529634"/>
              <a:gd name="connsiteX106" fmla="*/ 161925 w 566488"/>
              <a:gd name="connsiteY106" fmla="*/ 55289 h 529634"/>
              <a:gd name="connsiteX107" fmla="*/ 167640 w 566488"/>
              <a:gd name="connsiteY107" fmla="*/ 59099 h 529634"/>
              <a:gd name="connsiteX108" fmla="*/ 165735 w 566488"/>
              <a:gd name="connsiteY108" fmla="*/ 68624 h 529634"/>
              <a:gd name="connsiteX109" fmla="*/ 133350 w 566488"/>
              <a:gd name="connsiteY109" fmla="*/ 74339 h 529634"/>
              <a:gd name="connsiteX110" fmla="*/ 123825 w 566488"/>
              <a:gd name="connsiteY110" fmla="*/ 76244 h 529634"/>
              <a:gd name="connsiteX111" fmla="*/ 112395 w 566488"/>
              <a:gd name="connsiteY111" fmla="*/ 83864 h 529634"/>
              <a:gd name="connsiteX112" fmla="*/ 114300 w 566488"/>
              <a:gd name="connsiteY112" fmla="*/ 104819 h 529634"/>
              <a:gd name="connsiteX113" fmla="*/ 116205 w 566488"/>
              <a:gd name="connsiteY113" fmla="*/ 110534 h 529634"/>
              <a:gd name="connsiteX114" fmla="*/ 121920 w 566488"/>
              <a:gd name="connsiteY114" fmla="*/ 116249 h 529634"/>
              <a:gd name="connsiteX115" fmla="*/ 131445 w 566488"/>
              <a:gd name="connsiteY115" fmla="*/ 131489 h 529634"/>
              <a:gd name="connsiteX116" fmla="*/ 165735 w 566488"/>
              <a:gd name="connsiteY116" fmla="*/ 129584 h 529634"/>
              <a:gd name="connsiteX117" fmla="*/ 177165 w 566488"/>
              <a:gd name="connsiteY117" fmla="*/ 131489 h 529634"/>
              <a:gd name="connsiteX118" fmla="*/ 175260 w 566488"/>
              <a:gd name="connsiteY118" fmla="*/ 142919 h 529634"/>
              <a:gd name="connsiteX119" fmla="*/ 167640 w 566488"/>
              <a:gd name="connsiteY119" fmla="*/ 144824 h 529634"/>
              <a:gd name="connsiteX120" fmla="*/ 144780 w 566488"/>
              <a:gd name="connsiteY120" fmla="*/ 146729 h 529634"/>
              <a:gd name="connsiteX121" fmla="*/ 133350 w 566488"/>
              <a:gd name="connsiteY121" fmla="*/ 154349 h 529634"/>
              <a:gd name="connsiteX122" fmla="*/ 127635 w 566488"/>
              <a:gd name="connsiteY122" fmla="*/ 165779 h 529634"/>
              <a:gd name="connsiteX123" fmla="*/ 125730 w 566488"/>
              <a:gd name="connsiteY123" fmla="*/ 171494 h 529634"/>
              <a:gd name="connsiteX124" fmla="*/ 127635 w 566488"/>
              <a:gd name="connsiteY124" fmla="*/ 200069 h 529634"/>
              <a:gd name="connsiteX125" fmla="*/ 133350 w 566488"/>
              <a:gd name="connsiteY125" fmla="*/ 201974 h 529634"/>
              <a:gd name="connsiteX126" fmla="*/ 144780 w 566488"/>
              <a:gd name="connsiteY126" fmla="*/ 198164 h 529634"/>
              <a:gd name="connsiteX127" fmla="*/ 156210 w 566488"/>
              <a:gd name="connsiteY127" fmla="*/ 188639 h 529634"/>
              <a:gd name="connsiteX128" fmla="*/ 163830 w 566488"/>
              <a:gd name="connsiteY128" fmla="*/ 186734 h 529634"/>
              <a:gd name="connsiteX129" fmla="*/ 175260 w 566488"/>
              <a:gd name="connsiteY129" fmla="*/ 179114 h 529634"/>
              <a:gd name="connsiteX130" fmla="*/ 186690 w 566488"/>
              <a:gd name="connsiteY130" fmla="*/ 175304 h 529634"/>
              <a:gd name="connsiteX131" fmla="*/ 192405 w 566488"/>
              <a:gd name="connsiteY131" fmla="*/ 173399 h 529634"/>
              <a:gd name="connsiteX132" fmla="*/ 203835 w 566488"/>
              <a:gd name="connsiteY132" fmla="*/ 167684 h 529634"/>
              <a:gd name="connsiteX133" fmla="*/ 217170 w 566488"/>
              <a:gd name="connsiteY133" fmla="*/ 161969 h 529634"/>
              <a:gd name="connsiteX134" fmla="*/ 209550 w 566488"/>
              <a:gd name="connsiteY134" fmla="*/ 171494 h 529634"/>
              <a:gd name="connsiteX135" fmla="*/ 198120 w 566488"/>
              <a:gd name="connsiteY135" fmla="*/ 175304 h 529634"/>
              <a:gd name="connsiteX136" fmla="*/ 188595 w 566488"/>
              <a:gd name="connsiteY136" fmla="*/ 182924 h 529634"/>
              <a:gd name="connsiteX137" fmla="*/ 177165 w 566488"/>
              <a:gd name="connsiteY137" fmla="*/ 190544 h 529634"/>
              <a:gd name="connsiteX138" fmla="*/ 171450 w 566488"/>
              <a:gd name="connsiteY138" fmla="*/ 194354 h 529634"/>
              <a:gd name="connsiteX139" fmla="*/ 165735 w 566488"/>
              <a:gd name="connsiteY139" fmla="*/ 198164 h 529634"/>
              <a:gd name="connsiteX140" fmla="*/ 160020 w 566488"/>
              <a:gd name="connsiteY140" fmla="*/ 201974 h 529634"/>
              <a:gd name="connsiteX141" fmla="*/ 156210 w 566488"/>
              <a:gd name="connsiteY141" fmla="*/ 207689 h 529634"/>
              <a:gd name="connsiteX142" fmla="*/ 150495 w 566488"/>
              <a:gd name="connsiteY142" fmla="*/ 211499 h 529634"/>
              <a:gd name="connsiteX143" fmla="*/ 146685 w 566488"/>
              <a:gd name="connsiteY143" fmla="*/ 222929 h 529634"/>
              <a:gd name="connsiteX144" fmla="*/ 139065 w 566488"/>
              <a:gd name="connsiteY144" fmla="*/ 234359 h 529634"/>
              <a:gd name="connsiteX145" fmla="*/ 140970 w 566488"/>
              <a:gd name="connsiteY145" fmla="*/ 245789 h 529634"/>
              <a:gd name="connsiteX146" fmla="*/ 150495 w 566488"/>
              <a:gd name="connsiteY146" fmla="*/ 243884 h 529634"/>
              <a:gd name="connsiteX147" fmla="*/ 163830 w 566488"/>
              <a:gd name="connsiteY147" fmla="*/ 245789 h 529634"/>
              <a:gd name="connsiteX148" fmla="*/ 167640 w 566488"/>
              <a:gd name="connsiteY148" fmla="*/ 268649 h 529634"/>
              <a:gd name="connsiteX149" fmla="*/ 171450 w 566488"/>
              <a:gd name="connsiteY149" fmla="*/ 285794 h 529634"/>
              <a:gd name="connsiteX150" fmla="*/ 182880 w 566488"/>
              <a:gd name="connsiteY150" fmla="*/ 295319 h 529634"/>
              <a:gd name="connsiteX151" fmla="*/ 192405 w 566488"/>
              <a:gd name="connsiteY151" fmla="*/ 306749 h 529634"/>
              <a:gd name="connsiteX152" fmla="*/ 194310 w 566488"/>
              <a:gd name="connsiteY152" fmla="*/ 316274 h 529634"/>
              <a:gd name="connsiteX153" fmla="*/ 196215 w 566488"/>
              <a:gd name="connsiteY153" fmla="*/ 331514 h 529634"/>
              <a:gd name="connsiteX154" fmla="*/ 207645 w 566488"/>
              <a:gd name="connsiteY154" fmla="*/ 339134 h 529634"/>
              <a:gd name="connsiteX155" fmla="*/ 234315 w 566488"/>
              <a:gd name="connsiteY155" fmla="*/ 346754 h 529634"/>
              <a:gd name="connsiteX156" fmla="*/ 243840 w 566488"/>
              <a:gd name="connsiteY156" fmla="*/ 348659 h 529634"/>
              <a:gd name="connsiteX157" fmla="*/ 247650 w 566488"/>
              <a:gd name="connsiteY157" fmla="*/ 363899 h 529634"/>
              <a:gd name="connsiteX158" fmla="*/ 249555 w 566488"/>
              <a:gd name="connsiteY158" fmla="*/ 369614 h 529634"/>
              <a:gd name="connsiteX159" fmla="*/ 255270 w 566488"/>
              <a:gd name="connsiteY159" fmla="*/ 373424 h 529634"/>
              <a:gd name="connsiteX160" fmla="*/ 268605 w 566488"/>
              <a:gd name="connsiteY160" fmla="*/ 369614 h 529634"/>
              <a:gd name="connsiteX161" fmla="*/ 274320 w 566488"/>
              <a:gd name="connsiteY161" fmla="*/ 365804 h 529634"/>
              <a:gd name="connsiteX162" fmla="*/ 276225 w 566488"/>
              <a:gd name="connsiteY162" fmla="*/ 373424 h 529634"/>
              <a:gd name="connsiteX163" fmla="*/ 278130 w 566488"/>
              <a:gd name="connsiteY163" fmla="*/ 417239 h 529634"/>
              <a:gd name="connsiteX164" fmla="*/ 287655 w 566488"/>
              <a:gd name="connsiteY164" fmla="*/ 434384 h 529634"/>
              <a:gd name="connsiteX165" fmla="*/ 293370 w 566488"/>
              <a:gd name="connsiteY165" fmla="*/ 436289 h 529634"/>
              <a:gd name="connsiteX166" fmla="*/ 299085 w 566488"/>
              <a:gd name="connsiteY166" fmla="*/ 440099 h 529634"/>
              <a:gd name="connsiteX167" fmla="*/ 302895 w 566488"/>
              <a:gd name="connsiteY167" fmla="*/ 445814 h 529634"/>
              <a:gd name="connsiteX168" fmla="*/ 314325 w 566488"/>
              <a:gd name="connsiteY168" fmla="*/ 449624 h 529634"/>
              <a:gd name="connsiteX169" fmla="*/ 321945 w 566488"/>
              <a:gd name="connsiteY169" fmla="*/ 447719 h 529634"/>
              <a:gd name="connsiteX170" fmla="*/ 327660 w 566488"/>
              <a:gd name="connsiteY170" fmla="*/ 436289 h 529634"/>
              <a:gd name="connsiteX171" fmla="*/ 325755 w 566488"/>
              <a:gd name="connsiteY171" fmla="*/ 411524 h 529634"/>
              <a:gd name="connsiteX172" fmla="*/ 321945 w 566488"/>
              <a:gd name="connsiteY172" fmla="*/ 400094 h 529634"/>
              <a:gd name="connsiteX173" fmla="*/ 320040 w 566488"/>
              <a:gd name="connsiteY173" fmla="*/ 394379 h 529634"/>
              <a:gd name="connsiteX174" fmla="*/ 314325 w 566488"/>
              <a:gd name="connsiteY174" fmla="*/ 392474 h 529634"/>
              <a:gd name="connsiteX175" fmla="*/ 297180 w 566488"/>
              <a:gd name="connsiteY175" fmla="*/ 379139 h 529634"/>
              <a:gd name="connsiteX176" fmla="*/ 299085 w 566488"/>
              <a:gd name="connsiteY176" fmla="*/ 371519 h 529634"/>
              <a:gd name="connsiteX177" fmla="*/ 302895 w 566488"/>
              <a:gd name="connsiteY177" fmla="*/ 365804 h 529634"/>
              <a:gd name="connsiteX178" fmla="*/ 300990 w 566488"/>
              <a:gd name="connsiteY178" fmla="*/ 354374 h 529634"/>
              <a:gd name="connsiteX179" fmla="*/ 289560 w 566488"/>
              <a:gd name="connsiteY179" fmla="*/ 333419 h 529634"/>
              <a:gd name="connsiteX180" fmla="*/ 278130 w 566488"/>
              <a:gd name="connsiteY180" fmla="*/ 325799 h 529634"/>
              <a:gd name="connsiteX181" fmla="*/ 262890 w 566488"/>
              <a:gd name="connsiteY181" fmla="*/ 320084 h 529634"/>
              <a:gd name="connsiteX182" fmla="*/ 251460 w 566488"/>
              <a:gd name="connsiteY182" fmla="*/ 316274 h 529634"/>
              <a:gd name="connsiteX183" fmla="*/ 245745 w 566488"/>
              <a:gd name="connsiteY183" fmla="*/ 314369 h 529634"/>
              <a:gd name="connsiteX184" fmla="*/ 240030 w 566488"/>
              <a:gd name="connsiteY184" fmla="*/ 312464 h 529634"/>
              <a:gd name="connsiteX185" fmla="*/ 260985 w 566488"/>
              <a:gd name="connsiteY185" fmla="*/ 310559 h 529634"/>
              <a:gd name="connsiteX186" fmla="*/ 266700 w 566488"/>
              <a:gd name="connsiteY186" fmla="*/ 308654 h 529634"/>
              <a:gd name="connsiteX187" fmla="*/ 272415 w 566488"/>
              <a:gd name="connsiteY187" fmla="*/ 297224 h 529634"/>
              <a:gd name="connsiteX188" fmla="*/ 270510 w 566488"/>
              <a:gd name="connsiteY188" fmla="*/ 278174 h 529634"/>
              <a:gd name="connsiteX189" fmla="*/ 259080 w 566488"/>
              <a:gd name="connsiteY189" fmla="*/ 274364 h 529634"/>
              <a:gd name="connsiteX190" fmla="*/ 251460 w 566488"/>
              <a:gd name="connsiteY190" fmla="*/ 272459 h 529634"/>
              <a:gd name="connsiteX191" fmla="*/ 240030 w 566488"/>
              <a:gd name="connsiteY191" fmla="*/ 268649 h 529634"/>
              <a:gd name="connsiteX192" fmla="*/ 226695 w 566488"/>
              <a:gd name="connsiteY192" fmla="*/ 264839 h 529634"/>
              <a:gd name="connsiteX193" fmla="*/ 266700 w 566488"/>
              <a:gd name="connsiteY193" fmla="*/ 262934 h 529634"/>
              <a:gd name="connsiteX194" fmla="*/ 274320 w 566488"/>
              <a:gd name="connsiteY194" fmla="*/ 251504 h 529634"/>
              <a:gd name="connsiteX195" fmla="*/ 280035 w 566488"/>
              <a:gd name="connsiteY195" fmla="*/ 249599 h 529634"/>
              <a:gd name="connsiteX196" fmla="*/ 323850 w 566488"/>
              <a:gd name="connsiteY196" fmla="*/ 253409 h 529634"/>
              <a:gd name="connsiteX197" fmla="*/ 321945 w 566488"/>
              <a:gd name="connsiteY197" fmla="*/ 261029 h 529634"/>
              <a:gd name="connsiteX198" fmla="*/ 316230 w 566488"/>
              <a:gd name="connsiteY198" fmla="*/ 262934 h 529634"/>
              <a:gd name="connsiteX199" fmla="*/ 304800 w 566488"/>
              <a:gd name="connsiteY199" fmla="*/ 272459 h 529634"/>
              <a:gd name="connsiteX200" fmla="*/ 306705 w 566488"/>
              <a:gd name="connsiteY200" fmla="*/ 278174 h 529634"/>
              <a:gd name="connsiteX201" fmla="*/ 320040 w 566488"/>
              <a:gd name="connsiteY201" fmla="*/ 280079 h 529634"/>
              <a:gd name="connsiteX202" fmla="*/ 325755 w 566488"/>
              <a:gd name="connsiteY202" fmla="*/ 281984 h 529634"/>
              <a:gd name="connsiteX203" fmla="*/ 327660 w 566488"/>
              <a:gd name="connsiteY203" fmla="*/ 287699 h 529634"/>
              <a:gd name="connsiteX204" fmla="*/ 325755 w 566488"/>
              <a:gd name="connsiteY204" fmla="*/ 293414 h 529634"/>
              <a:gd name="connsiteX205" fmla="*/ 316230 w 566488"/>
              <a:gd name="connsiteY205" fmla="*/ 306749 h 529634"/>
              <a:gd name="connsiteX206" fmla="*/ 308610 w 566488"/>
              <a:gd name="connsiteY206" fmla="*/ 318179 h 529634"/>
              <a:gd name="connsiteX207" fmla="*/ 346710 w 566488"/>
              <a:gd name="connsiteY207" fmla="*/ 323894 h 529634"/>
              <a:gd name="connsiteX208" fmla="*/ 344805 w 566488"/>
              <a:gd name="connsiteY208" fmla="*/ 329609 h 529634"/>
              <a:gd name="connsiteX209" fmla="*/ 335280 w 566488"/>
              <a:gd name="connsiteY209" fmla="*/ 341039 h 529634"/>
              <a:gd name="connsiteX210" fmla="*/ 335280 w 566488"/>
              <a:gd name="connsiteY210" fmla="*/ 360089 h 529634"/>
              <a:gd name="connsiteX211" fmla="*/ 348615 w 566488"/>
              <a:gd name="connsiteY211" fmla="*/ 358184 h 529634"/>
              <a:gd name="connsiteX212" fmla="*/ 354330 w 566488"/>
              <a:gd name="connsiteY212" fmla="*/ 354374 h 529634"/>
              <a:gd name="connsiteX213" fmla="*/ 386715 w 566488"/>
              <a:gd name="connsiteY213" fmla="*/ 350564 h 529634"/>
              <a:gd name="connsiteX214" fmla="*/ 381000 w 566488"/>
              <a:gd name="connsiteY214" fmla="*/ 354374 h 529634"/>
              <a:gd name="connsiteX215" fmla="*/ 373380 w 566488"/>
              <a:gd name="connsiteY215" fmla="*/ 356279 h 529634"/>
              <a:gd name="connsiteX216" fmla="*/ 350520 w 566488"/>
              <a:gd name="connsiteY216" fmla="*/ 360089 h 529634"/>
              <a:gd name="connsiteX217" fmla="*/ 342900 w 566488"/>
              <a:gd name="connsiteY217" fmla="*/ 365804 h 529634"/>
              <a:gd name="connsiteX218" fmla="*/ 344805 w 566488"/>
              <a:gd name="connsiteY218" fmla="*/ 379139 h 529634"/>
              <a:gd name="connsiteX219" fmla="*/ 346710 w 566488"/>
              <a:gd name="connsiteY219" fmla="*/ 400094 h 529634"/>
              <a:gd name="connsiteX220" fmla="*/ 348615 w 566488"/>
              <a:gd name="connsiteY220" fmla="*/ 407714 h 529634"/>
              <a:gd name="connsiteX221" fmla="*/ 354330 w 566488"/>
              <a:gd name="connsiteY221" fmla="*/ 411524 h 529634"/>
              <a:gd name="connsiteX222" fmla="*/ 361950 w 566488"/>
              <a:gd name="connsiteY222" fmla="*/ 409619 h 529634"/>
              <a:gd name="connsiteX223" fmla="*/ 367665 w 566488"/>
              <a:gd name="connsiteY223" fmla="*/ 405809 h 529634"/>
              <a:gd name="connsiteX224" fmla="*/ 392430 w 566488"/>
              <a:gd name="connsiteY224" fmla="*/ 400094 h 529634"/>
              <a:gd name="connsiteX225" fmla="*/ 398145 w 566488"/>
              <a:gd name="connsiteY225" fmla="*/ 398189 h 529634"/>
              <a:gd name="connsiteX226" fmla="*/ 396240 w 566488"/>
              <a:gd name="connsiteY226" fmla="*/ 405809 h 529634"/>
              <a:gd name="connsiteX227" fmla="*/ 388620 w 566488"/>
              <a:gd name="connsiteY227" fmla="*/ 417239 h 529634"/>
              <a:gd name="connsiteX228" fmla="*/ 377190 w 566488"/>
              <a:gd name="connsiteY228" fmla="*/ 426764 h 529634"/>
              <a:gd name="connsiteX229" fmla="*/ 375285 w 566488"/>
              <a:gd name="connsiteY229" fmla="*/ 432479 h 529634"/>
              <a:gd name="connsiteX230" fmla="*/ 369570 w 566488"/>
              <a:gd name="connsiteY230" fmla="*/ 434384 h 529634"/>
              <a:gd name="connsiteX231" fmla="*/ 358140 w 566488"/>
              <a:gd name="connsiteY231" fmla="*/ 440099 h 529634"/>
              <a:gd name="connsiteX232" fmla="*/ 344805 w 566488"/>
              <a:gd name="connsiteY232" fmla="*/ 436289 h 529634"/>
              <a:gd name="connsiteX233" fmla="*/ 335280 w 566488"/>
              <a:gd name="connsiteY233" fmla="*/ 432479 h 529634"/>
              <a:gd name="connsiteX234" fmla="*/ 337185 w 566488"/>
              <a:gd name="connsiteY234" fmla="*/ 438194 h 529634"/>
              <a:gd name="connsiteX235" fmla="*/ 342900 w 566488"/>
              <a:gd name="connsiteY235" fmla="*/ 443909 h 529634"/>
              <a:gd name="connsiteX236" fmla="*/ 348615 w 566488"/>
              <a:gd name="connsiteY236" fmla="*/ 455339 h 529634"/>
              <a:gd name="connsiteX237" fmla="*/ 354330 w 566488"/>
              <a:gd name="connsiteY237" fmla="*/ 451529 h 529634"/>
              <a:gd name="connsiteX238" fmla="*/ 360045 w 566488"/>
              <a:gd name="connsiteY238" fmla="*/ 462959 h 529634"/>
              <a:gd name="connsiteX239" fmla="*/ 379095 w 566488"/>
              <a:gd name="connsiteY239" fmla="*/ 464864 h 529634"/>
              <a:gd name="connsiteX240" fmla="*/ 388620 w 566488"/>
              <a:gd name="connsiteY240" fmla="*/ 474389 h 529634"/>
              <a:gd name="connsiteX241" fmla="*/ 403860 w 566488"/>
              <a:gd name="connsiteY241" fmla="*/ 491534 h 529634"/>
              <a:gd name="connsiteX242" fmla="*/ 430530 w 566488"/>
              <a:gd name="connsiteY242" fmla="*/ 489629 h 529634"/>
              <a:gd name="connsiteX243" fmla="*/ 434340 w 566488"/>
              <a:gd name="connsiteY243" fmla="*/ 483914 h 529634"/>
              <a:gd name="connsiteX244" fmla="*/ 432435 w 566488"/>
              <a:gd name="connsiteY244" fmla="*/ 449624 h 529634"/>
              <a:gd name="connsiteX245" fmla="*/ 411480 w 566488"/>
              <a:gd name="connsiteY245" fmla="*/ 438194 h 529634"/>
              <a:gd name="connsiteX246" fmla="*/ 405765 w 566488"/>
              <a:gd name="connsiteY246" fmla="*/ 436289 h 529634"/>
              <a:gd name="connsiteX247" fmla="*/ 417195 w 566488"/>
              <a:gd name="connsiteY247" fmla="*/ 432479 h 529634"/>
              <a:gd name="connsiteX248" fmla="*/ 432435 w 566488"/>
              <a:gd name="connsiteY248" fmla="*/ 426764 h 529634"/>
              <a:gd name="connsiteX249" fmla="*/ 441960 w 566488"/>
              <a:gd name="connsiteY249" fmla="*/ 428669 h 529634"/>
              <a:gd name="connsiteX250" fmla="*/ 447675 w 566488"/>
              <a:gd name="connsiteY250" fmla="*/ 430574 h 529634"/>
              <a:gd name="connsiteX251" fmla="*/ 449580 w 566488"/>
              <a:gd name="connsiteY251" fmla="*/ 421049 h 529634"/>
              <a:gd name="connsiteX252" fmla="*/ 447675 w 566488"/>
              <a:gd name="connsiteY252" fmla="*/ 415334 h 529634"/>
              <a:gd name="connsiteX253" fmla="*/ 436245 w 566488"/>
              <a:gd name="connsiteY253" fmla="*/ 407714 h 529634"/>
              <a:gd name="connsiteX254" fmla="*/ 432435 w 566488"/>
              <a:gd name="connsiteY254" fmla="*/ 401999 h 529634"/>
              <a:gd name="connsiteX255" fmla="*/ 443865 w 566488"/>
              <a:gd name="connsiteY255" fmla="*/ 394379 h 529634"/>
              <a:gd name="connsiteX256" fmla="*/ 436245 w 566488"/>
              <a:gd name="connsiteY256" fmla="*/ 381044 h 529634"/>
              <a:gd name="connsiteX257" fmla="*/ 426720 w 566488"/>
              <a:gd name="connsiteY257" fmla="*/ 373424 h 529634"/>
              <a:gd name="connsiteX258" fmla="*/ 417195 w 566488"/>
              <a:gd name="connsiteY258" fmla="*/ 365804 h 529634"/>
              <a:gd name="connsiteX259" fmla="*/ 401955 w 566488"/>
              <a:gd name="connsiteY259" fmla="*/ 356279 h 529634"/>
              <a:gd name="connsiteX260" fmla="*/ 396240 w 566488"/>
              <a:gd name="connsiteY260" fmla="*/ 352469 h 529634"/>
              <a:gd name="connsiteX261" fmla="*/ 422910 w 566488"/>
              <a:gd name="connsiteY261" fmla="*/ 354374 h 529634"/>
              <a:gd name="connsiteX262" fmla="*/ 430530 w 566488"/>
              <a:gd name="connsiteY262" fmla="*/ 356279 h 529634"/>
              <a:gd name="connsiteX263" fmla="*/ 436245 w 566488"/>
              <a:gd name="connsiteY263" fmla="*/ 358184 h 529634"/>
              <a:gd name="connsiteX264" fmla="*/ 441960 w 566488"/>
              <a:gd name="connsiteY264" fmla="*/ 346754 h 529634"/>
              <a:gd name="connsiteX265" fmla="*/ 451485 w 566488"/>
              <a:gd name="connsiteY265" fmla="*/ 339134 h 529634"/>
              <a:gd name="connsiteX266" fmla="*/ 438150 w 566488"/>
              <a:gd name="connsiteY266" fmla="*/ 331514 h 529634"/>
              <a:gd name="connsiteX267" fmla="*/ 422910 w 566488"/>
              <a:gd name="connsiteY267" fmla="*/ 327704 h 529634"/>
              <a:gd name="connsiteX268" fmla="*/ 417195 w 566488"/>
              <a:gd name="connsiteY268" fmla="*/ 329609 h 529634"/>
              <a:gd name="connsiteX269" fmla="*/ 413385 w 566488"/>
              <a:gd name="connsiteY269" fmla="*/ 341039 h 529634"/>
              <a:gd name="connsiteX270" fmla="*/ 401955 w 566488"/>
              <a:gd name="connsiteY270" fmla="*/ 344849 h 529634"/>
              <a:gd name="connsiteX271" fmla="*/ 396240 w 566488"/>
              <a:gd name="connsiteY271" fmla="*/ 342944 h 529634"/>
              <a:gd name="connsiteX272" fmla="*/ 390525 w 566488"/>
              <a:gd name="connsiteY272" fmla="*/ 323894 h 529634"/>
              <a:gd name="connsiteX273" fmla="*/ 386715 w 566488"/>
              <a:gd name="connsiteY273" fmla="*/ 318179 h 529634"/>
              <a:gd name="connsiteX274" fmla="*/ 384810 w 566488"/>
              <a:gd name="connsiteY274" fmla="*/ 312464 h 529634"/>
              <a:gd name="connsiteX275" fmla="*/ 377190 w 566488"/>
              <a:gd name="connsiteY275" fmla="*/ 301034 h 529634"/>
              <a:gd name="connsiteX276" fmla="*/ 375285 w 566488"/>
              <a:gd name="connsiteY276" fmla="*/ 289604 h 529634"/>
              <a:gd name="connsiteX277" fmla="*/ 381000 w 566488"/>
              <a:gd name="connsiteY277" fmla="*/ 291509 h 529634"/>
              <a:gd name="connsiteX278" fmla="*/ 386715 w 566488"/>
              <a:gd name="connsiteY278" fmla="*/ 295319 h 529634"/>
              <a:gd name="connsiteX279" fmla="*/ 394335 w 566488"/>
              <a:gd name="connsiteY279" fmla="*/ 306749 h 529634"/>
              <a:gd name="connsiteX280" fmla="*/ 405765 w 566488"/>
              <a:gd name="connsiteY280" fmla="*/ 312464 h 529634"/>
              <a:gd name="connsiteX281" fmla="*/ 411480 w 566488"/>
              <a:gd name="connsiteY281" fmla="*/ 316274 h 529634"/>
              <a:gd name="connsiteX282" fmla="*/ 464820 w 566488"/>
              <a:gd name="connsiteY282" fmla="*/ 318179 h 529634"/>
              <a:gd name="connsiteX283" fmla="*/ 468630 w 566488"/>
              <a:gd name="connsiteY283" fmla="*/ 312464 h 529634"/>
              <a:gd name="connsiteX284" fmla="*/ 455295 w 566488"/>
              <a:gd name="connsiteY284" fmla="*/ 304844 h 529634"/>
              <a:gd name="connsiteX285" fmla="*/ 449580 w 566488"/>
              <a:gd name="connsiteY285" fmla="*/ 302939 h 529634"/>
              <a:gd name="connsiteX286" fmla="*/ 441960 w 566488"/>
              <a:gd name="connsiteY286" fmla="*/ 297224 h 529634"/>
              <a:gd name="connsiteX287" fmla="*/ 428625 w 566488"/>
              <a:gd name="connsiteY287" fmla="*/ 287699 h 529634"/>
              <a:gd name="connsiteX288" fmla="*/ 417195 w 566488"/>
              <a:gd name="connsiteY288" fmla="*/ 278174 h 529634"/>
              <a:gd name="connsiteX289" fmla="*/ 411480 w 566488"/>
              <a:gd name="connsiteY289" fmla="*/ 276269 h 529634"/>
              <a:gd name="connsiteX290" fmla="*/ 401955 w 566488"/>
              <a:gd name="connsiteY290" fmla="*/ 272459 h 529634"/>
              <a:gd name="connsiteX291" fmla="*/ 392430 w 566488"/>
              <a:gd name="connsiteY291" fmla="*/ 270554 h 529634"/>
              <a:gd name="connsiteX292" fmla="*/ 375285 w 566488"/>
              <a:gd name="connsiteY292" fmla="*/ 266744 h 529634"/>
              <a:gd name="connsiteX293" fmla="*/ 398145 w 566488"/>
              <a:gd name="connsiteY293" fmla="*/ 264839 h 529634"/>
              <a:gd name="connsiteX294" fmla="*/ 403860 w 566488"/>
              <a:gd name="connsiteY294" fmla="*/ 261029 h 529634"/>
              <a:gd name="connsiteX295" fmla="*/ 405765 w 566488"/>
              <a:gd name="connsiteY295" fmla="*/ 251504 h 529634"/>
              <a:gd name="connsiteX296" fmla="*/ 413385 w 566488"/>
              <a:gd name="connsiteY296" fmla="*/ 255314 h 529634"/>
              <a:gd name="connsiteX297" fmla="*/ 419100 w 566488"/>
              <a:gd name="connsiteY297" fmla="*/ 257219 h 529634"/>
              <a:gd name="connsiteX298" fmla="*/ 417195 w 566488"/>
              <a:gd name="connsiteY298" fmla="*/ 245789 h 529634"/>
              <a:gd name="connsiteX299" fmla="*/ 403860 w 566488"/>
              <a:gd name="connsiteY299" fmla="*/ 228644 h 529634"/>
              <a:gd name="connsiteX300" fmla="*/ 400050 w 566488"/>
              <a:gd name="connsiteY300" fmla="*/ 222929 h 529634"/>
              <a:gd name="connsiteX301" fmla="*/ 392430 w 566488"/>
              <a:gd name="connsiteY301" fmla="*/ 219119 h 529634"/>
              <a:gd name="connsiteX302" fmla="*/ 363855 w 566488"/>
              <a:gd name="connsiteY302" fmla="*/ 215309 h 529634"/>
              <a:gd name="connsiteX303" fmla="*/ 358140 w 566488"/>
              <a:gd name="connsiteY303" fmla="*/ 213404 h 529634"/>
              <a:gd name="connsiteX304" fmla="*/ 394335 w 566488"/>
              <a:gd name="connsiteY304" fmla="*/ 209594 h 529634"/>
              <a:gd name="connsiteX305" fmla="*/ 392430 w 566488"/>
              <a:gd name="connsiteY305" fmla="*/ 192449 h 529634"/>
              <a:gd name="connsiteX306" fmla="*/ 384810 w 566488"/>
              <a:gd name="connsiteY306" fmla="*/ 184829 h 529634"/>
              <a:gd name="connsiteX307" fmla="*/ 379095 w 566488"/>
              <a:gd name="connsiteY307" fmla="*/ 182924 h 529634"/>
              <a:gd name="connsiteX308" fmla="*/ 358140 w 566488"/>
              <a:gd name="connsiteY308" fmla="*/ 181019 h 529634"/>
              <a:gd name="connsiteX309" fmla="*/ 348615 w 566488"/>
              <a:gd name="connsiteY309" fmla="*/ 179114 h 529634"/>
              <a:gd name="connsiteX310" fmla="*/ 337185 w 566488"/>
              <a:gd name="connsiteY310" fmla="*/ 175304 h 529634"/>
              <a:gd name="connsiteX311" fmla="*/ 325755 w 566488"/>
              <a:gd name="connsiteY311" fmla="*/ 177209 h 529634"/>
              <a:gd name="connsiteX312" fmla="*/ 327660 w 566488"/>
              <a:gd name="connsiteY312" fmla="*/ 171494 h 529634"/>
              <a:gd name="connsiteX313" fmla="*/ 339090 w 566488"/>
              <a:gd name="connsiteY313" fmla="*/ 165779 h 529634"/>
              <a:gd name="connsiteX314" fmla="*/ 358140 w 566488"/>
              <a:gd name="connsiteY314" fmla="*/ 158159 h 529634"/>
              <a:gd name="connsiteX315" fmla="*/ 371475 w 566488"/>
              <a:gd name="connsiteY315" fmla="*/ 161969 h 529634"/>
              <a:gd name="connsiteX316" fmla="*/ 382905 w 566488"/>
              <a:gd name="connsiteY316" fmla="*/ 169589 h 529634"/>
              <a:gd name="connsiteX317" fmla="*/ 401955 w 566488"/>
              <a:gd name="connsiteY317" fmla="*/ 173399 h 529634"/>
              <a:gd name="connsiteX318" fmla="*/ 426720 w 566488"/>
              <a:gd name="connsiteY318" fmla="*/ 175304 h 529634"/>
              <a:gd name="connsiteX319" fmla="*/ 424815 w 566488"/>
              <a:gd name="connsiteY319" fmla="*/ 182924 h 529634"/>
              <a:gd name="connsiteX320" fmla="*/ 417195 w 566488"/>
              <a:gd name="connsiteY320" fmla="*/ 192449 h 529634"/>
              <a:gd name="connsiteX321" fmla="*/ 419100 w 566488"/>
              <a:gd name="connsiteY321" fmla="*/ 198164 h 529634"/>
              <a:gd name="connsiteX322" fmla="*/ 424815 w 566488"/>
              <a:gd name="connsiteY322" fmla="*/ 200069 h 529634"/>
              <a:gd name="connsiteX323" fmla="*/ 434340 w 566488"/>
              <a:gd name="connsiteY323" fmla="*/ 215309 h 529634"/>
              <a:gd name="connsiteX324" fmla="*/ 432435 w 566488"/>
              <a:gd name="connsiteY324" fmla="*/ 222929 h 529634"/>
              <a:gd name="connsiteX325" fmla="*/ 428625 w 566488"/>
              <a:gd name="connsiteY325" fmla="*/ 234359 h 529634"/>
              <a:gd name="connsiteX326" fmla="*/ 432435 w 566488"/>
              <a:gd name="connsiteY326" fmla="*/ 247694 h 529634"/>
              <a:gd name="connsiteX327" fmla="*/ 434340 w 566488"/>
              <a:gd name="connsiteY327" fmla="*/ 255314 h 529634"/>
              <a:gd name="connsiteX328" fmla="*/ 436245 w 566488"/>
              <a:gd name="connsiteY328" fmla="*/ 261029 h 529634"/>
              <a:gd name="connsiteX329" fmla="*/ 449580 w 566488"/>
              <a:gd name="connsiteY329" fmla="*/ 262934 h 529634"/>
              <a:gd name="connsiteX330" fmla="*/ 459105 w 566488"/>
              <a:gd name="connsiteY330" fmla="*/ 261029 h 529634"/>
              <a:gd name="connsiteX331" fmla="*/ 459105 w 566488"/>
              <a:gd name="connsiteY331" fmla="*/ 232454 h 529634"/>
              <a:gd name="connsiteX332" fmla="*/ 453390 w 566488"/>
              <a:gd name="connsiteY332" fmla="*/ 226739 h 529634"/>
              <a:gd name="connsiteX333" fmla="*/ 461010 w 566488"/>
              <a:gd name="connsiteY333" fmla="*/ 209594 h 529634"/>
              <a:gd name="connsiteX334" fmla="*/ 459105 w 566488"/>
              <a:gd name="connsiteY334" fmla="*/ 200069 h 529634"/>
              <a:gd name="connsiteX335" fmla="*/ 462915 w 566488"/>
              <a:gd name="connsiteY335" fmla="*/ 184829 h 529634"/>
              <a:gd name="connsiteX336" fmla="*/ 459105 w 566488"/>
              <a:gd name="connsiteY336" fmla="*/ 171494 h 529634"/>
              <a:gd name="connsiteX337" fmla="*/ 453390 w 566488"/>
              <a:gd name="connsiteY337" fmla="*/ 167684 h 529634"/>
              <a:gd name="connsiteX338" fmla="*/ 447675 w 566488"/>
              <a:gd name="connsiteY338" fmla="*/ 169589 h 529634"/>
              <a:gd name="connsiteX339" fmla="*/ 428625 w 566488"/>
              <a:gd name="connsiteY339" fmla="*/ 154349 h 529634"/>
              <a:gd name="connsiteX340" fmla="*/ 419100 w 566488"/>
              <a:gd name="connsiteY340" fmla="*/ 148634 h 529634"/>
              <a:gd name="connsiteX341" fmla="*/ 413385 w 566488"/>
              <a:gd name="connsiteY341" fmla="*/ 146729 h 529634"/>
              <a:gd name="connsiteX342" fmla="*/ 440055 w 566488"/>
              <a:gd name="connsiteY342" fmla="*/ 148634 h 529634"/>
              <a:gd name="connsiteX343" fmla="*/ 451485 w 566488"/>
              <a:gd name="connsiteY343" fmla="*/ 158159 h 529634"/>
              <a:gd name="connsiteX344" fmla="*/ 457200 w 566488"/>
              <a:gd name="connsiteY344" fmla="*/ 161969 h 529634"/>
              <a:gd name="connsiteX345" fmla="*/ 476250 w 566488"/>
              <a:gd name="connsiteY345" fmla="*/ 160064 h 529634"/>
              <a:gd name="connsiteX346" fmla="*/ 485775 w 566488"/>
              <a:gd name="connsiteY346" fmla="*/ 161969 h 529634"/>
              <a:gd name="connsiteX347" fmla="*/ 499110 w 566488"/>
              <a:gd name="connsiteY347" fmla="*/ 163874 h 529634"/>
              <a:gd name="connsiteX348" fmla="*/ 518160 w 566488"/>
              <a:gd name="connsiteY348" fmla="*/ 161969 h 529634"/>
              <a:gd name="connsiteX349" fmla="*/ 531495 w 566488"/>
              <a:gd name="connsiteY349" fmla="*/ 158159 h 529634"/>
              <a:gd name="connsiteX350" fmla="*/ 565785 w 566488"/>
              <a:gd name="connsiteY350" fmla="*/ 160064 h 529634"/>
              <a:gd name="connsiteX351" fmla="*/ 563880 w 566488"/>
              <a:gd name="connsiteY351" fmla="*/ 165779 h 529634"/>
              <a:gd name="connsiteX352" fmla="*/ 558165 w 566488"/>
              <a:gd name="connsiteY352" fmla="*/ 169589 h 529634"/>
              <a:gd name="connsiteX353" fmla="*/ 546735 w 566488"/>
              <a:gd name="connsiteY353" fmla="*/ 173399 h 529634"/>
              <a:gd name="connsiteX354" fmla="*/ 533400 w 566488"/>
              <a:gd name="connsiteY354" fmla="*/ 179114 h 529634"/>
              <a:gd name="connsiteX355" fmla="*/ 527685 w 566488"/>
              <a:gd name="connsiteY355" fmla="*/ 182924 h 529634"/>
              <a:gd name="connsiteX356" fmla="*/ 491490 w 566488"/>
              <a:gd name="connsiteY356" fmla="*/ 186734 h 529634"/>
              <a:gd name="connsiteX357" fmla="*/ 485775 w 566488"/>
              <a:gd name="connsiteY357" fmla="*/ 198164 h 529634"/>
              <a:gd name="connsiteX358" fmla="*/ 480060 w 566488"/>
              <a:gd name="connsiteY358" fmla="*/ 209594 h 529634"/>
              <a:gd name="connsiteX359" fmla="*/ 481965 w 566488"/>
              <a:gd name="connsiteY359" fmla="*/ 245789 h 529634"/>
              <a:gd name="connsiteX360" fmla="*/ 487680 w 566488"/>
              <a:gd name="connsiteY360" fmla="*/ 249599 h 529634"/>
              <a:gd name="connsiteX361" fmla="*/ 499110 w 566488"/>
              <a:gd name="connsiteY361" fmla="*/ 253409 h 529634"/>
              <a:gd name="connsiteX362" fmla="*/ 497205 w 566488"/>
              <a:gd name="connsiteY362" fmla="*/ 266744 h 529634"/>
              <a:gd name="connsiteX363" fmla="*/ 480060 w 566488"/>
              <a:gd name="connsiteY363" fmla="*/ 280079 h 529634"/>
              <a:gd name="connsiteX364" fmla="*/ 470535 w 566488"/>
              <a:gd name="connsiteY364" fmla="*/ 285794 h 529634"/>
              <a:gd name="connsiteX365" fmla="*/ 466725 w 566488"/>
              <a:gd name="connsiteY365" fmla="*/ 291509 h 529634"/>
              <a:gd name="connsiteX366" fmla="*/ 474345 w 566488"/>
              <a:gd name="connsiteY366" fmla="*/ 304844 h 529634"/>
              <a:gd name="connsiteX367" fmla="*/ 480060 w 566488"/>
              <a:gd name="connsiteY367" fmla="*/ 310559 h 529634"/>
              <a:gd name="connsiteX368" fmla="*/ 483870 w 566488"/>
              <a:gd name="connsiteY368" fmla="*/ 316274 h 529634"/>
              <a:gd name="connsiteX369" fmla="*/ 489585 w 566488"/>
              <a:gd name="connsiteY369" fmla="*/ 318179 h 529634"/>
              <a:gd name="connsiteX370" fmla="*/ 506730 w 566488"/>
              <a:gd name="connsiteY370" fmla="*/ 331514 h 529634"/>
              <a:gd name="connsiteX371" fmla="*/ 499110 w 566488"/>
              <a:gd name="connsiteY371" fmla="*/ 342944 h 529634"/>
              <a:gd name="connsiteX372" fmla="*/ 493395 w 566488"/>
              <a:gd name="connsiteY372" fmla="*/ 344849 h 529634"/>
              <a:gd name="connsiteX373" fmla="*/ 489585 w 566488"/>
              <a:gd name="connsiteY373" fmla="*/ 350564 h 529634"/>
              <a:gd name="connsiteX374" fmla="*/ 497205 w 566488"/>
              <a:gd name="connsiteY374" fmla="*/ 354374 h 529634"/>
              <a:gd name="connsiteX375" fmla="*/ 510540 w 566488"/>
              <a:gd name="connsiteY375" fmla="*/ 356279 h 529634"/>
              <a:gd name="connsiteX376" fmla="*/ 525780 w 566488"/>
              <a:gd name="connsiteY376" fmla="*/ 360089 h 529634"/>
              <a:gd name="connsiteX377" fmla="*/ 527685 w 566488"/>
              <a:gd name="connsiteY377" fmla="*/ 365804 h 529634"/>
              <a:gd name="connsiteX378" fmla="*/ 533400 w 566488"/>
              <a:gd name="connsiteY378" fmla="*/ 371519 h 529634"/>
              <a:gd name="connsiteX379" fmla="*/ 541020 w 566488"/>
              <a:gd name="connsiteY379" fmla="*/ 373424 h 529634"/>
              <a:gd name="connsiteX380" fmla="*/ 546735 w 566488"/>
              <a:gd name="connsiteY380" fmla="*/ 375329 h 529634"/>
              <a:gd name="connsiteX381" fmla="*/ 541020 w 566488"/>
              <a:gd name="connsiteY381" fmla="*/ 381044 h 529634"/>
              <a:gd name="connsiteX382" fmla="*/ 533400 w 566488"/>
              <a:gd name="connsiteY382" fmla="*/ 382949 h 529634"/>
              <a:gd name="connsiteX383" fmla="*/ 497205 w 566488"/>
              <a:gd name="connsiteY383" fmla="*/ 381044 h 529634"/>
              <a:gd name="connsiteX384" fmla="*/ 481965 w 566488"/>
              <a:gd name="connsiteY384" fmla="*/ 382949 h 529634"/>
              <a:gd name="connsiteX385" fmla="*/ 476250 w 566488"/>
              <a:gd name="connsiteY385" fmla="*/ 398189 h 529634"/>
              <a:gd name="connsiteX386" fmla="*/ 470535 w 566488"/>
              <a:gd name="connsiteY386" fmla="*/ 432479 h 529634"/>
              <a:gd name="connsiteX387" fmla="*/ 480060 w 566488"/>
              <a:gd name="connsiteY387" fmla="*/ 445814 h 529634"/>
              <a:gd name="connsiteX388" fmla="*/ 485775 w 566488"/>
              <a:gd name="connsiteY388" fmla="*/ 447719 h 529634"/>
              <a:gd name="connsiteX389" fmla="*/ 487680 w 566488"/>
              <a:gd name="connsiteY389" fmla="*/ 478199 h 529634"/>
              <a:gd name="connsiteX390" fmla="*/ 489585 w 566488"/>
              <a:gd name="connsiteY390" fmla="*/ 483914 h 529634"/>
              <a:gd name="connsiteX391" fmla="*/ 497205 w 566488"/>
              <a:gd name="connsiteY391" fmla="*/ 495344 h 529634"/>
              <a:gd name="connsiteX392" fmla="*/ 501015 w 566488"/>
              <a:gd name="connsiteY392" fmla="*/ 506774 h 529634"/>
              <a:gd name="connsiteX393" fmla="*/ 497205 w 566488"/>
              <a:gd name="connsiteY393" fmla="*/ 512489 h 529634"/>
              <a:gd name="connsiteX394" fmla="*/ 491490 w 566488"/>
              <a:gd name="connsiteY394" fmla="*/ 514394 h 529634"/>
              <a:gd name="connsiteX395" fmla="*/ 428625 w 566488"/>
              <a:gd name="connsiteY395" fmla="*/ 516299 h 529634"/>
              <a:gd name="connsiteX396" fmla="*/ 308610 w 566488"/>
              <a:gd name="connsiteY396" fmla="*/ 516299 h 529634"/>
              <a:gd name="connsiteX397" fmla="*/ 295275 w 566488"/>
              <a:gd name="connsiteY397" fmla="*/ 518204 h 529634"/>
              <a:gd name="connsiteX398" fmla="*/ 264795 w 566488"/>
              <a:gd name="connsiteY398" fmla="*/ 520109 h 529634"/>
              <a:gd name="connsiteX399" fmla="*/ 255270 w 566488"/>
              <a:gd name="connsiteY399" fmla="*/ 522014 h 529634"/>
              <a:gd name="connsiteX400" fmla="*/ 243840 w 566488"/>
              <a:gd name="connsiteY400" fmla="*/ 525824 h 529634"/>
              <a:gd name="connsiteX401" fmla="*/ 238125 w 566488"/>
              <a:gd name="connsiteY401" fmla="*/ 527729 h 529634"/>
              <a:gd name="connsiteX402" fmla="*/ 230505 w 566488"/>
              <a:gd name="connsiteY402" fmla="*/ 529634 h 529634"/>
              <a:gd name="connsiteX403" fmla="*/ 222885 w 566488"/>
              <a:gd name="connsiteY403" fmla="*/ 518204 h 529634"/>
              <a:gd name="connsiteX404" fmla="*/ 219075 w 566488"/>
              <a:gd name="connsiteY404" fmla="*/ 512489 h 529634"/>
              <a:gd name="connsiteX405" fmla="*/ 215265 w 566488"/>
              <a:gd name="connsiteY405" fmla="*/ 497249 h 529634"/>
              <a:gd name="connsiteX406" fmla="*/ 211455 w 566488"/>
              <a:gd name="connsiteY406" fmla="*/ 491534 h 529634"/>
              <a:gd name="connsiteX407" fmla="*/ 213360 w 566488"/>
              <a:gd name="connsiteY407" fmla="*/ 480104 h 529634"/>
              <a:gd name="connsiteX408" fmla="*/ 215265 w 566488"/>
              <a:gd name="connsiteY408" fmla="*/ 474389 h 529634"/>
              <a:gd name="connsiteX409" fmla="*/ 211455 w 566488"/>
              <a:gd name="connsiteY409" fmla="*/ 457244 h 529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</a:cxnLst>
            <a:rect l="l" t="t" r="r" b="b"/>
            <a:pathLst>
              <a:path w="566488" h="529634">
                <a:moveTo>
                  <a:pt x="211455" y="457244"/>
                </a:moveTo>
                <a:cubicBezTo>
                  <a:pt x="210503" y="451529"/>
                  <a:pt x="211368" y="445554"/>
                  <a:pt x="209550" y="440099"/>
                </a:cubicBezTo>
                <a:cubicBezTo>
                  <a:pt x="208102" y="435755"/>
                  <a:pt x="204470" y="432479"/>
                  <a:pt x="201930" y="428669"/>
                </a:cubicBezTo>
                <a:lnTo>
                  <a:pt x="198120" y="422954"/>
                </a:lnTo>
                <a:cubicBezTo>
                  <a:pt x="196850" y="421049"/>
                  <a:pt x="195929" y="418858"/>
                  <a:pt x="194310" y="417239"/>
                </a:cubicBezTo>
                <a:cubicBezTo>
                  <a:pt x="190500" y="413429"/>
                  <a:pt x="185290" y="410628"/>
                  <a:pt x="182880" y="405809"/>
                </a:cubicBezTo>
                <a:cubicBezTo>
                  <a:pt x="175830" y="391709"/>
                  <a:pt x="183009" y="404059"/>
                  <a:pt x="173355" y="392474"/>
                </a:cubicBezTo>
                <a:cubicBezTo>
                  <a:pt x="171889" y="390715"/>
                  <a:pt x="171333" y="388189"/>
                  <a:pt x="169545" y="386759"/>
                </a:cubicBezTo>
                <a:cubicBezTo>
                  <a:pt x="167977" y="385505"/>
                  <a:pt x="165735" y="385489"/>
                  <a:pt x="163830" y="384854"/>
                </a:cubicBezTo>
                <a:cubicBezTo>
                  <a:pt x="163195" y="382949"/>
                  <a:pt x="163345" y="380559"/>
                  <a:pt x="161925" y="379139"/>
                </a:cubicBezTo>
                <a:cubicBezTo>
                  <a:pt x="160505" y="377719"/>
                  <a:pt x="158006" y="378132"/>
                  <a:pt x="156210" y="377234"/>
                </a:cubicBezTo>
                <a:cubicBezTo>
                  <a:pt x="143745" y="371001"/>
                  <a:pt x="157419" y="376135"/>
                  <a:pt x="144780" y="367709"/>
                </a:cubicBezTo>
                <a:cubicBezTo>
                  <a:pt x="143109" y="366595"/>
                  <a:pt x="140970" y="366439"/>
                  <a:pt x="139065" y="365804"/>
                </a:cubicBezTo>
                <a:cubicBezTo>
                  <a:pt x="139013" y="365752"/>
                  <a:pt x="128656" y="356142"/>
                  <a:pt x="129540" y="354374"/>
                </a:cubicBezTo>
                <a:cubicBezTo>
                  <a:pt x="130711" y="352032"/>
                  <a:pt x="134620" y="353104"/>
                  <a:pt x="137160" y="352469"/>
                </a:cubicBezTo>
                <a:cubicBezTo>
                  <a:pt x="142875" y="353104"/>
                  <a:pt x="148633" y="353429"/>
                  <a:pt x="154305" y="354374"/>
                </a:cubicBezTo>
                <a:cubicBezTo>
                  <a:pt x="156286" y="354704"/>
                  <a:pt x="158349" y="355165"/>
                  <a:pt x="160020" y="356279"/>
                </a:cubicBezTo>
                <a:cubicBezTo>
                  <a:pt x="169383" y="362521"/>
                  <a:pt x="162517" y="360681"/>
                  <a:pt x="169545" y="367709"/>
                </a:cubicBezTo>
                <a:cubicBezTo>
                  <a:pt x="171164" y="369328"/>
                  <a:pt x="173355" y="370249"/>
                  <a:pt x="175260" y="371519"/>
                </a:cubicBezTo>
                <a:cubicBezTo>
                  <a:pt x="175895" y="373424"/>
                  <a:pt x="175911" y="375666"/>
                  <a:pt x="177165" y="377234"/>
                </a:cubicBezTo>
                <a:cubicBezTo>
                  <a:pt x="179851" y="380591"/>
                  <a:pt x="184830" y="381694"/>
                  <a:pt x="188595" y="382949"/>
                </a:cubicBezTo>
                <a:cubicBezTo>
                  <a:pt x="183933" y="368963"/>
                  <a:pt x="187625" y="374359"/>
                  <a:pt x="179070" y="365804"/>
                </a:cubicBezTo>
                <a:cubicBezTo>
                  <a:pt x="178435" y="363899"/>
                  <a:pt x="178140" y="361844"/>
                  <a:pt x="177165" y="360089"/>
                </a:cubicBezTo>
                <a:cubicBezTo>
                  <a:pt x="174941" y="356086"/>
                  <a:pt x="170993" y="353003"/>
                  <a:pt x="169545" y="348659"/>
                </a:cubicBezTo>
                <a:lnTo>
                  <a:pt x="165735" y="337229"/>
                </a:lnTo>
                <a:cubicBezTo>
                  <a:pt x="165100" y="331514"/>
                  <a:pt x="164775" y="325756"/>
                  <a:pt x="163830" y="320084"/>
                </a:cubicBezTo>
                <a:cubicBezTo>
                  <a:pt x="163500" y="318103"/>
                  <a:pt x="163559" y="315536"/>
                  <a:pt x="161925" y="314369"/>
                </a:cubicBezTo>
                <a:cubicBezTo>
                  <a:pt x="158657" y="312035"/>
                  <a:pt x="154305" y="311829"/>
                  <a:pt x="150495" y="310559"/>
                </a:cubicBezTo>
                <a:lnTo>
                  <a:pt x="133350" y="304844"/>
                </a:lnTo>
                <a:cubicBezTo>
                  <a:pt x="131445" y="304209"/>
                  <a:pt x="129623" y="303223"/>
                  <a:pt x="127635" y="302939"/>
                </a:cubicBezTo>
                <a:lnTo>
                  <a:pt x="114300" y="301034"/>
                </a:lnTo>
                <a:cubicBezTo>
                  <a:pt x="114935" y="298494"/>
                  <a:pt x="114753" y="295592"/>
                  <a:pt x="116205" y="293414"/>
                </a:cubicBezTo>
                <a:cubicBezTo>
                  <a:pt x="118315" y="290249"/>
                  <a:pt x="124375" y="288786"/>
                  <a:pt x="127635" y="287699"/>
                </a:cubicBezTo>
                <a:cubicBezTo>
                  <a:pt x="123260" y="270199"/>
                  <a:pt x="129583" y="288229"/>
                  <a:pt x="120015" y="276269"/>
                </a:cubicBezTo>
                <a:cubicBezTo>
                  <a:pt x="112626" y="267033"/>
                  <a:pt x="124864" y="272805"/>
                  <a:pt x="112395" y="268649"/>
                </a:cubicBezTo>
                <a:cubicBezTo>
                  <a:pt x="108268" y="264522"/>
                  <a:pt x="100719" y="256225"/>
                  <a:pt x="95250" y="255314"/>
                </a:cubicBezTo>
                <a:cubicBezTo>
                  <a:pt x="86268" y="253817"/>
                  <a:pt x="84157" y="253777"/>
                  <a:pt x="76200" y="251504"/>
                </a:cubicBezTo>
                <a:cubicBezTo>
                  <a:pt x="74269" y="250952"/>
                  <a:pt x="72454" y="249993"/>
                  <a:pt x="70485" y="249599"/>
                </a:cubicBezTo>
                <a:cubicBezTo>
                  <a:pt x="57870" y="247076"/>
                  <a:pt x="44902" y="247013"/>
                  <a:pt x="32385" y="243884"/>
                </a:cubicBezTo>
                <a:cubicBezTo>
                  <a:pt x="30437" y="243397"/>
                  <a:pt x="28575" y="242614"/>
                  <a:pt x="26670" y="241979"/>
                </a:cubicBezTo>
                <a:cubicBezTo>
                  <a:pt x="32385" y="241344"/>
                  <a:pt x="38074" y="240402"/>
                  <a:pt x="43815" y="240074"/>
                </a:cubicBezTo>
                <a:cubicBezTo>
                  <a:pt x="95679" y="237110"/>
                  <a:pt x="88080" y="253963"/>
                  <a:pt x="95250" y="232454"/>
                </a:cubicBezTo>
                <a:cubicBezTo>
                  <a:pt x="94615" y="224834"/>
                  <a:pt x="96765" y="216433"/>
                  <a:pt x="93345" y="209594"/>
                </a:cubicBezTo>
                <a:cubicBezTo>
                  <a:pt x="91549" y="206002"/>
                  <a:pt x="81915" y="205784"/>
                  <a:pt x="81915" y="205784"/>
                </a:cubicBezTo>
                <a:cubicBezTo>
                  <a:pt x="63500" y="206419"/>
                  <a:pt x="45066" y="206638"/>
                  <a:pt x="26670" y="207689"/>
                </a:cubicBezTo>
                <a:cubicBezTo>
                  <a:pt x="22814" y="207909"/>
                  <a:pt x="18987" y="208657"/>
                  <a:pt x="15240" y="209594"/>
                </a:cubicBezTo>
                <a:cubicBezTo>
                  <a:pt x="11344" y="210568"/>
                  <a:pt x="3810" y="213404"/>
                  <a:pt x="3810" y="213404"/>
                </a:cubicBezTo>
                <a:cubicBezTo>
                  <a:pt x="5080" y="211499"/>
                  <a:pt x="6001" y="209308"/>
                  <a:pt x="7620" y="207689"/>
                </a:cubicBezTo>
                <a:cubicBezTo>
                  <a:pt x="9239" y="206070"/>
                  <a:pt x="11051" y="204035"/>
                  <a:pt x="13335" y="203879"/>
                </a:cubicBezTo>
                <a:cubicBezTo>
                  <a:pt x="39317" y="202107"/>
                  <a:pt x="65405" y="202609"/>
                  <a:pt x="91440" y="201974"/>
                </a:cubicBezTo>
                <a:cubicBezTo>
                  <a:pt x="91160" y="199171"/>
                  <a:pt x="90979" y="183237"/>
                  <a:pt x="87630" y="177209"/>
                </a:cubicBezTo>
                <a:cubicBezTo>
                  <a:pt x="85406" y="173206"/>
                  <a:pt x="84354" y="167227"/>
                  <a:pt x="80010" y="165779"/>
                </a:cubicBezTo>
                <a:cubicBezTo>
                  <a:pt x="59167" y="158831"/>
                  <a:pt x="90737" y="169912"/>
                  <a:pt x="68580" y="160064"/>
                </a:cubicBezTo>
                <a:cubicBezTo>
                  <a:pt x="59254" y="155919"/>
                  <a:pt x="58055" y="156907"/>
                  <a:pt x="49530" y="154349"/>
                </a:cubicBezTo>
                <a:cubicBezTo>
                  <a:pt x="45683" y="153195"/>
                  <a:pt x="41910" y="151809"/>
                  <a:pt x="38100" y="150539"/>
                </a:cubicBezTo>
                <a:cubicBezTo>
                  <a:pt x="34029" y="149182"/>
                  <a:pt x="28951" y="147327"/>
                  <a:pt x="24765" y="146729"/>
                </a:cubicBezTo>
                <a:cubicBezTo>
                  <a:pt x="18447" y="145826"/>
                  <a:pt x="12065" y="145459"/>
                  <a:pt x="5715" y="144824"/>
                </a:cubicBezTo>
                <a:cubicBezTo>
                  <a:pt x="31150" y="139737"/>
                  <a:pt x="-1507" y="145783"/>
                  <a:pt x="53340" y="141014"/>
                </a:cubicBezTo>
                <a:cubicBezTo>
                  <a:pt x="62104" y="140252"/>
                  <a:pt x="56384" y="138094"/>
                  <a:pt x="64770" y="135299"/>
                </a:cubicBezTo>
                <a:cubicBezTo>
                  <a:pt x="68434" y="134078"/>
                  <a:pt x="72390" y="134029"/>
                  <a:pt x="76200" y="133394"/>
                </a:cubicBezTo>
                <a:cubicBezTo>
                  <a:pt x="72327" y="114029"/>
                  <a:pt x="76295" y="131822"/>
                  <a:pt x="72390" y="118154"/>
                </a:cubicBezTo>
                <a:cubicBezTo>
                  <a:pt x="71671" y="115637"/>
                  <a:pt x="73043" y="111090"/>
                  <a:pt x="70485" y="110534"/>
                </a:cubicBezTo>
                <a:cubicBezTo>
                  <a:pt x="56820" y="107563"/>
                  <a:pt x="42545" y="109264"/>
                  <a:pt x="28575" y="108629"/>
                </a:cubicBezTo>
                <a:cubicBezTo>
                  <a:pt x="26670" y="107994"/>
                  <a:pt x="24791" y="107276"/>
                  <a:pt x="22860" y="106724"/>
                </a:cubicBezTo>
                <a:cubicBezTo>
                  <a:pt x="6116" y="101940"/>
                  <a:pt x="23228" y="107482"/>
                  <a:pt x="9525" y="102914"/>
                </a:cubicBezTo>
                <a:cubicBezTo>
                  <a:pt x="11430" y="101644"/>
                  <a:pt x="12957" y="99280"/>
                  <a:pt x="15240" y="99104"/>
                </a:cubicBezTo>
                <a:cubicBezTo>
                  <a:pt x="25176" y="98340"/>
                  <a:pt x="32907" y="100663"/>
                  <a:pt x="41910" y="102914"/>
                </a:cubicBezTo>
                <a:cubicBezTo>
                  <a:pt x="87429" y="100236"/>
                  <a:pt x="69169" y="111988"/>
                  <a:pt x="76200" y="83864"/>
                </a:cubicBezTo>
                <a:cubicBezTo>
                  <a:pt x="76755" y="81643"/>
                  <a:pt x="78740" y="80054"/>
                  <a:pt x="80010" y="78149"/>
                </a:cubicBezTo>
                <a:cubicBezTo>
                  <a:pt x="78105" y="76879"/>
                  <a:pt x="76343" y="75363"/>
                  <a:pt x="74295" y="74339"/>
                </a:cubicBezTo>
                <a:cubicBezTo>
                  <a:pt x="71562" y="72973"/>
                  <a:pt x="63401" y="71139"/>
                  <a:pt x="60960" y="70529"/>
                </a:cubicBezTo>
                <a:cubicBezTo>
                  <a:pt x="46355" y="71164"/>
                  <a:pt x="31764" y="72434"/>
                  <a:pt x="17145" y="72434"/>
                </a:cubicBezTo>
                <a:cubicBezTo>
                  <a:pt x="13282" y="72434"/>
                  <a:pt x="1852" y="70529"/>
                  <a:pt x="5715" y="70529"/>
                </a:cubicBezTo>
                <a:cubicBezTo>
                  <a:pt x="26045" y="70529"/>
                  <a:pt x="46355" y="71799"/>
                  <a:pt x="66675" y="72434"/>
                </a:cubicBezTo>
                <a:cubicBezTo>
                  <a:pt x="71120" y="71799"/>
                  <a:pt x="75592" y="71332"/>
                  <a:pt x="80010" y="70529"/>
                </a:cubicBezTo>
                <a:cubicBezTo>
                  <a:pt x="82586" y="70061"/>
                  <a:pt x="88602" y="71055"/>
                  <a:pt x="87630" y="68624"/>
                </a:cubicBezTo>
                <a:cubicBezTo>
                  <a:pt x="85929" y="64372"/>
                  <a:pt x="76200" y="61004"/>
                  <a:pt x="76200" y="61004"/>
                </a:cubicBezTo>
                <a:cubicBezTo>
                  <a:pt x="74930" y="59099"/>
                  <a:pt x="73414" y="57337"/>
                  <a:pt x="72390" y="55289"/>
                </a:cubicBezTo>
                <a:cubicBezTo>
                  <a:pt x="71492" y="53493"/>
                  <a:pt x="72119" y="50741"/>
                  <a:pt x="70485" y="49574"/>
                </a:cubicBezTo>
                <a:cubicBezTo>
                  <a:pt x="67217" y="47240"/>
                  <a:pt x="62951" y="46738"/>
                  <a:pt x="59055" y="45764"/>
                </a:cubicBezTo>
                <a:cubicBezTo>
                  <a:pt x="44188" y="42047"/>
                  <a:pt x="58492" y="45299"/>
                  <a:pt x="36195" y="41954"/>
                </a:cubicBezTo>
                <a:cubicBezTo>
                  <a:pt x="25613" y="40367"/>
                  <a:pt x="15793" y="39118"/>
                  <a:pt x="5715" y="36239"/>
                </a:cubicBezTo>
                <a:cubicBezTo>
                  <a:pt x="3784" y="35687"/>
                  <a:pt x="1905" y="34969"/>
                  <a:pt x="0" y="34334"/>
                </a:cubicBezTo>
                <a:cubicBezTo>
                  <a:pt x="24130" y="33699"/>
                  <a:pt x="48340" y="34490"/>
                  <a:pt x="72390" y="32429"/>
                </a:cubicBezTo>
                <a:cubicBezTo>
                  <a:pt x="74671" y="32233"/>
                  <a:pt x="68183" y="30342"/>
                  <a:pt x="66675" y="28619"/>
                </a:cubicBezTo>
                <a:cubicBezTo>
                  <a:pt x="63660" y="25173"/>
                  <a:pt x="59055" y="17189"/>
                  <a:pt x="59055" y="17189"/>
                </a:cubicBezTo>
                <a:cubicBezTo>
                  <a:pt x="59928" y="11081"/>
                  <a:pt x="57916" y="1504"/>
                  <a:pt x="66675" y="44"/>
                </a:cubicBezTo>
                <a:cubicBezTo>
                  <a:pt x="68656" y="-286"/>
                  <a:pt x="70485" y="1314"/>
                  <a:pt x="72390" y="1949"/>
                </a:cubicBezTo>
                <a:cubicBezTo>
                  <a:pt x="74930" y="3854"/>
                  <a:pt x="77765" y="5419"/>
                  <a:pt x="80010" y="7664"/>
                </a:cubicBezTo>
                <a:cubicBezTo>
                  <a:pt x="81629" y="9283"/>
                  <a:pt x="82201" y="11760"/>
                  <a:pt x="83820" y="13379"/>
                </a:cubicBezTo>
                <a:cubicBezTo>
                  <a:pt x="87513" y="17072"/>
                  <a:pt x="90602" y="17545"/>
                  <a:pt x="95250" y="19094"/>
                </a:cubicBezTo>
                <a:cubicBezTo>
                  <a:pt x="98571" y="18679"/>
                  <a:pt x="111090" y="18126"/>
                  <a:pt x="116205" y="15284"/>
                </a:cubicBezTo>
                <a:cubicBezTo>
                  <a:pt x="135856" y="4367"/>
                  <a:pt x="120418" y="10070"/>
                  <a:pt x="133350" y="5759"/>
                </a:cubicBezTo>
                <a:cubicBezTo>
                  <a:pt x="136525" y="6394"/>
                  <a:pt x="140585" y="5374"/>
                  <a:pt x="142875" y="7664"/>
                </a:cubicBezTo>
                <a:cubicBezTo>
                  <a:pt x="144295" y="9084"/>
                  <a:pt x="142390" y="11959"/>
                  <a:pt x="140970" y="13379"/>
                </a:cubicBezTo>
                <a:cubicBezTo>
                  <a:pt x="139550" y="14799"/>
                  <a:pt x="137186" y="14732"/>
                  <a:pt x="135255" y="15284"/>
                </a:cubicBezTo>
                <a:cubicBezTo>
                  <a:pt x="130422" y="16665"/>
                  <a:pt x="126488" y="17136"/>
                  <a:pt x="121920" y="19094"/>
                </a:cubicBezTo>
                <a:cubicBezTo>
                  <a:pt x="119310" y="20213"/>
                  <a:pt x="116937" y="21849"/>
                  <a:pt x="114300" y="22904"/>
                </a:cubicBezTo>
                <a:cubicBezTo>
                  <a:pt x="97297" y="29705"/>
                  <a:pt x="108150" y="23194"/>
                  <a:pt x="97155" y="30524"/>
                </a:cubicBezTo>
                <a:cubicBezTo>
                  <a:pt x="96520" y="32429"/>
                  <a:pt x="95250" y="34231"/>
                  <a:pt x="95250" y="36239"/>
                </a:cubicBezTo>
                <a:cubicBezTo>
                  <a:pt x="95250" y="40729"/>
                  <a:pt x="95865" y="45273"/>
                  <a:pt x="97155" y="49574"/>
                </a:cubicBezTo>
                <a:cubicBezTo>
                  <a:pt x="98404" y="53738"/>
                  <a:pt x="102891" y="57475"/>
                  <a:pt x="106680" y="59099"/>
                </a:cubicBezTo>
                <a:cubicBezTo>
                  <a:pt x="109086" y="60130"/>
                  <a:pt x="111783" y="60285"/>
                  <a:pt x="114300" y="61004"/>
                </a:cubicBezTo>
                <a:cubicBezTo>
                  <a:pt x="116231" y="61556"/>
                  <a:pt x="118110" y="62274"/>
                  <a:pt x="120015" y="62909"/>
                </a:cubicBezTo>
                <a:cubicBezTo>
                  <a:pt x="127000" y="62274"/>
                  <a:pt x="134063" y="62223"/>
                  <a:pt x="140970" y="61004"/>
                </a:cubicBezTo>
                <a:cubicBezTo>
                  <a:pt x="144925" y="60306"/>
                  <a:pt x="148462" y="57982"/>
                  <a:pt x="152400" y="57194"/>
                </a:cubicBezTo>
                <a:lnTo>
                  <a:pt x="161925" y="55289"/>
                </a:lnTo>
                <a:cubicBezTo>
                  <a:pt x="163830" y="56559"/>
                  <a:pt x="167011" y="56898"/>
                  <a:pt x="167640" y="59099"/>
                </a:cubicBezTo>
                <a:cubicBezTo>
                  <a:pt x="168530" y="62212"/>
                  <a:pt x="168025" y="66334"/>
                  <a:pt x="165735" y="68624"/>
                </a:cubicBezTo>
                <a:cubicBezTo>
                  <a:pt x="160913" y="73446"/>
                  <a:pt x="135144" y="74176"/>
                  <a:pt x="133350" y="74339"/>
                </a:cubicBezTo>
                <a:cubicBezTo>
                  <a:pt x="130175" y="74974"/>
                  <a:pt x="126773" y="74904"/>
                  <a:pt x="123825" y="76244"/>
                </a:cubicBezTo>
                <a:cubicBezTo>
                  <a:pt x="119656" y="78139"/>
                  <a:pt x="112395" y="83864"/>
                  <a:pt x="112395" y="83864"/>
                </a:cubicBezTo>
                <a:cubicBezTo>
                  <a:pt x="113030" y="90849"/>
                  <a:pt x="113308" y="97876"/>
                  <a:pt x="114300" y="104819"/>
                </a:cubicBezTo>
                <a:cubicBezTo>
                  <a:pt x="114584" y="106807"/>
                  <a:pt x="115091" y="108863"/>
                  <a:pt x="116205" y="110534"/>
                </a:cubicBezTo>
                <a:cubicBezTo>
                  <a:pt x="117699" y="112776"/>
                  <a:pt x="120015" y="114344"/>
                  <a:pt x="121920" y="116249"/>
                </a:cubicBezTo>
                <a:cubicBezTo>
                  <a:pt x="126454" y="129851"/>
                  <a:pt x="122388" y="125451"/>
                  <a:pt x="131445" y="131489"/>
                </a:cubicBezTo>
                <a:cubicBezTo>
                  <a:pt x="142875" y="130854"/>
                  <a:pt x="154287" y="129584"/>
                  <a:pt x="165735" y="129584"/>
                </a:cubicBezTo>
                <a:cubicBezTo>
                  <a:pt x="169598" y="129584"/>
                  <a:pt x="174920" y="128346"/>
                  <a:pt x="177165" y="131489"/>
                </a:cubicBezTo>
                <a:cubicBezTo>
                  <a:pt x="179410" y="134632"/>
                  <a:pt x="177505" y="139776"/>
                  <a:pt x="175260" y="142919"/>
                </a:cubicBezTo>
                <a:cubicBezTo>
                  <a:pt x="173738" y="145049"/>
                  <a:pt x="170238" y="144499"/>
                  <a:pt x="167640" y="144824"/>
                </a:cubicBezTo>
                <a:cubicBezTo>
                  <a:pt x="160053" y="145772"/>
                  <a:pt x="152400" y="146094"/>
                  <a:pt x="144780" y="146729"/>
                </a:cubicBezTo>
                <a:cubicBezTo>
                  <a:pt x="140970" y="149269"/>
                  <a:pt x="134798" y="150005"/>
                  <a:pt x="133350" y="154349"/>
                </a:cubicBezTo>
                <a:cubicBezTo>
                  <a:pt x="128562" y="168714"/>
                  <a:pt x="135021" y="151007"/>
                  <a:pt x="127635" y="165779"/>
                </a:cubicBezTo>
                <a:cubicBezTo>
                  <a:pt x="126737" y="167575"/>
                  <a:pt x="126365" y="169589"/>
                  <a:pt x="125730" y="171494"/>
                </a:cubicBezTo>
                <a:cubicBezTo>
                  <a:pt x="126365" y="181019"/>
                  <a:pt x="125320" y="190808"/>
                  <a:pt x="127635" y="200069"/>
                </a:cubicBezTo>
                <a:cubicBezTo>
                  <a:pt x="128122" y="202017"/>
                  <a:pt x="131354" y="202196"/>
                  <a:pt x="133350" y="201974"/>
                </a:cubicBezTo>
                <a:cubicBezTo>
                  <a:pt x="137342" y="201530"/>
                  <a:pt x="144780" y="198164"/>
                  <a:pt x="144780" y="198164"/>
                </a:cubicBezTo>
                <a:cubicBezTo>
                  <a:pt x="148213" y="194731"/>
                  <a:pt x="151569" y="190628"/>
                  <a:pt x="156210" y="188639"/>
                </a:cubicBezTo>
                <a:cubicBezTo>
                  <a:pt x="158616" y="187608"/>
                  <a:pt x="161290" y="187369"/>
                  <a:pt x="163830" y="186734"/>
                </a:cubicBezTo>
                <a:cubicBezTo>
                  <a:pt x="167640" y="184194"/>
                  <a:pt x="170916" y="180562"/>
                  <a:pt x="175260" y="179114"/>
                </a:cubicBezTo>
                <a:lnTo>
                  <a:pt x="186690" y="175304"/>
                </a:lnTo>
                <a:cubicBezTo>
                  <a:pt x="188595" y="174669"/>
                  <a:pt x="190734" y="174513"/>
                  <a:pt x="192405" y="173399"/>
                </a:cubicBezTo>
                <a:cubicBezTo>
                  <a:pt x="208783" y="162480"/>
                  <a:pt x="188061" y="175571"/>
                  <a:pt x="203835" y="167684"/>
                </a:cubicBezTo>
                <a:cubicBezTo>
                  <a:pt x="216991" y="161106"/>
                  <a:pt x="201311" y="165934"/>
                  <a:pt x="217170" y="161969"/>
                </a:cubicBezTo>
                <a:cubicBezTo>
                  <a:pt x="215104" y="168166"/>
                  <a:pt x="216294" y="168497"/>
                  <a:pt x="209550" y="171494"/>
                </a:cubicBezTo>
                <a:cubicBezTo>
                  <a:pt x="205880" y="173125"/>
                  <a:pt x="198120" y="175304"/>
                  <a:pt x="198120" y="175304"/>
                </a:cubicBezTo>
                <a:cubicBezTo>
                  <a:pt x="191080" y="185864"/>
                  <a:pt x="198338" y="177511"/>
                  <a:pt x="188595" y="182924"/>
                </a:cubicBezTo>
                <a:cubicBezTo>
                  <a:pt x="184592" y="185148"/>
                  <a:pt x="180975" y="188004"/>
                  <a:pt x="177165" y="190544"/>
                </a:cubicBezTo>
                <a:lnTo>
                  <a:pt x="171450" y="194354"/>
                </a:lnTo>
                <a:lnTo>
                  <a:pt x="165735" y="198164"/>
                </a:lnTo>
                <a:lnTo>
                  <a:pt x="160020" y="201974"/>
                </a:lnTo>
                <a:cubicBezTo>
                  <a:pt x="158750" y="203879"/>
                  <a:pt x="157829" y="206070"/>
                  <a:pt x="156210" y="207689"/>
                </a:cubicBezTo>
                <a:cubicBezTo>
                  <a:pt x="154591" y="209308"/>
                  <a:pt x="151708" y="209557"/>
                  <a:pt x="150495" y="211499"/>
                </a:cubicBezTo>
                <a:cubicBezTo>
                  <a:pt x="148366" y="214905"/>
                  <a:pt x="148913" y="219587"/>
                  <a:pt x="146685" y="222929"/>
                </a:cubicBezTo>
                <a:lnTo>
                  <a:pt x="139065" y="234359"/>
                </a:lnTo>
                <a:cubicBezTo>
                  <a:pt x="139700" y="238169"/>
                  <a:pt x="138003" y="243316"/>
                  <a:pt x="140970" y="245789"/>
                </a:cubicBezTo>
                <a:cubicBezTo>
                  <a:pt x="143457" y="247862"/>
                  <a:pt x="147257" y="243884"/>
                  <a:pt x="150495" y="243884"/>
                </a:cubicBezTo>
                <a:cubicBezTo>
                  <a:pt x="154985" y="243884"/>
                  <a:pt x="159385" y="245154"/>
                  <a:pt x="163830" y="245789"/>
                </a:cubicBezTo>
                <a:cubicBezTo>
                  <a:pt x="167357" y="259896"/>
                  <a:pt x="164667" y="247838"/>
                  <a:pt x="167640" y="268649"/>
                </a:cubicBezTo>
                <a:cubicBezTo>
                  <a:pt x="167829" y="269969"/>
                  <a:pt x="169387" y="282700"/>
                  <a:pt x="171450" y="285794"/>
                </a:cubicBezTo>
                <a:cubicBezTo>
                  <a:pt x="175624" y="292055"/>
                  <a:pt x="177609" y="290926"/>
                  <a:pt x="182880" y="295319"/>
                </a:cubicBezTo>
                <a:cubicBezTo>
                  <a:pt x="188380" y="299903"/>
                  <a:pt x="188659" y="301130"/>
                  <a:pt x="192405" y="306749"/>
                </a:cubicBezTo>
                <a:cubicBezTo>
                  <a:pt x="193040" y="309924"/>
                  <a:pt x="193818" y="313074"/>
                  <a:pt x="194310" y="316274"/>
                </a:cubicBezTo>
                <a:cubicBezTo>
                  <a:pt x="195088" y="321334"/>
                  <a:pt x="193635" y="327092"/>
                  <a:pt x="196215" y="331514"/>
                </a:cubicBezTo>
                <a:cubicBezTo>
                  <a:pt x="198522" y="335469"/>
                  <a:pt x="207645" y="339134"/>
                  <a:pt x="207645" y="339134"/>
                </a:cubicBezTo>
                <a:cubicBezTo>
                  <a:pt x="212245" y="352934"/>
                  <a:pt x="207231" y="343745"/>
                  <a:pt x="234315" y="346754"/>
                </a:cubicBezTo>
                <a:cubicBezTo>
                  <a:pt x="237533" y="347112"/>
                  <a:pt x="240665" y="348024"/>
                  <a:pt x="243840" y="348659"/>
                </a:cubicBezTo>
                <a:cubicBezTo>
                  <a:pt x="245110" y="353739"/>
                  <a:pt x="245994" y="358931"/>
                  <a:pt x="247650" y="363899"/>
                </a:cubicBezTo>
                <a:cubicBezTo>
                  <a:pt x="248285" y="365804"/>
                  <a:pt x="248301" y="368046"/>
                  <a:pt x="249555" y="369614"/>
                </a:cubicBezTo>
                <a:cubicBezTo>
                  <a:pt x="250985" y="371402"/>
                  <a:pt x="253365" y="372154"/>
                  <a:pt x="255270" y="373424"/>
                </a:cubicBezTo>
                <a:cubicBezTo>
                  <a:pt x="259715" y="372154"/>
                  <a:pt x="264313" y="371331"/>
                  <a:pt x="268605" y="369614"/>
                </a:cubicBezTo>
                <a:cubicBezTo>
                  <a:pt x="270731" y="368764"/>
                  <a:pt x="272272" y="364780"/>
                  <a:pt x="274320" y="365804"/>
                </a:cubicBezTo>
                <a:cubicBezTo>
                  <a:pt x="276662" y="366975"/>
                  <a:pt x="275590" y="370884"/>
                  <a:pt x="276225" y="373424"/>
                </a:cubicBezTo>
                <a:cubicBezTo>
                  <a:pt x="276860" y="388029"/>
                  <a:pt x="276626" y="402698"/>
                  <a:pt x="278130" y="417239"/>
                </a:cubicBezTo>
                <a:cubicBezTo>
                  <a:pt x="278866" y="424357"/>
                  <a:pt x="281734" y="430436"/>
                  <a:pt x="287655" y="434384"/>
                </a:cubicBezTo>
                <a:cubicBezTo>
                  <a:pt x="289326" y="435498"/>
                  <a:pt x="291574" y="435391"/>
                  <a:pt x="293370" y="436289"/>
                </a:cubicBezTo>
                <a:cubicBezTo>
                  <a:pt x="295418" y="437313"/>
                  <a:pt x="297180" y="438829"/>
                  <a:pt x="299085" y="440099"/>
                </a:cubicBezTo>
                <a:cubicBezTo>
                  <a:pt x="300355" y="442004"/>
                  <a:pt x="300953" y="444601"/>
                  <a:pt x="302895" y="445814"/>
                </a:cubicBezTo>
                <a:cubicBezTo>
                  <a:pt x="306301" y="447943"/>
                  <a:pt x="314325" y="449624"/>
                  <a:pt x="314325" y="449624"/>
                </a:cubicBezTo>
                <a:cubicBezTo>
                  <a:pt x="316865" y="448989"/>
                  <a:pt x="319767" y="449171"/>
                  <a:pt x="321945" y="447719"/>
                </a:cubicBezTo>
                <a:cubicBezTo>
                  <a:pt x="325110" y="445609"/>
                  <a:pt x="326573" y="439549"/>
                  <a:pt x="327660" y="436289"/>
                </a:cubicBezTo>
                <a:cubicBezTo>
                  <a:pt x="327025" y="428034"/>
                  <a:pt x="327046" y="419702"/>
                  <a:pt x="325755" y="411524"/>
                </a:cubicBezTo>
                <a:cubicBezTo>
                  <a:pt x="325129" y="407557"/>
                  <a:pt x="323215" y="403904"/>
                  <a:pt x="321945" y="400094"/>
                </a:cubicBezTo>
                <a:cubicBezTo>
                  <a:pt x="321310" y="398189"/>
                  <a:pt x="321945" y="395014"/>
                  <a:pt x="320040" y="394379"/>
                </a:cubicBezTo>
                <a:lnTo>
                  <a:pt x="314325" y="392474"/>
                </a:lnTo>
                <a:cubicBezTo>
                  <a:pt x="309095" y="376784"/>
                  <a:pt x="314491" y="381612"/>
                  <a:pt x="297180" y="379139"/>
                </a:cubicBezTo>
                <a:cubicBezTo>
                  <a:pt x="297815" y="376599"/>
                  <a:pt x="298054" y="373925"/>
                  <a:pt x="299085" y="371519"/>
                </a:cubicBezTo>
                <a:cubicBezTo>
                  <a:pt x="299987" y="369415"/>
                  <a:pt x="302642" y="368080"/>
                  <a:pt x="302895" y="365804"/>
                </a:cubicBezTo>
                <a:cubicBezTo>
                  <a:pt x="303322" y="361965"/>
                  <a:pt x="301927" y="358121"/>
                  <a:pt x="300990" y="354374"/>
                </a:cubicBezTo>
                <a:cubicBezTo>
                  <a:pt x="298668" y="345084"/>
                  <a:pt x="296881" y="340008"/>
                  <a:pt x="289560" y="333419"/>
                </a:cubicBezTo>
                <a:cubicBezTo>
                  <a:pt x="286156" y="330356"/>
                  <a:pt x="282474" y="327247"/>
                  <a:pt x="278130" y="325799"/>
                </a:cubicBezTo>
                <a:cubicBezTo>
                  <a:pt x="261145" y="320137"/>
                  <a:pt x="287947" y="329196"/>
                  <a:pt x="262890" y="320084"/>
                </a:cubicBezTo>
                <a:cubicBezTo>
                  <a:pt x="259116" y="318712"/>
                  <a:pt x="255270" y="317544"/>
                  <a:pt x="251460" y="316274"/>
                </a:cubicBezTo>
                <a:lnTo>
                  <a:pt x="245745" y="314369"/>
                </a:lnTo>
                <a:lnTo>
                  <a:pt x="240030" y="312464"/>
                </a:lnTo>
                <a:cubicBezTo>
                  <a:pt x="247015" y="311829"/>
                  <a:pt x="254042" y="311551"/>
                  <a:pt x="260985" y="310559"/>
                </a:cubicBezTo>
                <a:cubicBezTo>
                  <a:pt x="262973" y="310275"/>
                  <a:pt x="265132" y="309908"/>
                  <a:pt x="266700" y="308654"/>
                </a:cubicBezTo>
                <a:cubicBezTo>
                  <a:pt x="270057" y="305968"/>
                  <a:pt x="271160" y="300989"/>
                  <a:pt x="272415" y="297224"/>
                </a:cubicBezTo>
                <a:cubicBezTo>
                  <a:pt x="271780" y="290874"/>
                  <a:pt x="273726" y="283686"/>
                  <a:pt x="270510" y="278174"/>
                </a:cubicBezTo>
                <a:cubicBezTo>
                  <a:pt x="268486" y="274705"/>
                  <a:pt x="262976" y="275338"/>
                  <a:pt x="259080" y="274364"/>
                </a:cubicBezTo>
                <a:cubicBezTo>
                  <a:pt x="256540" y="273729"/>
                  <a:pt x="253968" y="273211"/>
                  <a:pt x="251460" y="272459"/>
                </a:cubicBezTo>
                <a:cubicBezTo>
                  <a:pt x="247613" y="271305"/>
                  <a:pt x="243926" y="269623"/>
                  <a:pt x="240030" y="268649"/>
                </a:cubicBezTo>
                <a:cubicBezTo>
                  <a:pt x="230462" y="266257"/>
                  <a:pt x="234894" y="267572"/>
                  <a:pt x="226695" y="264839"/>
                </a:cubicBezTo>
                <a:cubicBezTo>
                  <a:pt x="240030" y="264204"/>
                  <a:pt x="253844" y="266534"/>
                  <a:pt x="266700" y="262934"/>
                </a:cubicBezTo>
                <a:cubicBezTo>
                  <a:pt x="271109" y="261699"/>
                  <a:pt x="269976" y="252952"/>
                  <a:pt x="274320" y="251504"/>
                </a:cubicBezTo>
                <a:lnTo>
                  <a:pt x="280035" y="249599"/>
                </a:lnTo>
                <a:cubicBezTo>
                  <a:pt x="294640" y="250869"/>
                  <a:pt x="327406" y="239187"/>
                  <a:pt x="323850" y="253409"/>
                </a:cubicBezTo>
                <a:cubicBezTo>
                  <a:pt x="323215" y="255949"/>
                  <a:pt x="323581" y="258985"/>
                  <a:pt x="321945" y="261029"/>
                </a:cubicBezTo>
                <a:cubicBezTo>
                  <a:pt x="320691" y="262597"/>
                  <a:pt x="318026" y="262036"/>
                  <a:pt x="316230" y="262934"/>
                </a:cubicBezTo>
                <a:cubicBezTo>
                  <a:pt x="310926" y="265586"/>
                  <a:pt x="309013" y="268246"/>
                  <a:pt x="304800" y="272459"/>
                </a:cubicBezTo>
                <a:cubicBezTo>
                  <a:pt x="305435" y="274364"/>
                  <a:pt x="304909" y="277276"/>
                  <a:pt x="306705" y="278174"/>
                </a:cubicBezTo>
                <a:cubicBezTo>
                  <a:pt x="310721" y="280182"/>
                  <a:pt x="315637" y="279198"/>
                  <a:pt x="320040" y="280079"/>
                </a:cubicBezTo>
                <a:cubicBezTo>
                  <a:pt x="322009" y="280473"/>
                  <a:pt x="323850" y="281349"/>
                  <a:pt x="325755" y="281984"/>
                </a:cubicBezTo>
                <a:cubicBezTo>
                  <a:pt x="326390" y="283889"/>
                  <a:pt x="327660" y="285691"/>
                  <a:pt x="327660" y="287699"/>
                </a:cubicBezTo>
                <a:cubicBezTo>
                  <a:pt x="327660" y="289707"/>
                  <a:pt x="326653" y="291618"/>
                  <a:pt x="325755" y="293414"/>
                </a:cubicBezTo>
                <a:cubicBezTo>
                  <a:pt x="324207" y="296511"/>
                  <a:pt x="317740" y="304592"/>
                  <a:pt x="316230" y="306749"/>
                </a:cubicBezTo>
                <a:cubicBezTo>
                  <a:pt x="313604" y="310500"/>
                  <a:pt x="308610" y="318179"/>
                  <a:pt x="308610" y="318179"/>
                </a:cubicBezTo>
                <a:cubicBezTo>
                  <a:pt x="326691" y="330233"/>
                  <a:pt x="296132" y="311249"/>
                  <a:pt x="346710" y="323894"/>
                </a:cubicBezTo>
                <a:cubicBezTo>
                  <a:pt x="348658" y="324381"/>
                  <a:pt x="345703" y="327813"/>
                  <a:pt x="344805" y="329609"/>
                </a:cubicBezTo>
                <a:cubicBezTo>
                  <a:pt x="342153" y="334913"/>
                  <a:pt x="339493" y="336826"/>
                  <a:pt x="335280" y="341039"/>
                </a:cubicBezTo>
                <a:cubicBezTo>
                  <a:pt x="333587" y="346119"/>
                  <a:pt x="329443" y="355711"/>
                  <a:pt x="335280" y="360089"/>
                </a:cubicBezTo>
                <a:cubicBezTo>
                  <a:pt x="338872" y="362783"/>
                  <a:pt x="344170" y="358819"/>
                  <a:pt x="348615" y="358184"/>
                </a:cubicBezTo>
                <a:cubicBezTo>
                  <a:pt x="350520" y="356914"/>
                  <a:pt x="352282" y="355398"/>
                  <a:pt x="354330" y="354374"/>
                </a:cubicBezTo>
                <a:cubicBezTo>
                  <a:pt x="362990" y="350044"/>
                  <a:pt x="382501" y="350865"/>
                  <a:pt x="386715" y="350564"/>
                </a:cubicBezTo>
                <a:cubicBezTo>
                  <a:pt x="384810" y="351834"/>
                  <a:pt x="383104" y="353472"/>
                  <a:pt x="381000" y="354374"/>
                </a:cubicBezTo>
                <a:cubicBezTo>
                  <a:pt x="378594" y="355405"/>
                  <a:pt x="375897" y="355560"/>
                  <a:pt x="373380" y="356279"/>
                </a:cubicBezTo>
                <a:cubicBezTo>
                  <a:pt x="359164" y="360341"/>
                  <a:pt x="378384" y="356993"/>
                  <a:pt x="350520" y="360089"/>
                </a:cubicBezTo>
                <a:cubicBezTo>
                  <a:pt x="347980" y="361994"/>
                  <a:pt x="343812" y="362763"/>
                  <a:pt x="342900" y="365804"/>
                </a:cubicBezTo>
                <a:cubicBezTo>
                  <a:pt x="341610" y="370105"/>
                  <a:pt x="344309" y="374676"/>
                  <a:pt x="344805" y="379139"/>
                </a:cubicBezTo>
                <a:cubicBezTo>
                  <a:pt x="345580" y="386110"/>
                  <a:pt x="345783" y="393142"/>
                  <a:pt x="346710" y="400094"/>
                </a:cubicBezTo>
                <a:cubicBezTo>
                  <a:pt x="347056" y="402689"/>
                  <a:pt x="347163" y="405536"/>
                  <a:pt x="348615" y="407714"/>
                </a:cubicBezTo>
                <a:cubicBezTo>
                  <a:pt x="349885" y="409619"/>
                  <a:pt x="352425" y="410254"/>
                  <a:pt x="354330" y="411524"/>
                </a:cubicBezTo>
                <a:cubicBezTo>
                  <a:pt x="356870" y="410889"/>
                  <a:pt x="359544" y="410650"/>
                  <a:pt x="361950" y="409619"/>
                </a:cubicBezTo>
                <a:cubicBezTo>
                  <a:pt x="364054" y="408717"/>
                  <a:pt x="365513" y="406591"/>
                  <a:pt x="367665" y="405809"/>
                </a:cubicBezTo>
                <a:cubicBezTo>
                  <a:pt x="378096" y="402016"/>
                  <a:pt x="382686" y="402530"/>
                  <a:pt x="392430" y="400094"/>
                </a:cubicBezTo>
                <a:cubicBezTo>
                  <a:pt x="394378" y="399607"/>
                  <a:pt x="396240" y="398824"/>
                  <a:pt x="398145" y="398189"/>
                </a:cubicBezTo>
                <a:cubicBezTo>
                  <a:pt x="397510" y="400729"/>
                  <a:pt x="397411" y="403467"/>
                  <a:pt x="396240" y="405809"/>
                </a:cubicBezTo>
                <a:cubicBezTo>
                  <a:pt x="394192" y="409905"/>
                  <a:pt x="392430" y="414699"/>
                  <a:pt x="388620" y="417239"/>
                </a:cubicBezTo>
                <a:cubicBezTo>
                  <a:pt x="380663" y="422543"/>
                  <a:pt x="384524" y="419430"/>
                  <a:pt x="377190" y="426764"/>
                </a:cubicBezTo>
                <a:cubicBezTo>
                  <a:pt x="376555" y="428669"/>
                  <a:pt x="376705" y="431059"/>
                  <a:pt x="375285" y="432479"/>
                </a:cubicBezTo>
                <a:cubicBezTo>
                  <a:pt x="373865" y="433899"/>
                  <a:pt x="371366" y="433486"/>
                  <a:pt x="369570" y="434384"/>
                </a:cubicBezTo>
                <a:cubicBezTo>
                  <a:pt x="354798" y="441770"/>
                  <a:pt x="372505" y="435311"/>
                  <a:pt x="358140" y="440099"/>
                </a:cubicBezTo>
                <a:cubicBezTo>
                  <a:pt x="353695" y="438829"/>
                  <a:pt x="349191" y="437751"/>
                  <a:pt x="344805" y="436289"/>
                </a:cubicBezTo>
                <a:cubicBezTo>
                  <a:pt x="341561" y="435208"/>
                  <a:pt x="338597" y="431650"/>
                  <a:pt x="335280" y="432479"/>
                </a:cubicBezTo>
                <a:cubicBezTo>
                  <a:pt x="333332" y="432966"/>
                  <a:pt x="336071" y="436523"/>
                  <a:pt x="337185" y="438194"/>
                </a:cubicBezTo>
                <a:cubicBezTo>
                  <a:pt x="338679" y="440436"/>
                  <a:pt x="341175" y="441839"/>
                  <a:pt x="342900" y="443909"/>
                </a:cubicBezTo>
                <a:cubicBezTo>
                  <a:pt x="347003" y="448833"/>
                  <a:pt x="346706" y="449611"/>
                  <a:pt x="348615" y="455339"/>
                </a:cubicBezTo>
                <a:cubicBezTo>
                  <a:pt x="350520" y="454069"/>
                  <a:pt x="352711" y="453148"/>
                  <a:pt x="354330" y="451529"/>
                </a:cubicBezTo>
                <a:cubicBezTo>
                  <a:pt x="366804" y="439055"/>
                  <a:pt x="344138" y="448498"/>
                  <a:pt x="360045" y="462959"/>
                </a:cubicBezTo>
                <a:cubicBezTo>
                  <a:pt x="364767" y="467252"/>
                  <a:pt x="372745" y="464229"/>
                  <a:pt x="379095" y="464864"/>
                </a:cubicBezTo>
                <a:cubicBezTo>
                  <a:pt x="390871" y="472715"/>
                  <a:pt x="379384" y="463998"/>
                  <a:pt x="388620" y="474389"/>
                </a:cubicBezTo>
                <a:cubicBezTo>
                  <a:pt x="406019" y="493962"/>
                  <a:pt x="395213" y="478563"/>
                  <a:pt x="403860" y="491534"/>
                </a:cubicBezTo>
                <a:cubicBezTo>
                  <a:pt x="412750" y="490899"/>
                  <a:pt x="421883" y="491791"/>
                  <a:pt x="430530" y="489629"/>
                </a:cubicBezTo>
                <a:cubicBezTo>
                  <a:pt x="432751" y="489074"/>
                  <a:pt x="434231" y="486201"/>
                  <a:pt x="434340" y="483914"/>
                </a:cubicBezTo>
                <a:cubicBezTo>
                  <a:pt x="434885" y="472479"/>
                  <a:pt x="435906" y="460533"/>
                  <a:pt x="432435" y="449624"/>
                </a:cubicBezTo>
                <a:cubicBezTo>
                  <a:pt x="431097" y="445420"/>
                  <a:pt x="415595" y="439737"/>
                  <a:pt x="411480" y="438194"/>
                </a:cubicBezTo>
                <a:cubicBezTo>
                  <a:pt x="409600" y="437489"/>
                  <a:pt x="407670" y="436924"/>
                  <a:pt x="405765" y="436289"/>
                </a:cubicBezTo>
                <a:cubicBezTo>
                  <a:pt x="409575" y="435019"/>
                  <a:pt x="413466" y="433971"/>
                  <a:pt x="417195" y="432479"/>
                </a:cubicBezTo>
                <a:cubicBezTo>
                  <a:pt x="428584" y="427923"/>
                  <a:pt x="423476" y="429750"/>
                  <a:pt x="432435" y="426764"/>
                </a:cubicBezTo>
                <a:cubicBezTo>
                  <a:pt x="435610" y="427399"/>
                  <a:pt x="438819" y="427884"/>
                  <a:pt x="441960" y="428669"/>
                </a:cubicBezTo>
                <a:cubicBezTo>
                  <a:pt x="443908" y="429156"/>
                  <a:pt x="446255" y="431994"/>
                  <a:pt x="447675" y="430574"/>
                </a:cubicBezTo>
                <a:cubicBezTo>
                  <a:pt x="449965" y="428284"/>
                  <a:pt x="448945" y="424224"/>
                  <a:pt x="449580" y="421049"/>
                </a:cubicBezTo>
                <a:cubicBezTo>
                  <a:pt x="448945" y="419144"/>
                  <a:pt x="449095" y="416754"/>
                  <a:pt x="447675" y="415334"/>
                </a:cubicBezTo>
                <a:cubicBezTo>
                  <a:pt x="444437" y="412096"/>
                  <a:pt x="436245" y="407714"/>
                  <a:pt x="436245" y="407714"/>
                </a:cubicBezTo>
                <a:cubicBezTo>
                  <a:pt x="434975" y="405809"/>
                  <a:pt x="431299" y="403987"/>
                  <a:pt x="432435" y="401999"/>
                </a:cubicBezTo>
                <a:cubicBezTo>
                  <a:pt x="434707" y="398023"/>
                  <a:pt x="443865" y="394379"/>
                  <a:pt x="443865" y="394379"/>
                </a:cubicBezTo>
                <a:cubicBezTo>
                  <a:pt x="441685" y="387840"/>
                  <a:pt x="442012" y="386811"/>
                  <a:pt x="436245" y="381044"/>
                </a:cubicBezTo>
                <a:cubicBezTo>
                  <a:pt x="433370" y="378169"/>
                  <a:pt x="429595" y="376299"/>
                  <a:pt x="426720" y="373424"/>
                </a:cubicBezTo>
                <a:cubicBezTo>
                  <a:pt x="418103" y="364807"/>
                  <a:pt x="428321" y="369513"/>
                  <a:pt x="417195" y="365804"/>
                </a:cubicBezTo>
                <a:cubicBezTo>
                  <a:pt x="395334" y="348315"/>
                  <a:pt x="416845" y="363724"/>
                  <a:pt x="401955" y="356279"/>
                </a:cubicBezTo>
                <a:cubicBezTo>
                  <a:pt x="399907" y="355255"/>
                  <a:pt x="393960" y="352676"/>
                  <a:pt x="396240" y="352469"/>
                </a:cubicBezTo>
                <a:cubicBezTo>
                  <a:pt x="405116" y="351662"/>
                  <a:pt x="414020" y="353739"/>
                  <a:pt x="422910" y="354374"/>
                </a:cubicBezTo>
                <a:cubicBezTo>
                  <a:pt x="425450" y="355009"/>
                  <a:pt x="428013" y="355560"/>
                  <a:pt x="430530" y="356279"/>
                </a:cubicBezTo>
                <a:cubicBezTo>
                  <a:pt x="432461" y="356831"/>
                  <a:pt x="434381" y="358930"/>
                  <a:pt x="436245" y="358184"/>
                </a:cubicBezTo>
                <a:cubicBezTo>
                  <a:pt x="439657" y="356819"/>
                  <a:pt x="440657" y="349360"/>
                  <a:pt x="441960" y="346754"/>
                </a:cubicBezTo>
                <a:cubicBezTo>
                  <a:pt x="445407" y="339861"/>
                  <a:pt x="444894" y="341331"/>
                  <a:pt x="451485" y="339134"/>
                </a:cubicBezTo>
                <a:cubicBezTo>
                  <a:pt x="447304" y="336347"/>
                  <a:pt x="442984" y="333125"/>
                  <a:pt x="438150" y="331514"/>
                </a:cubicBezTo>
                <a:cubicBezTo>
                  <a:pt x="433182" y="329858"/>
                  <a:pt x="422910" y="327704"/>
                  <a:pt x="422910" y="327704"/>
                </a:cubicBezTo>
                <a:cubicBezTo>
                  <a:pt x="421005" y="328339"/>
                  <a:pt x="418362" y="327975"/>
                  <a:pt x="417195" y="329609"/>
                </a:cubicBezTo>
                <a:cubicBezTo>
                  <a:pt x="414861" y="332877"/>
                  <a:pt x="417195" y="339769"/>
                  <a:pt x="413385" y="341039"/>
                </a:cubicBezTo>
                <a:lnTo>
                  <a:pt x="401955" y="344849"/>
                </a:lnTo>
                <a:cubicBezTo>
                  <a:pt x="400050" y="344214"/>
                  <a:pt x="397407" y="344578"/>
                  <a:pt x="396240" y="342944"/>
                </a:cubicBezTo>
                <a:cubicBezTo>
                  <a:pt x="391667" y="336541"/>
                  <a:pt x="393362" y="330514"/>
                  <a:pt x="390525" y="323894"/>
                </a:cubicBezTo>
                <a:cubicBezTo>
                  <a:pt x="389623" y="321790"/>
                  <a:pt x="387739" y="320227"/>
                  <a:pt x="386715" y="318179"/>
                </a:cubicBezTo>
                <a:cubicBezTo>
                  <a:pt x="385817" y="316383"/>
                  <a:pt x="385785" y="314219"/>
                  <a:pt x="384810" y="312464"/>
                </a:cubicBezTo>
                <a:cubicBezTo>
                  <a:pt x="382586" y="308461"/>
                  <a:pt x="377190" y="301034"/>
                  <a:pt x="377190" y="301034"/>
                </a:cubicBezTo>
                <a:cubicBezTo>
                  <a:pt x="376555" y="297224"/>
                  <a:pt x="373850" y="293190"/>
                  <a:pt x="375285" y="289604"/>
                </a:cubicBezTo>
                <a:cubicBezTo>
                  <a:pt x="376031" y="287740"/>
                  <a:pt x="379204" y="290611"/>
                  <a:pt x="381000" y="291509"/>
                </a:cubicBezTo>
                <a:cubicBezTo>
                  <a:pt x="383048" y="292533"/>
                  <a:pt x="384810" y="294049"/>
                  <a:pt x="386715" y="295319"/>
                </a:cubicBezTo>
                <a:cubicBezTo>
                  <a:pt x="389255" y="299129"/>
                  <a:pt x="390525" y="304209"/>
                  <a:pt x="394335" y="306749"/>
                </a:cubicBezTo>
                <a:cubicBezTo>
                  <a:pt x="410713" y="317668"/>
                  <a:pt x="389991" y="304577"/>
                  <a:pt x="405765" y="312464"/>
                </a:cubicBezTo>
                <a:cubicBezTo>
                  <a:pt x="407813" y="313488"/>
                  <a:pt x="409201" y="316053"/>
                  <a:pt x="411480" y="316274"/>
                </a:cubicBezTo>
                <a:cubicBezTo>
                  <a:pt x="429189" y="317988"/>
                  <a:pt x="447040" y="317544"/>
                  <a:pt x="464820" y="318179"/>
                </a:cubicBezTo>
                <a:cubicBezTo>
                  <a:pt x="466090" y="316274"/>
                  <a:pt x="468254" y="314722"/>
                  <a:pt x="468630" y="312464"/>
                </a:cubicBezTo>
                <a:cubicBezTo>
                  <a:pt x="470088" y="303716"/>
                  <a:pt x="459887" y="305865"/>
                  <a:pt x="455295" y="304844"/>
                </a:cubicBezTo>
                <a:cubicBezTo>
                  <a:pt x="453335" y="304408"/>
                  <a:pt x="451485" y="303574"/>
                  <a:pt x="449580" y="302939"/>
                </a:cubicBezTo>
                <a:cubicBezTo>
                  <a:pt x="447040" y="301034"/>
                  <a:pt x="444544" y="299069"/>
                  <a:pt x="441960" y="297224"/>
                </a:cubicBezTo>
                <a:cubicBezTo>
                  <a:pt x="435929" y="292916"/>
                  <a:pt x="434851" y="293035"/>
                  <a:pt x="428625" y="287699"/>
                </a:cubicBezTo>
                <a:cubicBezTo>
                  <a:pt x="422727" y="282643"/>
                  <a:pt x="423932" y="281542"/>
                  <a:pt x="417195" y="278174"/>
                </a:cubicBezTo>
                <a:cubicBezTo>
                  <a:pt x="415399" y="277276"/>
                  <a:pt x="413360" y="276974"/>
                  <a:pt x="411480" y="276269"/>
                </a:cubicBezTo>
                <a:cubicBezTo>
                  <a:pt x="408278" y="275068"/>
                  <a:pt x="405230" y="273442"/>
                  <a:pt x="401955" y="272459"/>
                </a:cubicBezTo>
                <a:cubicBezTo>
                  <a:pt x="398854" y="271529"/>
                  <a:pt x="395571" y="271339"/>
                  <a:pt x="392430" y="270554"/>
                </a:cubicBezTo>
                <a:cubicBezTo>
                  <a:pt x="373671" y="265864"/>
                  <a:pt x="406737" y="271986"/>
                  <a:pt x="375285" y="266744"/>
                </a:cubicBezTo>
                <a:cubicBezTo>
                  <a:pt x="382905" y="266109"/>
                  <a:pt x="390647" y="266339"/>
                  <a:pt x="398145" y="264839"/>
                </a:cubicBezTo>
                <a:cubicBezTo>
                  <a:pt x="400390" y="264390"/>
                  <a:pt x="402724" y="263017"/>
                  <a:pt x="403860" y="261029"/>
                </a:cubicBezTo>
                <a:cubicBezTo>
                  <a:pt x="405466" y="258218"/>
                  <a:pt x="405130" y="254679"/>
                  <a:pt x="405765" y="251504"/>
                </a:cubicBezTo>
                <a:cubicBezTo>
                  <a:pt x="408305" y="252774"/>
                  <a:pt x="410775" y="254195"/>
                  <a:pt x="413385" y="255314"/>
                </a:cubicBezTo>
                <a:cubicBezTo>
                  <a:pt x="415231" y="256105"/>
                  <a:pt x="418354" y="259083"/>
                  <a:pt x="419100" y="257219"/>
                </a:cubicBezTo>
                <a:cubicBezTo>
                  <a:pt x="420535" y="253633"/>
                  <a:pt x="418681" y="249354"/>
                  <a:pt x="417195" y="245789"/>
                </a:cubicBezTo>
                <a:cubicBezTo>
                  <a:pt x="412380" y="234234"/>
                  <a:pt x="410283" y="236352"/>
                  <a:pt x="403860" y="228644"/>
                </a:cubicBezTo>
                <a:cubicBezTo>
                  <a:pt x="402394" y="226885"/>
                  <a:pt x="401809" y="224395"/>
                  <a:pt x="400050" y="222929"/>
                </a:cubicBezTo>
                <a:cubicBezTo>
                  <a:pt x="397868" y="221111"/>
                  <a:pt x="395124" y="220017"/>
                  <a:pt x="392430" y="219119"/>
                </a:cubicBezTo>
                <a:cubicBezTo>
                  <a:pt x="385666" y="216864"/>
                  <a:pt x="368351" y="215759"/>
                  <a:pt x="363855" y="215309"/>
                </a:cubicBezTo>
                <a:cubicBezTo>
                  <a:pt x="361950" y="214674"/>
                  <a:pt x="360088" y="213891"/>
                  <a:pt x="358140" y="213404"/>
                </a:cubicBezTo>
                <a:cubicBezTo>
                  <a:pt x="337855" y="208333"/>
                  <a:pt x="325609" y="212458"/>
                  <a:pt x="394335" y="209594"/>
                </a:cubicBezTo>
                <a:cubicBezTo>
                  <a:pt x="393700" y="203879"/>
                  <a:pt x="394494" y="197816"/>
                  <a:pt x="392430" y="192449"/>
                </a:cubicBezTo>
                <a:cubicBezTo>
                  <a:pt x="391141" y="189096"/>
                  <a:pt x="387733" y="186917"/>
                  <a:pt x="384810" y="184829"/>
                </a:cubicBezTo>
                <a:cubicBezTo>
                  <a:pt x="383176" y="183662"/>
                  <a:pt x="381083" y="183208"/>
                  <a:pt x="379095" y="182924"/>
                </a:cubicBezTo>
                <a:cubicBezTo>
                  <a:pt x="372152" y="181932"/>
                  <a:pt x="365125" y="181654"/>
                  <a:pt x="358140" y="181019"/>
                </a:cubicBezTo>
                <a:cubicBezTo>
                  <a:pt x="354965" y="180384"/>
                  <a:pt x="351739" y="179966"/>
                  <a:pt x="348615" y="179114"/>
                </a:cubicBezTo>
                <a:cubicBezTo>
                  <a:pt x="344740" y="178057"/>
                  <a:pt x="341187" y="175638"/>
                  <a:pt x="337185" y="175304"/>
                </a:cubicBezTo>
                <a:cubicBezTo>
                  <a:pt x="333336" y="174983"/>
                  <a:pt x="329565" y="176574"/>
                  <a:pt x="325755" y="177209"/>
                </a:cubicBezTo>
                <a:cubicBezTo>
                  <a:pt x="326390" y="175304"/>
                  <a:pt x="326406" y="173062"/>
                  <a:pt x="327660" y="171494"/>
                </a:cubicBezTo>
                <a:cubicBezTo>
                  <a:pt x="330346" y="168137"/>
                  <a:pt x="335325" y="167034"/>
                  <a:pt x="339090" y="165779"/>
                </a:cubicBezTo>
                <a:cubicBezTo>
                  <a:pt x="342566" y="155352"/>
                  <a:pt x="339708" y="158159"/>
                  <a:pt x="358140" y="158159"/>
                </a:cubicBezTo>
                <a:cubicBezTo>
                  <a:pt x="359126" y="158159"/>
                  <a:pt x="369858" y="161071"/>
                  <a:pt x="371475" y="161969"/>
                </a:cubicBezTo>
                <a:cubicBezTo>
                  <a:pt x="375478" y="164193"/>
                  <a:pt x="378463" y="168478"/>
                  <a:pt x="382905" y="169589"/>
                </a:cubicBezTo>
                <a:cubicBezTo>
                  <a:pt x="390243" y="171423"/>
                  <a:pt x="393887" y="172550"/>
                  <a:pt x="401955" y="173399"/>
                </a:cubicBezTo>
                <a:cubicBezTo>
                  <a:pt x="410189" y="174266"/>
                  <a:pt x="418465" y="174669"/>
                  <a:pt x="426720" y="175304"/>
                </a:cubicBezTo>
                <a:cubicBezTo>
                  <a:pt x="426085" y="177844"/>
                  <a:pt x="426267" y="180746"/>
                  <a:pt x="424815" y="182924"/>
                </a:cubicBezTo>
                <a:cubicBezTo>
                  <a:pt x="413326" y="200158"/>
                  <a:pt x="423423" y="173766"/>
                  <a:pt x="417195" y="192449"/>
                </a:cubicBezTo>
                <a:cubicBezTo>
                  <a:pt x="417830" y="194354"/>
                  <a:pt x="417680" y="196744"/>
                  <a:pt x="419100" y="198164"/>
                </a:cubicBezTo>
                <a:cubicBezTo>
                  <a:pt x="420520" y="199584"/>
                  <a:pt x="423648" y="198435"/>
                  <a:pt x="424815" y="200069"/>
                </a:cubicBezTo>
                <a:cubicBezTo>
                  <a:pt x="439241" y="220266"/>
                  <a:pt x="419644" y="205512"/>
                  <a:pt x="434340" y="215309"/>
                </a:cubicBezTo>
                <a:cubicBezTo>
                  <a:pt x="433705" y="217849"/>
                  <a:pt x="433187" y="220421"/>
                  <a:pt x="432435" y="222929"/>
                </a:cubicBezTo>
                <a:cubicBezTo>
                  <a:pt x="431281" y="226776"/>
                  <a:pt x="428625" y="234359"/>
                  <a:pt x="428625" y="234359"/>
                </a:cubicBezTo>
                <a:cubicBezTo>
                  <a:pt x="434580" y="258180"/>
                  <a:pt x="426969" y="228563"/>
                  <a:pt x="432435" y="247694"/>
                </a:cubicBezTo>
                <a:cubicBezTo>
                  <a:pt x="433154" y="250211"/>
                  <a:pt x="433621" y="252797"/>
                  <a:pt x="434340" y="255314"/>
                </a:cubicBezTo>
                <a:cubicBezTo>
                  <a:pt x="434892" y="257245"/>
                  <a:pt x="434449" y="260131"/>
                  <a:pt x="436245" y="261029"/>
                </a:cubicBezTo>
                <a:cubicBezTo>
                  <a:pt x="440261" y="263037"/>
                  <a:pt x="445135" y="262299"/>
                  <a:pt x="449580" y="262934"/>
                </a:cubicBezTo>
                <a:cubicBezTo>
                  <a:pt x="452755" y="262299"/>
                  <a:pt x="457309" y="263723"/>
                  <a:pt x="459105" y="261029"/>
                </a:cubicBezTo>
                <a:cubicBezTo>
                  <a:pt x="462195" y="256393"/>
                  <a:pt x="461183" y="237649"/>
                  <a:pt x="459105" y="232454"/>
                </a:cubicBezTo>
                <a:cubicBezTo>
                  <a:pt x="458104" y="229953"/>
                  <a:pt x="455295" y="228644"/>
                  <a:pt x="453390" y="226739"/>
                </a:cubicBezTo>
                <a:cubicBezTo>
                  <a:pt x="457924" y="213137"/>
                  <a:pt x="454972" y="218651"/>
                  <a:pt x="461010" y="209594"/>
                </a:cubicBezTo>
                <a:cubicBezTo>
                  <a:pt x="460375" y="206419"/>
                  <a:pt x="458857" y="203297"/>
                  <a:pt x="459105" y="200069"/>
                </a:cubicBezTo>
                <a:cubicBezTo>
                  <a:pt x="459507" y="194848"/>
                  <a:pt x="462915" y="184829"/>
                  <a:pt x="462915" y="184829"/>
                </a:cubicBezTo>
                <a:cubicBezTo>
                  <a:pt x="462791" y="184331"/>
                  <a:pt x="460099" y="172736"/>
                  <a:pt x="459105" y="171494"/>
                </a:cubicBezTo>
                <a:cubicBezTo>
                  <a:pt x="457675" y="169706"/>
                  <a:pt x="455295" y="168954"/>
                  <a:pt x="453390" y="167684"/>
                </a:cubicBezTo>
                <a:cubicBezTo>
                  <a:pt x="451485" y="168319"/>
                  <a:pt x="449539" y="170335"/>
                  <a:pt x="447675" y="169589"/>
                </a:cubicBezTo>
                <a:cubicBezTo>
                  <a:pt x="432220" y="163407"/>
                  <a:pt x="438167" y="161506"/>
                  <a:pt x="428625" y="154349"/>
                </a:cubicBezTo>
                <a:cubicBezTo>
                  <a:pt x="425663" y="152127"/>
                  <a:pt x="422412" y="150290"/>
                  <a:pt x="419100" y="148634"/>
                </a:cubicBezTo>
                <a:cubicBezTo>
                  <a:pt x="417304" y="147736"/>
                  <a:pt x="411377" y="146729"/>
                  <a:pt x="413385" y="146729"/>
                </a:cubicBezTo>
                <a:cubicBezTo>
                  <a:pt x="422298" y="146729"/>
                  <a:pt x="431165" y="147999"/>
                  <a:pt x="440055" y="148634"/>
                </a:cubicBezTo>
                <a:cubicBezTo>
                  <a:pt x="454244" y="158094"/>
                  <a:pt x="436817" y="145936"/>
                  <a:pt x="451485" y="158159"/>
                </a:cubicBezTo>
                <a:cubicBezTo>
                  <a:pt x="453244" y="159625"/>
                  <a:pt x="455295" y="160699"/>
                  <a:pt x="457200" y="161969"/>
                </a:cubicBezTo>
                <a:cubicBezTo>
                  <a:pt x="463550" y="161334"/>
                  <a:pt x="469868" y="160064"/>
                  <a:pt x="476250" y="160064"/>
                </a:cubicBezTo>
                <a:cubicBezTo>
                  <a:pt x="479488" y="160064"/>
                  <a:pt x="482581" y="161437"/>
                  <a:pt x="485775" y="161969"/>
                </a:cubicBezTo>
                <a:cubicBezTo>
                  <a:pt x="490204" y="162707"/>
                  <a:pt x="494665" y="163239"/>
                  <a:pt x="499110" y="163874"/>
                </a:cubicBezTo>
                <a:cubicBezTo>
                  <a:pt x="505460" y="163239"/>
                  <a:pt x="511842" y="162872"/>
                  <a:pt x="518160" y="161969"/>
                </a:cubicBezTo>
                <a:cubicBezTo>
                  <a:pt x="522346" y="161371"/>
                  <a:pt x="527424" y="159516"/>
                  <a:pt x="531495" y="158159"/>
                </a:cubicBezTo>
                <a:cubicBezTo>
                  <a:pt x="542925" y="158794"/>
                  <a:pt x="554642" y="157442"/>
                  <a:pt x="565785" y="160064"/>
                </a:cubicBezTo>
                <a:cubicBezTo>
                  <a:pt x="567740" y="160524"/>
                  <a:pt x="565134" y="164211"/>
                  <a:pt x="563880" y="165779"/>
                </a:cubicBezTo>
                <a:cubicBezTo>
                  <a:pt x="562450" y="167567"/>
                  <a:pt x="560257" y="168659"/>
                  <a:pt x="558165" y="169589"/>
                </a:cubicBezTo>
                <a:cubicBezTo>
                  <a:pt x="554495" y="171220"/>
                  <a:pt x="550077" y="171171"/>
                  <a:pt x="546735" y="173399"/>
                </a:cubicBezTo>
                <a:cubicBezTo>
                  <a:pt x="538842" y="178661"/>
                  <a:pt x="543241" y="176654"/>
                  <a:pt x="533400" y="179114"/>
                </a:cubicBezTo>
                <a:cubicBezTo>
                  <a:pt x="531495" y="180384"/>
                  <a:pt x="529878" y="182266"/>
                  <a:pt x="527685" y="182924"/>
                </a:cubicBezTo>
                <a:cubicBezTo>
                  <a:pt x="521942" y="184647"/>
                  <a:pt x="493005" y="186608"/>
                  <a:pt x="491490" y="186734"/>
                </a:cubicBezTo>
                <a:cubicBezTo>
                  <a:pt x="480571" y="203112"/>
                  <a:pt x="493662" y="182390"/>
                  <a:pt x="485775" y="198164"/>
                </a:cubicBezTo>
                <a:cubicBezTo>
                  <a:pt x="478389" y="212936"/>
                  <a:pt x="484848" y="195229"/>
                  <a:pt x="480060" y="209594"/>
                </a:cubicBezTo>
                <a:cubicBezTo>
                  <a:pt x="480695" y="221659"/>
                  <a:pt x="479704" y="233921"/>
                  <a:pt x="481965" y="245789"/>
                </a:cubicBezTo>
                <a:cubicBezTo>
                  <a:pt x="482393" y="248038"/>
                  <a:pt x="485588" y="248669"/>
                  <a:pt x="487680" y="249599"/>
                </a:cubicBezTo>
                <a:cubicBezTo>
                  <a:pt x="491350" y="251230"/>
                  <a:pt x="499110" y="253409"/>
                  <a:pt x="499110" y="253409"/>
                </a:cubicBezTo>
                <a:cubicBezTo>
                  <a:pt x="498475" y="257854"/>
                  <a:pt x="498495" y="262443"/>
                  <a:pt x="497205" y="266744"/>
                </a:cubicBezTo>
                <a:cubicBezTo>
                  <a:pt x="494977" y="274170"/>
                  <a:pt x="485932" y="276817"/>
                  <a:pt x="480060" y="280079"/>
                </a:cubicBezTo>
                <a:cubicBezTo>
                  <a:pt x="476823" y="281877"/>
                  <a:pt x="473710" y="283889"/>
                  <a:pt x="470535" y="285794"/>
                </a:cubicBezTo>
                <a:cubicBezTo>
                  <a:pt x="469265" y="287699"/>
                  <a:pt x="467101" y="289251"/>
                  <a:pt x="466725" y="291509"/>
                </a:cubicBezTo>
                <a:cubicBezTo>
                  <a:pt x="466083" y="295363"/>
                  <a:pt x="473040" y="303322"/>
                  <a:pt x="474345" y="304844"/>
                </a:cubicBezTo>
                <a:cubicBezTo>
                  <a:pt x="476098" y="306889"/>
                  <a:pt x="478335" y="308489"/>
                  <a:pt x="480060" y="310559"/>
                </a:cubicBezTo>
                <a:cubicBezTo>
                  <a:pt x="481526" y="312318"/>
                  <a:pt x="482082" y="314844"/>
                  <a:pt x="483870" y="316274"/>
                </a:cubicBezTo>
                <a:cubicBezTo>
                  <a:pt x="485438" y="317528"/>
                  <a:pt x="487830" y="317204"/>
                  <a:pt x="489585" y="318179"/>
                </a:cubicBezTo>
                <a:cubicBezTo>
                  <a:pt x="499839" y="323876"/>
                  <a:pt x="499788" y="324572"/>
                  <a:pt x="506730" y="331514"/>
                </a:cubicBezTo>
                <a:cubicBezTo>
                  <a:pt x="504733" y="337506"/>
                  <a:pt x="505226" y="338867"/>
                  <a:pt x="499110" y="342944"/>
                </a:cubicBezTo>
                <a:cubicBezTo>
                  <a:pt x="497439" y="344058"/>
                  <a:pt x="495300" y="344214"/>
                  <a:pt x="493395" y="344849"/>
                </a:cubicBezTo>
                <a:cubicBezTo>
                  <a:pt x="492125" y="346754"/>
                  <a:pt x="488735" y="348438"/>
                  <a:pt x="489585" y="350564"/>
                </a:cubicBezTo>
                <a:cubicBezTo>
                  <a:pt x="490640" y="353201"/>
                  <a:pt x="494465" y="353627"/>
                  <a:pt x="497205" y="354374"/>
                </a:cubicBezTo>
                <a:cubicBezTo>
                  <a:pt x="501537" y="355555"/>
                  <a:pt x="506111" y="355541"/>
                  <a:pt x="510540" y="356279"/>
                </a:cubicBezTo>
                <a:cubicBezTo>
                  <a:pt x="519735" y="357812"/>
                  <a:pt x="518419" y="357635"/>
                  <a:pt x="525780" y="360089"/>
                </a:cubicBezTo>
                <a:cubicBezTo>
                  <a:pt x="526415" y="361994"/>
                  <a:pt x="526571" y="364133"/>
                  <a:pt x="527685" y="365804"/>
                </a:cubicBezTo>
                <a:cubicBezTo>
                  <a:pt x="529179" y="368046"/>
                  <a:pt x="531061" y="370182"/>
                  <a:pt x="533400" y="371519"/>
                </a:cubicBezTo>
                <a:cubicBezTo>
                  <a:pt x="535673" y="372818"/>
                  <a:pt x="538503" y="372705"/>
                  <a:pt x="541020" y="373424"/>
                </a:cubicBezTo>
                <a:cubicBezTo>
                  <a:pt x="542951" y="373976"/>
                  <a:pt x="544830" y="374694"/>
                  <a:pt x="546735" y="375329"/>
                </a:cubicBezTo>
                <a:cubicBezTo>
                  <a:pt x="544830" y="377234"/>
                  <a:pt x="543359" y="379707"/>
                  <a:pt x="541020" y="381044"/>
                </a:cubicBezTo>
                <a:cubicBezTo>
                  <a:pt x="538747" y="382343"/>
                  <a:pt x="536018" y="382949"/>
                  <a:pt x="533400" y="382949"/>
                </a:cubicBezTo>
                <a:cubicBezTo>
                  <a:pt x="521318" y="382949"/>
                  <a:pt x="509270" y="381679"/>
                  <a:pt x="497205" y="381044"/>
                </a:cubicBezTo>
                <a:cubicBezTo>
                  <a:pt x="492125" y="381679"/>
                  <a:pt x="486718" y="381048"/>
                  <a:pt x="481965" y="382949"/>
                </a:cubicBezTo>
                <a:cubicBezTo>
                  <a:pt x="477786" y="384621"/>
                  <a:pt x="476586" y="395947"/>
                  <a:pt x="476250" y="398189"/>
                </a:cubicBezTo>
                <a:cubicBezTo>
                  <a:pt x="471248" y="431533"/>
                  <a:pt x="475672" y="417067"/>
                  <a:pt x="470535" y="432479"/>
                </a:cubicBezTo>
                <a:cubicBezTo>
                  <a:pt x="473515" y="438438"/>
                  <a:pt x="474268" y="441952"/>
                  <a:pt x="480060" y="445814"/>
                </a:cubicBezTo>
                <a:cubicBezTo>
                  <a:pt x="481731" y="446928"/>
                  <a:pt x="483870" y="447084"/>
                  <a:pt x="485775" y="447719"/>
                </a:cubicBezTo>
                <a:cubicBezTo>
                  <a:pt x="486410" y="457879"/>
                  <a:pt x="486614" y="468075"/>
                  <a:pt x="487680" y="478199"/>
                </a:cubicBezTo>
                <a:cubicBezTo>
                  <a:pt x="487890" y="480196"/>
                  <a:pt x="488610" y="482159"/>
                  <a:pt x="489585" y="483914"/>
                </a:cubicBezTo>
                <a:cubicBezTo>
                  <a:pt x="491809" y="487917"/>
                  <a:pt x="495757" y="491000"/>
                  <a:pt x="497205" y="495344"/>
                </a:cubicBezTo>
                <a:lnTo>
                  <a:pt x="501015" y="506774"/>
                </a:lnTo>
                <a:cubicBezTo>
                  <a:pt x="499745" y="508679"/>
                  <a:pt x="498993" y="511059"/>
                  <a:pt x="497205" y="512489"/>
                </a:cubicBezTo>
                <a:cubicBezTo>
                  <a:pt x="495637" y="513743"/>
                  <a:pt x="493495" y="514283"/>
                  <a:pt x="491490" y="514394"/>
                </a:cubicBezTo>
                <a:cubicBezTo>
                  <a:pt x="470558" y="515557"/>
                  <a:pt x="449580" y="515664"/>
                  <a:pt x="428625" y="516299"/>
                </a:cubicBezTo>
                <a:cubicBezTo>
                  <a:pt x="369039" y="514007"/>
                  <a:pt x="376506" y="513213"/>
                  <a:pt x="308610" y="516299"/>
                </a:cubicBezTo>
                <a:cubicBezTo>
                  <a:pt x="304125" y="516503"/>
                  <a:pt x="299748" y="517815"/>
                  <a:pt x="295275" y="518204"/>
                </a:cubicBezTo>
                <a:cubicBezTo>
                  <a:pt x="285133" y="519086"/>
                  <a:pt x="274955" y="519474"/>
                  <a:pt x="264795" y="520109"/>
                </a:cubicBezTo>
                <a:cubicBezTo>
                  <a:pt x="261620" y="520744"/>
                  <a:pt x="258394" y="521162"/>
                  <a:pt x="255270" y="522014"/>
                </a:cubicBezTo>
                <a:cubicBezTo>
                  <a:pt x="251395" y="523071"/>
                  <a:pt x="247650" y="524554"/>
                  <a:pt x="243840" y="525824"/>
                </a:cubicBezTo>
                <a:cubicBezTo>
                  <a:pt x="241935" y="526459"/>
                  <a:pt x="240073" y="527242"/>
                  <a:pt x="238125" y="527729"/>
                </a:cubicBezTo>
                <a:lnTo>
                  <a:pt x="230505" y="529634"/>
                </a:lnTo>
                <a:cubicBezTo>
                  <a:pt x="220460" y="522937"/>
                  <a:pt x="227806" y="529685"/>
                  <a:pt x="222885" y="518204"/>
                </a:cubicBezTo>
                <a:cubicBezTo>
                  <a:pt x="221983" y="516100"/>
                  <a:pt x="220099" y="514537"/>
                  <a:pt x="219075" y="512489"/>
                </a:cubicBezTo>
                <a:cubicBezTo>
                  <a:pt x="215550" y="505438"/>
                  <a:pt x="218526" y="505944"/>
                  <a:pt x="215265" y="497249"/>
                </a:cubicBezTo>
                <a:cubicBezTo>
                  <a:pt x="214461" y="495105"/>
                  <a:pt x="212725" y="493439"/>
                  <a:pt x="211455" y="491534"/>
                </a:cubicBezTo>
                <a:cubicBezTo>
                  <a:pt x="212090" y="487724"/>
                  <a:pt x="212522" y="483875"/>
                  <a:pt x="213360" y="480104"/>
                </a:cubicBezTo>
                <a:cubicBezTo>
                  <a:pt x="213796" y="478144"/>
                  <a:pt x="214871" y="476358"/>
                  <a:pt x="215265" y="474389"/>
                </a:cubicBezTo>
                <a:cubicBezTo>
                  <a:pt x="217260" y="464415"/>
                  <a:pt x="212407" y="462959"/>
                  <a:pt x="211455" y="457244"/>
                </a:cubicBezTo>
                <a:close/>
              </a:path>
            </a:pathLst>
          </a:cu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899689" y="6435418"/>
            <a:ext cx="385216" cy="345279"/>
          </a:xfrm>
          <a:custGeom>
            <a:avLst/>
            <a:gdLst>
              <a:gd name="connsiteX0" fmla="*/ 299085 w 515382"/>
              <a:gd name="connsiteY0" fmla="*/ 453390 h 455981"/>
              <a:gd name="connsiteX1" fmla="*/ 316230 w 515382"/>
              <a:gd name="connsiteY1" fmla="*/ 451485 h 455981"/>
              <a:gd name="connsiteX2" fmla="*/ 321945 w 515382"/>
              <a:gd name="connsiteY2" fmla="*/ 449580 h 455981"/>
              <a:gd name="connsiteX3" fmla="*/ 331470 w 515382"/>
              <a:gd name="connsiteY3" fmla="*/ 447675 h 455981"/>
              <a:gd name="connsiteX4" fmla="*/ 342900 w 515382"/>
              <a:gd name="connsiteY4" fmla="*/ 443865 h 455981"/>
              <a:gd name="connsiteX5" fmla="*/ 360045 w 515382"/>
              <a:gd name="connsiteY5" fmla="*/ 441960 h 455981"/>
              <a:gd name="connsiteX6" fmla="*/ 379095 w 515382"/>
              <a:gd name="connsiteY6" fmla="*/ 438150 h 455981"/>
              <a:gd name="connsiteX7" fmla="*/ 403860 w 515382"/>
              <a:gd name="connsiteY7" fmla="*/ 436245 h 455981"/>
              <a:gd name="connsiteX8" fmla="*/ 417195 w 515382"/>
              <a:gd name="connsiteY8" fmla="*/ 434340 h 455981"/>
              <a:gd name="connsiteX9" fmla="*/ 438150 w 515382"/>
              <a:gd name="connsiteY9" fmla="*/ 432435 h 455981"/>
              <a:gd name="connsiteX10" fmla="*/ 461010 w 515382"/>
              <a:gd name="connsiteY10" fmla="*/ 426720 h 455981"/>
              <a:gd name="connsiteX11" fmla="*/ 472440 w 515382"/>
              <a:gd name="connsiteY11" fmla="*/ 422910 h 455981"/>
              <a:gd name="connsiteX12" fmla="*/ 481965 w 515382"/>
              <a:gd name="connsiteY12" fmla="*/ 421005 h 455981"/>
              <a:gd name="connsiteX13" fmla="*/ 499110 w 515382"/>
              <a:gd name="connsiteY13" fmla="*/ 415290 h 455981"/>
              <a:gd name="connsiteX14" fmla="*/ 504825 w 515382"/>
              <a:gd name="connsiteY14" fmla="*/ 413385 h 455981"/>
              <a:gd name="connsiteX15" fmla="*/ 510540 w 515382"/>
              <a:gd name="connsiteY15" fmla="*/ 409575 h 455981"/>
              <a:gd name="connsiteX16" fmla="*/ 502920 w 515382"/>
              <a:gd name="connsiteY16" fmla="*/ 411480 h 455981"/>
              <a:gd name="connsiteX17" fmla="*/ 491490 w 515382"/>
              <a:gd name="connsiteY17" fmla="*/ 413385 h 455981"/>
              <a:gd name="connsiteX18" fmla="*/ 480060 w 515382"/>
              <a:gd name="connsiteY18" fmla="*/ 417195 h 455981"/>
              <a:gd name="connsiteX19" fmla="*/ 462915 w 515382"/>
              <a:gd name="connsiteY19" fmla="*/ 419100 h 455981"/>
              <a:gd name="connsiteX20" fmla="*/ 426720 w 515382"/>
              <a:gd name="connsiteY20" fmla="*/ 424815 h 455981"/>
              <a:gd name="connsiteX21" fmla="*/ 392430 w 515382"/>
              <a:gd name="connsiteY21" fmla="*/ 428625 h 455981"/>
              <a:gd name="connsiteX22" fmla="*/ 356235 w 515382"/>
              <a:gd name="connsiteY22" fmla="*/ 426720 h 455981"/>
              <a:gd name="connsiteX23" fmla="*/ 339090 w 515382"/>
              <a:gd name="connsiteY23" fmla="*/ 421005 h 455981"/>
              <a:gd name="connsiteX24" fmla="*/ 333375 w 515382"/>
              <a:gd name="connsiteY24" fmla="*/ 419100 h 455981"/>
              <a:gd name="connsiteX25" fmla="*/ 320040 w 515382"/>
              <a:gd name="connsiteY25" fmla="*/ 417195 h 455981"/>
              <a:gd name="connsiteX26" fmla="*/ 291465 w 515382"/>
              <a:gd name="connsiteY26" fmla="*/ 411480 h 455981"/>
              <a:gd name="connsiteX27" fmla="*/ 308610 w 515382"/>
              <a:gd name="connsiteY27" fmla="*/ 403860 h 455981"/>
              <a:gd name="connsiteX28" fmla="*/ 314325 w 515382"/>
              <a:gd name="connsiteY28" fmla="*/ 401955 h 455981"/>
              <a:gd name="connsiteX29" fmla="*/ 320040 w 515382"/>
              <a:gd name="connsiteY29" fmla="*/ 398145 h 455981"/>
              <a:gd name="connsiteX30" fmla="*/ 325755 w 515382"/>
              <a:gd name="connsiteY30" fmla="*/ 396240 h 455981"/>
              <a:gd name="connsiteX31" fmla="*/ 337185 w 515382"/>
              <a:gd name="connsiteY31" fmla="*/ 388620 h 455981"/>
              <a:gd name="connsiteX32" fmla="*/ 348615 w 515382"/>
              <a:gd name="connsiteY32" fmla="*/ 382905 h 455981"/>
              <a:gd name="connsiteX33" fmla="*/ 386715 w 515382"/>
              <a:gd name="connsiteY33" fmla="*/ 384810 h 455981"/>
              <a:gd name="connsiteX34" fmla="*/ 381000 w 515382"/>
              <a:gd name="connsiteY34" fmla="*/ 386715 h 455981"/>
              <a:gd name="connsiteX35" fmla="*/ 348615 w 515382"/>
              <a:gd name="connsiteY35" fmla="*/ 388620 h 455981"/>
              <a:gd name="connsiteX36" fmla="*/ 354330 w 515382"/>
              <a:gd name="connsiteY36" fmla="*/ 392430 h 455981"/>
              <a:gd name="connsiteX37" fmla="*/ 369570 w 515382"/>
              <a:gd name="connsiteY37" fmla="*/ 388620 h 455981"/>
              <a:gd name="connsiteX38" fmla="*/ 381000 w 515382"/>
              <a:gd name="connsiteY38" fmla="*/ 386715 h 455981"/>
              <a:gd name="connsiteX39" fmla="*/ 390525 w 515382"/>
              <a:gd name="connsiteY39" fmla="*/ 384810 h 455981"/>
              <a:gd name="connsiteX40" fmla="*/ 461010 w 515382"/>
              <a:gd name="connsiteY40" fmla="*/ 382905 h 455981"/>
              <a:gd name="connsiteX41" fmla="*/ 485775 w 515382"/>
              <a:gd name="connsiteY41" fmla="*/ 381000 h 455981"/>
              <a:gd name="connsiteX42" fmla="*/ 499110 w 515382"/>
              <a:gd name="connsiteY42" fmla="*/ 377190 h 455981"/>
              <a:gd name="connsiteX43" fmla="*/ 514350 w 515382"/>
              <a:gd name="connsiteY43" fmla="*/ 375285 h 455981"/>
              <a:gd name="connsiteX44" fmla="*/ 413385 w 515382"/>
              <a:gd name="connsiteY44" fmla="*/ 379095 h 455981"/>
              <a:gd name="connsiteX45" fmla="*/ 291465 w 515382"/>
              <a:gd name="connsiteY45" fmla="*/ 377190 h 455981"/>
              <a:gd name="connsiteX46" fmla="*/ 281940 w 515382"/>
              <a:gd name="connsiteY46" fmla="*/ 369570 h 455981"/>
              <a:gd name="connsiteX47" fmla="*/ 280035 w 515382"/>
              <a:gd name="connsiteY47" fmla="*/ 363855 h 455981"/>
              <a:gd name="connsiteX48" fmla="*/ 276225 w 515382"/>
              <a:gd name="connsiteY48" fmla="*/ 358140 h 455981"/>
              <a:gd name="connsiteX49" fmla="*/ 272415 w 515382"/>
              <a:gd name="connsiteY49" fmla="*/ 346710 h 455981"/>
              <a:gd name="connsiteX50" fmla="*/ 278130 w 515382"/>
              <a:gd name="connsiteY50" fmla="*/ 342900 h 455981"/>
              <a:gd name="connsiteX51" fmla="*/ 283845 w 515382"/>
              <a:gd name="connsiteY51" fmla="*/ 340995 h 455981"/>
              <a:gd name="connsiteX52" fmla="*/ 320040 w 515382"/>
              <a:gd name="connsiteY52" fmla="*/ 337185 h 455981"/>
              <a:gd name="connsiteX53" fmla="*/ 361950 w 515382"/>
              <a:gd name="connsiteY53" fmla="*/ 333375 h 455981"/>
              <a:gd name="connsiteX54" fmla="*/ 375285 w 515382"/>
              <a:gd name="connsiteY54" fmla="*/ 331470 h 455981"/>
              <a:gd name="connsiteX55" fmla="*/ 392430 w 515382"/>
              <a:gd name="connsiteY55" fmla="*/ 329565 h 455981"/>
              <a:gd name="connsiteX56" fmla="*/ 400050 w 515382"/>
              <a:gd name="connsiteY56" fmla="*/ 327660 h 455981"/>
              <a:gd name="connsiteX57" fmla="*/ 441960 w 515382"/>
              <a:gd name="connsiteY57" fmla="*/ 323850 h 455981"/>
              <a:gd name="connsiteX58" fmla="*/ 457200 w 515382"/>
              <a:gd name="connsiteY58" fmla="*/ 320040 h 455981"/>
              <a:gd name="connsiteX59" fmla="*/ 470535 w 515382"/>
              <a:gd name="connsiteY59" fmla="*/ 318135 h 455981"/>
              <a:gd name="connsiteX60" fmla="*/ 483870 w 515382"/>
              <a:gd name="connsiteY60" fmla="*/ 314325 h 455981"/>
              <a:gd name="connsiteX61" fmla="*/ 495300 w 515382"/>
              <a:gd name="connsiteY61" fmla="*/ 310515 h 455981"/>
              <a:gd name="connsiteX62" fmla="*/ 501015 w 515382"/>
              <a:gd name="connsiteY62" fmla="*/ 306705 h 455981"/>
              <a:gd name="connsiteX63" fmla="*/ 512445 w 515382"/>
              <a:gd name="connsiteY63" fmla="*/ 300990 h 455981"/>
              <a:gd name="connsiteX64" fmla="*/ 506730 w 515382"/>
              <a:gd name="connsiteY64" fmla="*/ 302895 h 455981"/>
              <a:gd name="connsiteX65" fmla="*/ 493395 w 515382"/>
              <a:gd name="connsiteY65" fmla="*/ 304800 h 455981"/>
              <a:gd name="connsiteX66" fmla="*/ 441960 w 515382"/>
              <a:gd name="connsiteY66" fmla="*/ 306705 h 455981"/>
              <a:gd name="connsiteX67" fmla="*/ 339090 w 515382"/>
              <a:gd name="connsiteY67" fmla="*/ 310515 h 455981"/>
              <a:gd name="connsiteX68" fmla="*/ 321945 w 515382"/>
              <a:gd name="connsiteY68" fmla="*/ 312420 h 455981"/>
              <a:gd name="connsiteX69" fmla="*/ 268605 w 515382"/>
              <a:gd name="connsiteY69" fmla="*/ 304800 h 455981"/>
              <a:gd name="connsiteX70" fmla="*/ 266700 w 515382"/>
              <a:gd name="connsiteY70" fmla="*/ 299085 h 455981"/>
              <a:gd name="connsiteX71" fmla="*/ 285750 w 515382"/>
              <a:gd name="connsiteY71" fmla="*/ 295275 h 455981"/>
              <a:gd name="connsiteX72" fmla="*/ 297180 w 515382"/>
              <a:gd name="connsiteY72" fmla="*/ 291465 h 455981"/>
              <a:gd name="connsiteX73" fmla="*/ 310515 w 515382"/>
              <a:gd name="connsiteY73" fmla="*/ 287655 h 455981"/>
              <a:gd name="connsiteX74" fmla="*/ 325755 w 515382"/>
              <a:gd name="connsiteY74" fmla="*/ 283845 h 455981"/>
              <a:gd name="connsiteX75" fmla="*/ 409575 w 515382"/>
              <a:gd name="connsiteY75" fmla="*/ 280035 h 455981"/>
              <a:gd name="connsiteX76" fmla="*/ 432435 w 515382"/>
              <a:gd name="connsiteY76" fmla="*/ 276225 h 455981"/>
              <a:gd name="connsiteX77" fmla="*/ 449580 w 515382"/>
              <a:gd name="connsiteY77" fmla="*/ 272415 h 455981"/>
              <a:gd name="connsiteX78" fmla="*/ 466725 w 515382"/>
              <a:gd name="connsiteY78" fmla="*/ 266700 h 455981"/>
              <a:gd name="connsiteX79" fmla="*/ 472440 w 515382"/>
              <a:gd name="connsiteY79" fmla="*/ 264795 h 455981"/>
              <a:gd name="connsiteX80" fmla="*/ 459105 w 515382"/>
              <a:gd name="connsiteY80" fmla="*/ 259080 h 455981"/>
              <a:gd name="connsiteX81" fmla="*/ 337185 w 515382"/>
              <a:gd name="connsiteY81" fmla="*/ 257175 h 455981"/>
              <a:gd name="connsiteX82" fmla="*/ 299085 w 515382"/>
              <a:gd name="connsiteY82" fmla="*/ 251460 h 455981"/>
              <a:gd name="connsiteX83" fmla="*/ 283845 w 515382"/>
              <a:gd name="connsiteY83" fmla="*/ 241935 h 455981"/>
              <a:gd name="connsiteX84" fmla="*/ 281940 w 515382"/>
              <a:gd name="connsiteY84" fmla="*/ 236220 h 455981"/>
              <a:gd name="connsiteX85" fmla="*/ 384810 w 515382"/>
              <a:gd name="connsiteY85" fmla="*/ 230505 h 455981"/>
              <a:gd name="connsiteX86" fmla="*/ 392430 w 515382"/>
              <a:gd name="connsiteY86" fmla="*/ 228600 h 455981"/>
              <a:gd name="connsiteX87" fmla="*/ 422910 w 515382"/>
              <a:gd name="connsiteY87" fmla="*/ 224790 h 455981"/>
              <a:gd name="connsiteX88" fmla="*/ 428625 w 515382"/>
              <a:gd name="connsiteY88" fmla="*/ 222885 h 455981"/>
              <a:gd name="connsiteX89" fmla="*/ 443865 w 515382"/>
              <a:gd name="connsiteY89" fmla="*/ 219075 h 455981"/>
              <a:gd name="connsiteX90" fmla="*/ 449580 w 515382"/>
              <a:gd name="connsiteY90" fmla="*/ 215265 h 455981"/>
              <a:gd name="connsiteX91" fmla="*/ 461010 w 515382"/>
              <a:gd name="connsiteY91" fmla="*/ 209550 h 455981"/>
              <a:gd name="connsiteX92" fmla="*/ 436245 w 515382"/>
              <a:gd name="connsiteY92" fmla="*/ 209550 h 455981"/>
              <a:gd name="connsiteX93" fmla="*/ 430530 w 515382"/>
              <a:gd name="connsiteY93" fmla="*/ 211455 h 455981"/>
              <a:gd name="connsiteX94" fmla="*/ 361950 w 515382"/>
              <a:gd name="connsiteY94" fmla="*/ 213360 h 455981"/>
              <a:gd name="connsiteX95" fmla="*/ 339090 w 515382"/>
              <a:gd name="connsiteY95" fmla="*/ 219075 h 455981"/>
              <a:gd name="connsiteX96" fmla="*/ 333375 w 515382"/>
              <a:gd name="connsiteY96" fmla="*/ 220980 h 455981"/>
              <a:gd name="connsiteX97" fmla="*/ 283845 w 515382"/>
              <a:gd name="connsiteY97" fmla="*/ 219075 h 455981"/>
              <a:gd name="connsiteX98" fmla="*/ 285750 w 515382"/>
              <a:gd name="connsiteY98" fmla="*/ 203835 h 455981"/>
              <a:gd name="connsiteX99" fmla="*/ 293370 w 515382"/>
              <a:gd name="connsiteY99" fmla="*/ 201930 h 455981"/>
              <a:gd name="connsiteX100" fmla="*/ 302895 w 515382"/>
              <a:gd name="connsiteY100" fmla="*/ 200025 h 455981"/>
              <a:gd name="connsiteX101" fmla="*/ 320040 w 515382"/>
              <a:gd name="connsiteY101" fmla="*/ 194310 h 455981"/>
              <a:gd name="connsiteX102" fmla="*/ 325755 w 515382"/>
              <a:gd name="connsiteY102" fmla="*/ 192405 h 455981"/>
              <a:gd name="connsiteX103" fmla="*/ 339090 w 515382"/>
              <a:gd name="connsiteY103" fmla="*/ 190500 h 455981"/>
              <a:gd name="connsiteX104" fmla="*/ 352425 w 515382"/>
              <a:gd name="connsiteY104" fmla="*/ 186690 h 455981"/>
              <a:gd name="connsiteX105" fmla="*/ 373380 w 515382"/>
              <a:gd name="connsiteY105" fmla="*/ 184785 h 455981"/>
              <a:gd name="connsiteX106" fmla="*/ 388620 w 515382"/>
              <a:gd name="connsiteY106" fmla="*/ 180975 h 455981"/>
              <a:gd name="connsiteX107" fmla="*/ 400050 w 515382"/>
              <a:gd name="connsiteY107" fmla="*/ 177165 h 455981"/>
              <a:gd name="connsiteX108" fmla="*/ 415290 w 515382"/>
              <a:gd name="connsiteY108" fmla="*/ 173355 h 455981"/>
              <a:gd name="connsiteX109" fmla="*/ 426720 w 515382"/>
              <a:gd name="connsiteY109" fmla="*/ 165735 h 455981"/>
              <a:gd name="connsiteX110" fmla="*/ 434340 w 515382"/>
              <a:gd name="connsiteY110" fmla="*/ 161925 h 455981"/>
              <a:gd name="connsiteX111" fmla="*/ 428625 w 515382"/>
              <a:gd name="connsiteY111" fmla="*/ 160020 h 455981"/>
              <a:gd name="connsiteX112" fmla="*/ 405765 w 515382"/>
              <a:gd name="connsiteY112" fmla="*/ 163830 h 455981"/>
              <a:gd name="connsiteX113" fmla="*/ 386715 w 515382"/>
              <a:gd name="connsiteY113" fmla="*/ 165735 h 455981"/>
              <a:gd name="connsiteX114" fmla="*/ 365760 w 515382"/>
              <a:gd name="connsiteY114" fmla="*/ 169545 h 455981"/>
              <a:gd name="connsiteX115" fmla="*/ 335280 w 515382"/>
              <a:gd name="connsiteY115" fmla="*/ 173355 h 455981"/>
              <a:gd name="connsiteX116" fmla="*/ 287655 w 515382"/>
              <a:gd name="connsiteY116" fmla="*/ 171450 h 455981"/>
              <a:gd name="connsiteX117" fmla="*/ 289560 w 515382"/>
              <a:gd name="connsiteY117" fmla="*/ 160020 h 455981"/>
              <a:gd name="connsiteX118" fmla="*/ 295275 w 515382"/>
              <a:gd name="connsiteY118" fmla="*/ 158115 h 455981"/>
              <a:gd name="connsiteX119" fmla="*/ 310515 w 515382"/>
              <a:gd name="connsiteY119" fmla="*/ 154305 h 455981"/>
              <a:gd name="connsiteX120" fmla="*/ 318135 w 515382"/>
              <a:gd name="connsiteY120" fmla="*/ 152400 h 455981"/>
              <a:gd name="connsiteX121" fmla="*/ 323850 w 515382"/>
              <a:gd name="connsiteY121" fmla="*/ 148590 h 455981"/>
              <a:gd name="connsiteX122" fmla="*/ 335280 w 515382"/>
              <a:gd name="connsiteY122" fmla="*/ 144780 h 455981"/>
              <a:gd name="connsiteX123" fmla="*/ 340995 w 515382"/>
              <a:gd name="connsiteY123" fmla="*/ 142875 h 455981"/>
              <a:gd name="connsiteX124" fmla="*/ 346710 w 515382"/>
              <a:gd name="connsiteY124" fmla="*/ 140970 h 455981"/>
              <a:gd name="connsiteX125" fmla="*/ 352425 w 515382"/>
              <a:gd name="connsiteY125" fmla="*/ 139065 h 455981"/>
              <a:gd name="connsiteX126" fmla="*/ 358140 w 515382"/>
              <a:gd name="connsiteY126" fmla="*/ 135255 h 455981"/>
              <a:gd name="connsiteX127" fmla="*/ 369570 w 515382"/>
              <a:gd name="connsiteY127" fmla="*/ 131445 h 455981"/>
              <a:gd name="connsiteX128" fmla="*/ 381000 w 515382"/>
              <a:gd name="connsiteY128" fmla="*/ 123825 h 455981"/>
              <a:gd name="connsiteX129" fmla="*/ 386715 w 515382"/>
              <a:gd name="connsiteY129" fmla="*/ 120015 h 455981"/>
              <a:gd name="connsiteX130" fmla="*/ 382905 w 515382"/>
              <a:gd name="connsiteY130" fmla="*/ 110490 h 455981"/>
              <a:gd name="connsiteX131" fmla="*/ 377190 w 515382"/>
              <a:gd name="connsiteY131" fmla="*/ 114300 h 455981"/>
              <a:gd name="connsiteX132" fmla="*/ 365760 w 515382"/>
              <a:gd name="connsiteY132" fmla="*/ 118110 h 455981"/>
              <a:gd name="connsiteX133" fmla="*/ 360045 w 515382"/>
              <a:gd name="connsiteY133" fmla="*/ 120015 h 455981"/>
              <a:gd name="connsiteX134" fmla="*/ 354330 w 515382"/>
              <a:gd name="connsiteY134" fmla="*/ 123825 h 455981"/>
              <a:gd name="connsiteX135" fmla="*/ 337185 w 515382"/>
              <a:gd name="connsiteY135" fmla="*/ 127635 h 455981"/>
              <a:gd name="connsiteX136" fmla="*/ 331470 w 515382"/>
              <a:gd name="connsiteY136" fmla="*/ 129540 h 455981"/>
              <a:gd name="connsiteX137" fmla="*/ 316230 w 515382"/>
              <a:gd name="connsiteY137" fmla="*/ 133350 h 455981"/>
              <a:gd name="connsiteX138" fmla="*/ 293370 w 515382"/>
              <a:gd name="connsiteY138" fmla="*/ 131445 h 455981"/>
              <a:gd name="connsiteX139" fmla="*/ 291465 w 515382"/>
              <a:gd name="connsiteY139" fmla="*/ 125730 h 455981"/>
              <a:gd name="connsiteX140" fmla="*/ 293370 w 515382"/>
              <a:gd name="connsiteY140" fmla="*/ 104775 h 455981"/>
              <a:gd name="connsiteX141" fmla="*/ 299085 w 515382"/>
              <a:gd name="connsiteY141" fmla="*/ 102870 h 455981"/>
              <a:gd name="connsiteX142" fmla="*/ 318135 w 515382"/>
              <a:gd name="connsiteY142" fmla="*/ 100965 h 455981"/>
              <a:gd name="connsiteX143" fmla="*/ 331470 w 515382"/>
              <a:gd name="connsiteY143" fmla="*/ 97155 h 455981"/>
              <a:gd name="connsiteX144" fmla="*/ 339090 w 515382"/>
              <a:gd name="connsiteY144" fmla="*/ 95250 h 455981"/>
              <a:gd name="connsiteX145" fmla="*/ 352425 w 515382"/>
              <a:gd name="connsiteY145" fmla="*/ 87630 h 455981"/>
              <a:gd name="connsiteX146" fmla="*/ 356235 w 515382"/>
              <a:gd name="connsiteY146" fmla="*/ 81915 h 455981"/>
              <a:gd name="connsiteX147" fmla="*/ 350520 w 515382"/>
              <a:gd name="connsiteY147" fmla="*/ 80010 h 455981"/>
              <a:gd name="connsiteX148" fmla="*/ 297180 w 515382"/>
              <a:gd name="connsiteY148" fmla="*/ 81915 h 455981"/>
              <a:gd name="connsiteX149" fmla="*/ 287655 w 515382"/>
              <a:gd name="connsiteY149" fmla="*/ 64770 h 455981"/>
              <a:gd name="connsiteX150" fmla="*/ 302895 w 515382"/>
              <a:gd name="connsiteY150" fmla="*/ 62865 h 455981"/>
              <a:gd name="connsiteX151" fmla="*/ 320040 w 515382"/>
              <a:gd name="connsiteY151" fmla="*/ 55245 h 455981"/>
              <a:gd name="connsiteX152" fmla="*/ 318135 w 515382"/>
              <a:gd name="connsiteY152" fmla="*/ 40005 h 455981"/>
              <a:gd name="connsiteX153" fmla="*/ 312420 w 515382"/>
              <a:gd name="connsiteY153" fmla="*/ 36195 h 455981"/>
              <a:gd name="connsiteX154" fmla="*/ 293370 w 515382"/>
              <a:gd name="connsiteY154" fmla="*/ 30480 h 455981"/>
              <a:gd name="connsiteX155" fmla="*/ 285750 w 515382"/>
              <a:gd name="connsiteY155" fmla="*/ 15240 h 455981"/>
              <a:gd name="connsiteX156" fmla="*/ 276225 w 515382"/>
              <a:gd name="connsiteY156" fmla="*/ 0 h 455981"/>
              <a:gd name="connsiteX157" fmla="*/ 268605 w 515382"/>
              <a:gd name="connsiteY157" fmla="*/ 1905 h 455981"/>
              <a:gd name="connsiteX158" fmla="*/ 259080 w 515382"/>
              <a:gd name="connsiteY158" fmla="*/ 3810 h 455981"/>
              <a:gd name="connsiteX159" fmla="*/ 257175 w 515382"/>
              <a:gd name="connsiteY159" fmla="*/ 9525 h 455981"/>
              <a:gd name="connsiteX160" fmla="*/ 255270 w 515382"/>
              <a:gd name="connsiteY160" fmla="*/ 24765 h 455981"/>
              <a:gd name="connsiteX161" fmla="*/ 219075 w 515382"/>
              <a:gd name="connsiteY161" fmla="*/ 28575 h 455981"/>
              <a:gd name="connsiteX162" fmla="*/ 220980 w 515382"/>
              <a:gd name="connsiteY162" fmla="*/ 36195 h 455981"/>
              <a:gd name="connsiteX163" fmla="*/ 230505 w 515382"/>
              <a:gd name="connsiteY163" fmla="*/ 45720 h 455981"/>
              <a:gd name="connsiteX164" fmla="*/ 241935 w 515382"/>
              <a:gd name="connsiteY164" fmla="*/ 49530 h 455981"/>
              <a:gd name="connsiteX165" fmla="*/ 253365 w 515382"/>
              <a:gd name="connsiteY165" fmla="*/ 55245 h 455981"/>
              <a:gd name="connsiteX166" fmla="*/ 257175 w 515382"/>
              <a:gd name="connsiteY166" fmla="*/ 60960 h 455981"/>
              <a:gd name="connsiteX167" fmla="*/ 241935 w 515382"/>
              <a:gd name="connsiteY167" fmla="*/ 62865 h 455981"/>
              <a:gd name="connsiteX168" fmla="*/ 236220 w 515382"/>
              <a:gd name="connsiteY168" fmla="*/ 64770 h 455981"/>
              <a:gd name="connsiteX169" fmla="*/ 215265 w 515382"/>
              <a:gd name="connsiteY169" fmla="*/ 60960 h 455981"/>
              <a:gd name="connsiteX170" fmla="*/ 209550 w 515382"/>
              <a:gd name="connsiteY170" fmla="*/ 57150 h 455981"/>
              <a:gd name="connsiteX171" fmla="*/ 207645 w 515382"/>
              <a:gd name="connsiteY171" fmla="*/ 51435 h 455981"/>
              <a:gd name="connsiteX172" fmla="*/ 190500 w 515382"/>
              <a:gd name="connsiteY172" fmla="*/ 43815 h 455981"/>
              <a:gd name="connsiteX173" fmla="*/ 184785 w 515382"/>
              <a:gd name="connsiteY173" fmla="*/ 41910 h 455981"/>
              <a:gd name="connsiteX174" fmla="*/ 186690 w 515382"/>
              <a:gd name="connsiteY174" fmla="*/ 57150 h 455981"/>
              <a:gd name="connsiteX175" fmla="*/ 192405 w 515382"/>
              <a:gd name="connsiteY175" fmla="*/ 60960 h 455981"/>
              <a:gd name="connsiteX176" fmla="*/ 222885 w 515382"/>
              <a:gd name="connsiteY176" fmla="*/ 66675 h 455981"/>
              <a:gd name="connsiteX177" fmla="*/ 236220 w 515382"/>
              <a:gd name="connsiteY177" fmla="*/ 70485 h 455981"/>
              <a:gd name="connsiteX178" fmla="*/ 241935 w 515382"/>
              <a:gd name="connsiteY178" fmla="*/ 74295 h 455981"/>
              <a:gd name="connsiteX179" fmla="*/ 245745 w 515382"/>
              <a:gd name="connsiteY179" fmla="*/ 89535 h 455981"/>
              <a:gd name="connsiteX180" fmla="*/ 226695 w 515382"/>
              <a:gd name="connsiteY180" fmla="*/ 93345 h 455981"/>
              <a:gd name="connsiteX181" fmla="*/ 201930 w 515382"/>
              <a:gd name="connsiteY181" fmla="*/ 89535 h 455981"/>
              <a:gd name="connsiteX182" fmla="*/ 182880 w 515382"/>
              <a:gd name="connsiteY182" fmla="*/ 80010 h 455981"/>
              <a:gd name="connsiteX183" fmla="*/ 169545 w 515382"/>
              <a:gd name="connsiteY183" fmla="*/ 78105 h 455981"/>
              <a:gd name="connsiteX184" fmla="*/ 171450 w 515382"/>
              <a:gd name="connsiteY184" fmla="*/ 83820 h 455981"/>
              <a:gd name="connsiteX185" fmla="*/ 180975 w 515382"/>
              <a:gd name="connsiteY185" fmla="*/ 91440 h 455981"/>
              <a:gd name="connsiteX186" fmla="*/ 188595 w 515382"/>
              <a:gd name="connsiteY186" fmla="*/ 95250 h 455981"/>
              <a:gd name="connsiteX187" fmla="*/ 257175 w 515382"/>
              <a:gd name="connsiteY187" fmla="*/ 97155 h 455981"/>
              <a:gd name="connsiteX188" fmla="*/ 260985 w 515382"/>
              <a:gd name="connsiteY188" fmla="*/ 110490 h 455981"/>
              <a:gd name="connsiteX189" fmla="*/ 255270 w 515382"/>
              <a:gd name="connsiteY189" fmla="*/ 106680 h 455981"/>
              <a:gd name="connsiteX190" fmla="*/ 253365 w 515382"/>
              <a:gd name="connsiteY190" fmla="*/ 112395 h 455981"/>
              <a:gd name="connsiteX191" fmla="*/ 228600 w 515382"/>
              <a:gd name="connsiteY191" fmla="*/ 123825 h 455981"/>
              <a:gd name="connsiteX192" fmla="*/ 222885 w 515382"/>
              <a:gd name="connsiteY192" fmla="*/ 121920 h 455981"/>
              <a:gd name="connsiteX193" fmla="*/ 215265 w 515382"/>
              <a:gd name="connsiteY193" fmla="*/ 120015 h 455981"/>
              <a:gd name="connsiteX194" fmla="*/ 200025 w 515382"/>
              <a:gd name="connsiteY194" fmla="*/ 114300 h 455981"/>
              <a:gd name="connsiteX195" fmla="*/ 194310 w 515382"/>
              <a:gd name="connsiteY195" fmla="*/ 110490 h 455981"/>
              <a:gd name="connsiteX196" fmla="*/ 175260 w 515382"/>
              <a:gd name="connsiteY196" fmla="*/ 104775 h 455981"/>
              <a:gd name="connsiteX197" fmla="*/ 169545 w 515382"/>
              <a:gd name="connsiteY197" fmla="*/ 106680 h 455981"/>
              <a:gd name="connsiteX198" fmla="*/ 169545 w 515382"/>
              <a:gd name="connsiteY198" fmla="*/ 121920 h 455981"/>
              <a:gd name="connsiteX199" fmla="*/ 175260 w 515382"/>
              <a:gd name="connsiteY199" fmla="*/ 123825 h 455981"/>
              <a:gd name="connsiteX200" fmla="*/ 182880 w 515382"/>
              <a:gd name="connsiteY200" fmla="*/ 125730 h 455981"/>
              <a:gd name="connsiteX201" fmla="*/ 213360 w 515382"/>
              <a:gd name="connsiteY201" fmla="*/ 131445 h 455981"/>
              <a:gd name="connsiteX202" fmla="*/ 220980 w 515382"/>
              <a:gd name="connsiteY202" fmla="*/ 135255 h 455981"/>
              <a:gd name="connsiteX203" fmla="*/ 234315 w 515382"/>
              <a:gd name="connsiteY203" fmla="*/ 137160 h 455981"/>
              <a:gd name="connsiteX204" fmla="*/ 251460 w 515382"/>
              <a:gd name="connsiteY204" fmla="*/ 144780 h 455981"/>
              <a:gd name="connsiteX205" fmla="*/ 253365 w 515382"/>
              <a:gd name="connsiteY205" fmla="*/ 150495 h 455981"/>
              <a:gd name="connsiteX206" fmla="*/ 259080 w 515382"/>
              <a:gd name="connsiteY206" fmla="*/ 154305 h 455981"/>
              <a:gd name="connsiteX207" fmla="*/ 257175 w 515382"/>
              <a:gd name="connsiteY207" fmla="*/ 180975 h 455981"/>
              <a:gd name="connsiteX208" fmla="*/ 240030 w 515382"/>
              <a:gd name="connsiteY208" fmla="*/ 175260 h 455981"/>
              <a:gd name="connsiteX209" fmla="*/ 234315 w 515382"/>
              <a:gd name="connsiteY209" fmla="*/ 173355 h 455981"/>
              <a:gd name="connsiteX210" fmla="*/ 228600 w 515382"/>
              <a:gd name="connsiteY210" fmla="*/ 171450 h 455981"/>
              <a:gd name="connsiteX211" fmla="*/ 220980 w 515382"/>
              <a:gd name="connsiteY211" fmla="*/ 169545 h 455981"/>
              <a:gd name="connsiteX212" fmla="*/ 215265 w 515382"/>
              <a:gd name="connsiteY212" fmla="*/ 167640 h 455981"/>
              <a:gd name="connsiteX213" fmla="*/ 196215 w 515382"/>
              <a:gd name="connsiteY213" fmla="*/ 163830 h 455981"/>
              <a:gd name="connsiteX214" fmla="*/ 182880 w 515382"/>
              <a:gd name="connsiteY214" fmla="*/ 158115 h 455981"/>
              <a:gd name="connsiteX215" fmla="*/ 169545 w 515382"/>
              <a:gd name="connsiteY215" fmla="*/ 154305 h 455981"/>
              <a:gd name="connsiteX216" fmla="*/ 150495 w 515382"/>
              <a:gd name="connsiteY216" fmla="*/ 148590 h 455981"/>
              <a:gd name="connsiteX217" fmla="*/ 144780 w 515382"/>
              <a:gd name="connsiteY217" fmla="*/ 144780 h 455981"/>
              <a:gd name="connsiteX218" fmla="*/ 133350 w 515382"/>
              <a:gd name="connsiteY218" fmla="*/ 140970 h 455981"/>
              <a:gd name="connsiteX219" fmla="*/ 121920 w 515382"/>
              <a:gd name="connsiteY219" fmla="*/ 133350 h 455981"/>
              <a:gd name="connsiteX220" fmla="*/ 123825 w 515382"/>
              <a:gd name="connsiteY220" fmla="*/ 144780 h 455981"/>
              <a:gd name="connsiteX221" fmla="*/ 127635 w 515382"/>
              <a:gd name="connsiteY221" fmla="*/ 150495 h 455981"/>
              <a:gd name="connsiteX222" fmla="*/ 144780 w 515382"/>
              <a:gd name="connsiteY222" fmla="*/ 160020 h 455981"/>
              <a:gd name="connsiteX223" fmla="*/ 150495 w 515382"/>
              <a:gd name="connsiteY223" fmla="*/ 165735 h 455981"/>
              <a:gd name="connsiteX224" fmla="*/ 156210 w 515382"/>
              <a:gd name="connsiteY224" fmla="*/ 167640 h 455981"/>
              <a:gd name="connsiteX225" fmla="*/ 169545 w 515382"/>
              <a:gd name="connsiteY225" fmla="*/ 173355 h 455981"/>
              <a:gd name="connsiteX226" fmla="*/ 180975 w 515382"/>
              <a:gd name="connsiteY226" fmla="*/ 175260 h 455981"/>
              <a:gd name="connsiteX227" fmla="*/ 186690 w 515382"/>
              <a:gd name="connsiteY227" fmla="*/ 177165 h 455981"/>
              <a:gd name="connsiteX228" fmla="*/ 201930 w 515382"/>
              <a:gd name="connsiteY228" fmla="*/ 180975 h 455981"/>
              <a:gd name="connsiteX229" fmla="*/ 209550 w 515382"/>
              <a:gd name="connsiteY229" fmla="*/ 182880 h 455981"/>
              <a:gd name="connsiteX230" fmla="*/ 217170 w 515382"/>
              <a:gd name="connsiteY230" fmla="*/ 184785 h 455981"/>
              <a:gd name="connsiteX231" fmla="*/ 228600 w 515382"/>
              <a:gd name="connsiteY231" fmla="*/ 188595 h 455981"/>
              <a:gd name="connsiteX232" fmla="*/ 245745 w 515382"/>
              <a:gd name="connsiteY232" fmla="*/ 201930 h 455981"/>
              <a:gd name="connsiteX233" fmla="*/ 249555 w 515382"/>
              <a:gd name="connsiteY233" fmla="*/ 215265 h 455981"/>
              <a:gd name="connsiteX234" fmla="*/ 247650 w 515382"/>
              <a:gd name="connsiteY234" fmla="*/ 220980 h 455981"/>
              <a:gd name="connsiteX235" fmla="*/ 205740 w 515382"/>
              <a:gd name="connsiteY235" fmla="*/ 219075 h 455981"/>
              <a:gd name="connsiteX236" fmla="*/ 188595 w 515382"/>
              <a:gd name="connsiteY236" fmla="*/ 211455 h 455981"/>
              <a:gd name="connsiteX237" fmla="*/ 179070 w 515382"/>
              <a:gd name="connsiteY237" fmla="*/ 209550 h 455981"/>
              <a:gd name="connsiteX238" fmla="*/ 167640 w 515382"/>
              <a:gd name="connsiteY238" fmla="*/ 205740 h 455981"/>
              <a:gd name="connsiteX239" fmla="*/ 161925 w 515382"/>
              <a:gd name="connsiteY239" fmla="*/ 203835 h 455981"/>
              <a:gd name="connsiteX240" fmla="*/ 154305 w 515382"/>
              <a:gd name="connsiteY240" fmla="*/ 201930 h 455981"/>
              <a:gd name="connsiteX241" fmla="*/ 104775 w 515382"/>
              <a:gd name="connsiteY241" fmla="*/ 203835 h 455981"/>
              <a:gd name="connsiteX242" fmla="*/ 116205 w 515382"/>
              <a:gd name="connsiteY242" fmla="*/ 207645 h 455981"/>
              <a:gd name="connsiteX243" fmla="*/ 121920 w 515382"/>
              <a:gd name="connsiteY243" fmla="*/ 209550 h 455981"/>
              <a:gd name="connsiteX244" fmla="*/ 163830 w 515382"/>
              <a:gd name="connsiteY244" fmla="*/ 213360 h 455981"/>
              <a:gd name="connsiteX245" fmla="*/ 169545 w 515382"/>
              <a:gd name="connsiteY245" fmla="*/ 215265 h 455981"/>
              <a:gd name="connsiteX246" fmla="*/ 179070 w 515382"/>
              <a:gd name="connsiteY246" fmla="*/ 217170 h 455981"/>
              <a:gd name="connsiteX247" fmla="*/ 188595 w 515382"/>
              <a:gd name="connsiteY247" fmla="*/ 220980 h 455981"/>
              <a:gd name="connsiteX248" fmla="*/ 201930 w 515382"/>
              <a:gd name="connsiteY248" fmla="*/ 224790 h 455981"/>
              <a:gd name="connsiteX249" fmla="*/ 207645 w 515382"/>
              <a:gd name="connsiteY249" fmla="*/ 228600 h 455981"/>
              <a:gd name="connsiteX250" fmla="*/ 224790 w 515382"/>
              <a:gd name="connsiteY250" fmla="*/ 232410 h 455981"/>
              <a:gd name="connsiteX251" fmla="*/ 241935 w 515382"/>
              <a:gd name="connsiteY251" fmla="*/ 234315 h 455981"/>
              <a:gd name="connsiteX252" fmla="*/ 247650 w 515382"/>
              <a:gd name="connsiteY252" fmla="*/ 238125 h 455981"/>
              <a:gd name="connsiteX253" fmla="*/ 249555 w 515382"/>
              <a:gd name="connsiteY253" fmla="*/ 243840 h 455981"/>
              <a:gd name="connsiteX254" fmla="*/ 247650 w 515382"/>
              <a:gd name="connsiteY254" fmla="*/ 266700 h 455981"/>
              <a:gd name="connsiteX255" fmla="*/ 238125 w 515382"/>
              <a:gd name="connsiteY255" fmla="*/ 264795 h 455981"/>
              <a:gd name="connsiteX256" fmla="*/ 226695 w 515382"/>
              <a:gd name="connsiteY256" fmla="*/ 260985 h 455981"/>
              <a:gd name="connsiteX257" fmla="*/ 203835 w 515382"/>
              <a:gd name="connsiteY257" fmla="*/ 259080 h 455981"/>
              <a:gd name="connsiteX258" fmla="*/ 196215 w 515382"/>
              <a:gd name="connsiteY258" fmla="*/ 257175 h 455981"/>
              <a:gd name="connsiteX259" fmla="*/ 182880 w 515382"/>
              <a:gd name="connsiteY259" fmla="*/ 255270 h 455981"/>
              <a:gd name="connsiteX260" fmla="*/ 165735 w 515382"/>
              <a:gd name="connsiteY260" fmla="*/ 247650 h 455981"/>
              <a:gd name="connsiteX261" fmla="*/ 135255 w 515382"/>
              <a:gd name="connsiteY261" fmla="*/ 245745 h 455981"/>
              <a:gd name="connsiteX262" fmla="*/ 114300 w 515382"/>
              <a:gd name="connsiteY262" fmla="*/ 241935 h 455981"/>
              <a:gd name="connsiteX263" fmla="*/ 108585 w 515382"/>
              <a:gd name="connsiteY263" fmla="*/ 236220 h 455981"/>
              <a:gd name="connsiteX264" fmla="*/ 95250 w 515382"/>
              <a:gd name="connsiteY264" fmla="*/ 232410 h 455981"/>
              <a:gd name="connsiteX265" fmla="*/ 91440 w 515382"/>
              <a:gd name="connsiteY265" fmla="*/ 226695 h 455981"/>
              <a:gd name="connsiteX266" fmla="*/ 72390 w 515382"/>
              <a:gd name="connsiteY266" fmla="*/ 224790 h 455981"/>
              <a:gd name="connsiteX267" fmla="*/ 74295 w 515382"/>
              <a:gd name="connsiteY267" fmla="*/ 234315 h 455981"/>
              <a:gd name="connsiteX268" fmla="*/ 80010 w 515382"/>
              <a:gd name="connsiteY268" fmla="*/ 240030 h 455981"/>
              <a:gd name="connsiteX269" fmla="*/ 102870 w 515382"/>
              <a:gd name="connsiteY269" fmla="*/ 245745 h 455981"/>
              <a:gd name="connsiteX270" fmla="*/ 116205 w 515382"/>
              <a:gd name="connsiteY270" fmla="*/ 253365 h 455981"/>
              <a:gd name="connsiteX271" fmla="*/ 121920 w 515382"/>
              <a:gd name="connsiteY271" fmla="*/ 255270 h 455981"/>
              <a:gd name="connsiteX272" fmla="*/ 139065 w 515382"/>
              <a:gd name="connsiteY272" fmla="*/ 268605 h 455981"/>
              <a:gd name="connsiteX273" fmla="*/ 150495 w 515382"/>
              <a:gd name="connsiteY273" fmla="*/ 272415 h 455981"/>
              <a:gd name="connsiteX274" fmla="*/ 169545 w 515382"/>
              <a:gd name="connsiteY274" fmla="*/ 280035 h 455981"/>
              <a:gd name="connsiteX275" fmla="*/ 184785 w 515382"/>
              <a:gd name="connsiteY275" fmla="*/ 281940 h 455981"/>
              <a:gd name="connsiteX276" fmla="*/ 220980 w 515382"/>
              <a:gd name="connsiteY276" fmla="*/ 287655 h 455981"/>
              <a:gd name="connsiteX277" fmla="*/ 228600 w 515382"/>
              <a:gd name="connsiteY277" fmla="*/ 289560 h 455981"/>
              <a:gd name="connsiteX278" fmla="*/ 236220 w 515382"/>
              <a:gd name="connsiteY278" fmla="*/ 300990 h 455981"/>
              <a:gd name="connsiteX279" fmla="*/ 241935 w 515382"/>
              <a:gd name="connsiteY279" fmla="*/ 312420 h 455981"/>
              <a:gd name="connsiteX280" fmla="*/ 177165 w 515382"/>
              <a:gd name="connsiteY280" fmla="*/ 312420 h 455981"/>
              <a:gd name="connsiteX281" fmla="*/ 156210 w 515382"/>
              <a:gd name="connsiteY281" fmla="*/ 306705 h 455981"/>
              <a:gd name="connsiteX282" fmla="*/ 148590 w 515382"/>
              <a:gd name="connsiteY282" fmla="*/ 302895 h 455981"/>
              <a:gd name="connsiteX283" fmla="*/ 135255 w 515382"/>
              <a:gd name="connsiteY283" fmla="*/ 299085 h 455981"/>
              <a:gd name="connsiteX284" fmla="*/ 118110 w 515382"/>
              <a:gd name="connsiteY284" fmla="*/ 297180 h 455981"/>
              <a:gd name="connsiteX285" fmla="*/ 110490 w 515382"/>
              <a:gd name="connsiteY285" fmla="*/ 295275 h 455981"/>
              <a:gd name="connsiteX286" fmla="*/ 104775 w 515382"/>
              <a:gd name="connsiteY286" fmla="*/ 293370 h 455981"/>
              <a:gd name="connsiteX287" fmla="*/ 95250 w 515382"/>
              <a:gd name="connsiteY287" fmla="*/ 291465 h 455981"/>
              <a:gd name="connsiteX288" fmla="*/ 85725 w 515382"/>
              <a:gd name="connsiteY288" fmla="*/ 293370 h 455981"/>
              <a:gd name="connsiteX289" fmla="*/ 87630 w 515382"/>
              <a:gd name="connsiteY289" fmla="*/ 304800 h 455981"/>
              <a:gd name="connsiteX290" fmla="*/ 89535 w 515382"/>
              <a:gd name="connsiteY290" fmla="*/ 310515 h 455981"/>
              <a:gd name="connsiteX291" fmla="*/ 100965 w 515382"/>
              <a:gd name="connsiteY291" fmla="*/ 314325 h 455981"/>
              <a:gd name="connsiteX292" fmla="*/ 108585 w 515382"/>
              <a:gd name="connsiteY292" fmla="*/ 316230 h 455981"/>
              <a:gd name="connsiteX293" fmla="*/ 120015 w 515382"/>
              <a:gd name="connsiteY293" fmla="*/ 318135 h 455981"/>
              <a:gd name="connsiteX294" fmla="*/ 125730 w 515382"/>
              <a:gd name="connsiteY294" fmla="*/ 320040 h 455981"/>
              <a:gd name="connsiteX295" fmla="*/ 140970 w 515382"/>
              <a:gd name="connsiteY295" fmla="*/ 323850 h 455981"/>
              <a:gd name="connsiteX296" fmla="*/ 154305 w 515382"/>
              <a:gd name="connsiteY296" fmla="*/ 327660 h 455981"/>
              <a:gd name="connsiteX297" fmla="*/ 165735 w 515382"/>
              <a:gd name="connsiteY297" fmla="*/ 333375 h 455981"/>
              <a:gd name="connsiteX298" fmla="*/ 236220 w 515382"/>
              <a:gd name="connsiteY298" fmla="*/ 335280 h 455981"/>
              <a:gd name="connsiteX299" fmla="*/ 241935 w 515382"/>
              <a:gd name="connsiteY299" fmla="*/ 337185 h 455981"/>
              <a:gd name="connsiteX300" fmla="*/ 249555 w 515382"/>
              <a:gd name="connsiteY300" fmla="*/ 352425 h 455981"/>
              <a:gd name="connsiteX301" fmla="*/ 251460 w 515382"/>
              <a:gd name="connsiteY301" fmla="*/ 365760 h 455981"/>
              <a:gd name="connsiteX302" fmla="*/ 253365 w 515382"/>
              <a:gd name="connsiteY302" fmla="*/ 371475 h 455981"/>
              <a:gd name="connsiteX303" fmla="*/ 247650 w 515382"/>
              <a:gd name="connsiteY303" fmla="*/ 375285 h 455981"/>
              <a:gd name="connsiteX304" fmla="*/ 241935 w 515382"/>
              <a:gd name="connsiteY304" fmla="*/ 371475 h 455981"/>
              <a:gd name="connsiteX305" fmla="*/ 234315 w 515382"/>
              <a:gd name="connsiteY305" fmla="*/ 365760 h 455981"/>
              <a:gd name="connsiteX306" fmla="*/ 228600 w 515382"/>
              <a:gd name="connsiteY306" fmla="*/ 363855 h 455981"/>
              <a:gd name="connsiteX307" fmla="*/ 222885 w 515382"/>
              <a:gd name="connsiteY307" fmla="*/ 358140 h 455981"/>
              <a:gd name="connsiteX308" fmla="*/ 217170 w 515382"/>
              <a:gd name="connsiteY308" fmla="*/ 354330 h 455981"/>
              <a:gd name="connsiteX309" fmla="*/ 209550 w 515382"/>
              <a:gd name="connsiteY309" fmla="*/ 348615 h 455981"/>
              <a:gd name="connsiteX310" fmla="*/ 188595 w 515382"/>
              <a:gd name="connsiteY310" fmla="*/ 352425 h 455981"/>
              <a:gd name="connsiteX311" fmla="*/ 179070 w 515382"/>
              <a:gd name="connsiteY311" fmla="*/ 348615 h 455981"/>
              <a:gd name="connsiteX312" fmla="*/ 167640 w 515382"/>
              <a:gd name="connsiteY312" fmla="*/ 346710 h 455981"/>
              <a:gd name="connsiteX313" fmla="*/ 129540 w 515382"/>
              <a:gd name="connsiteY313" fmla="*/ 348615 h 455981"/>
              <a:gd name="connsiteX314" fmla="*/ 131445 w 515382"/>
              <a:gd name="connsiteY314" fmla="*/ 358140 h 455981"/>
              <a:gd name="connsiteX315" fmla="*/ 179070 w 515382"/>
              <a:gd name="connsiteY315" fmla="*/ 360045 h 455981"/>
              <a:gd name="connsiteX316" fmla="*/ 196215 w 515382"/>
              <a:gd name="connsiteY316" fmla="*/ 371475 h 455981"/>
              <a:gd name="connsiteX317" fmla="*/ 201930 w 515382"/>
              <a:gd name="connsiteY317" fmla="*/ 375285 h 455981"/>
              <a:gd name="connsiteX318" fmla="*/ 207645 w 515382"/>
              <a:gd name="connsiteY318" fmla="*/ 379095 h 455981"/>
              <a:gd name="connsiteX319" fmla="*/ 215265 w 515382"/>
              <a:gd name="connsiteY319" fmla="*/ 382905 h 455981"/>
              <a:gd name="connsiteX320" fmla="*/ 224790 w 515382"/>
              <a:gd name="connsiteY320" fmla="*/ 394335 h 455981"/>
              <a:gd name="connsiteX321" fmla="*/ 230505 w 515382"/>
              <a:gd name="connsiteY321" fmla="*/ 398145 h 455981"/>
              <a:gd name="connsiteX322" fmla="*/ 222885 w 515382"/>
              <a:gd name="connsiteY322" fmla="*/ 396240 h 455981"/>
              <a:gd name="connsiteX323" fmla="*/ 211455 w 515382"/>
              <a:gd name="connsiteY323" fmla="*/ 392430 h 455981"/>
              <a:gd name="connsiteX324" fmla="*/ 205740 w 515382"/>
              <a:gd name="connsiteY324" fmla="*/ 388620 h 455981"/>
              <a:gd name="connsiteX325" fmla="*/ 186690 w 515382"/>
              <a:gd name="connsiteY325" fmla="*/ 384810 h 455981"/>
              <a:gd name="connsiteX326" fmla="*/ 148590 w 515382"/>
              <a:gd name="connsiteY326" fmla="*/ 386715 h 455981"/>
              <a:gd name="connsiteX327" fmla="*/ 95250 w 515382"/>
              <a:gd name="connsiteY327" fmla="*/ 382905 h 455981"/>
              <a:gd name="connsiteX328" fmla="*/ 89535 w 515382"/>
              <a:gd name="connsiteY328" fmla="*/ 381000 h 455981"/>
              <a:gd name="connsiteX329" fmla="*/ 78105 w 515382"/>
              <a:gd name="connsiteY329" fmla="*/ 373380 h 455981"/>
              <a:gd name="connsiteX330" fmla="*/ 66675 w 515382"/>
              <a:gd name="connsiteY330" fmla="*/ 365760 h 455981"/>
              <a:gd name="connsiteX331" fmla="*/ 57150 w 515382"/>
              <a:gd name="connsiteY331" fmla="*/ 358140 h 455981"/>
              <a:gd name="connsiteX332" fmla="*/ 51435 w 515382"/>
              <a:gd name="connsiteY332" fmla="*/ 354330 h 455981"/>
              <a:gd name="connsiteX333" fmla="*/ 40005 w 515382"/>
              <a:gd name="connsiteY333" fmla="*/ 350520 h 455981"/>
              <a:gd name="connsiteX334" fmla="*/ 28575 w 515382"/>
              <a:gd name="connsiteY334" fmla="*/ 344805 h 455981"/>
              <a:gd name="connsiteX335" fmla="*/ 0 w 515382"/>
              <a:gd name="connsiteY335" fmla="*/ 342900 h 455981"/>
              <a:gd name="connsiteX336" fmla="*/ 9525 w 515382"/>
              <a:gd name="connsiteY336" fmla="*/ 348615 h 455981"/>
              <a:gd name="connsiteX337" fmla="*/ 15240 w 515382"/>
              <a:gd name="connsiteY337" fmla="*/ 352425 h 455981"/>
              <a:gd name="connsiteX338" fmla="*/ 28575 w 515382"/>
              <a:gd name="connsiteY338" fmla="*/ 360045 h 455981"/>
              <a:gd name="connsiteX339" fmla="*/ 45720 w 515382"/>
              <a:gd name="connsiteY339" fmla="*/ 373380 h 455981"/>
              <a:gd name="connsiteX340" fmla="*/ 51435 w 515382"/>
              <a:gd name="connsiteY340" fmla="*/ 377190 h 455981"/>
              <a:gd name="connsiteX341" fmla="*/ 70485 w 515382"/>
              <a:gd name="connsiteY341" fmla="*/ 382905 h 455981"/>
              <a:gd name="connsiteX342" fmla="*/ 95250 w 515382"/>
              <a:gd name="connsiteY342" fmla="*/ 386715 h 455981"/>
              <a:gd name="connsiteX343" fmla="*/ 100965 w 515382"/>
              <a:gd name="connsiteY343" fmla="*/ 388620 h 455981"/>
              <a:gd name="connsiteX344" fmla="*/ 114300 w 515382"/>
              <a:gd name="connsiteY344" fmla="*/ 390525 h 455981"/>
              <a:gd name="connsiteX345" fmla="*/ 125730 w 515382"/>
              <a:gd name="connsiteY345" fmla="*/ 394335 h 455981"/>
              <a:gd name="connsiteX346" fmla="*/ 139065 w 515382"/>
              <a:gd name="connsiteY346" fmla="*/ 400050 h 455981"/>
              <a:gd name="connsiteX347" fmla="*/ 150495 w 515382"/>
              <a:gd name="connsiteY347" fmla="*/ 405765 h 455981"/>
              <a:gd name="connsiteX348" fmla="*/ 156210 w 515382"/>
              <a:gd name="connsiteY348" fmla="*/ 409575 h 455981"/>
              <a:gd name="connsiteX349" fmla="*/ 201930 w 515382"/>
              <a:gd name="connsiteY349" fmla="*/ 417195 h 455981"/>
              <a:gd name="connsiteX350" fmla="*/ 268605 w 515382"/>
              <a:gd name="connsiteY350" fmla="*/ 421005 h 455981"/>
              <a:gd name="connsiteX351" fmla="*/ 259080 w 515382"/>
              <a:gd name="connsiteY351" fmla="*/ 428625 h 455981"/>
              <a:gd name="connsiteX352" fmla="*/ 245745 w 515382"/>
              <a:gd name="connsiteY352" fmla="*/ 434340 h 455981"/>
              <a:gd name="connsiteX353" fmla="*/ 240030 w 515382"/>
              <a:gd name="connsiteY353" fmla="*/ 438150 h 455981"/>
              <a:gd name="connsiteX354" fmla="*/ 190500 w 515382"/>
              <a:gd name="connsiteY354" fmla="*/ 436245 h 455981"/>
              <a:gd name="connsiteX355" fmla="*/ 171450 w 515382"/>
              <a:gd name="connsiteY355" fmla="*/ 432435 h 455981"/>
              <a:gd name="connsiteX356" fmla="*/ 160020 w 515382"/>
              <a:gd name="connsiteY356" fmla="*/ 430530 h 455981"/>
              <a:gd name="connsiteX357" fmla="*/ 154305 w 515382"/>
              <a:gd name="connsiteY357" fmla="*/ 426720 h 455981"/>
              <a:gd name="connsiteX358" fmla="*/ 139065 w 515382"/>
              <a:gd name="connsiteY358" fmla="*/ 422910 h 455981"/>
              <a:gd name="connsiteX359" fmla="*/ 114300 w 515382"/>
              <a:gd name="connsiteY359" fmla="*/ 419100 h 455981"/>
              <a:gd name="connsiteX360" fmla="*/ 108585 w 515382"/>
              <a:gd name="connsiteY360" fmla="*/ 417195 h 455981"/>
              <a:gd name="connsiteX361" fmla="*/ 97155 w 515382"/>
              <a:gd name="connsiteY361" fmla="*/ 415290 h 455981"/>
              <a:gd name="connsiteX362" fmla="*/ 89535 w 515382"/>
              <a:gd name="connsiteY362" fmla="*/ 413385 h 455981"/>
              <a:gd name="connsiteX363" fmla="*/ 83820 w 515382"/>
              <a:gd name="connsiteY363" fmla="*/ 409575 h 455981"/>
              <a:gd name="connsiteX364" fmla="*/ 83820 w 515382"/>
              <a:gd name="connsiteY364" fmla="*/ 421005 h 455981"/>
              <a:gd name="connsiteX365" fmla="*/ 89535 w 515382"/>
              <a:gd name="connsiteY365" fmla="*/ 422910 h 455981"/>
              <a:gd name="connsiteX366" fmla="*/ 95250 w 515382"/>
              <a:gd name="connsiteY366" fmla="*/ 428625 h 455981"/>
              <a:gd name="connsiteX367" fmla="*/ 108585 w 515382"/>
              <a:gd name="connsiteY367" fmla="*/ 432435 h 455981"/>
              <a:gd name="connsiteX368" fmla="*/ 129540 w 515382"/>
              <a:gd name="connsiteY368" fmla="*/ 436245 h 455981"/>
              <a:gd name="connsiteX369" fmla="*/ 188595 w 515382"/>
              <a:gd name="connsiteY369" fmla="*/ 441960 h 455981"/>
              <a:gd name="connsiteX370" fmla="*/ 222885 w 515382"/>
              <a:gd name="connsiteY370" fmla="*/ 445770 h 455981"/>
              <a:gd name="connsiteX371" fmla="*/ 240030 w 515382"/>
              <a:gd name="connsiteY371" fmla="*/ 451485 h 455981"/>
              <a:gd name="connsiteX372" fmla="*/ 247650 w 515382"/>
              <a:gd name="connsiteY372" fmla="*/ 453390 h 455981"/>
              <a:gd name="connsiteX373" fmla="*/ 253365 w 515382"/>
              <a:gd name="connsiteY373" fmla="*/ 455295 h 455981"/>
              <a:gd name="connsiteX374" fmla="*/ 299085 w 515382"/>
              <a:gd name="connsiteY374" fmla="*/ 453390 h 45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515382" h="455981">
                <a:moveTo>
                  <a:pt x="299085" y="453390"/>
                </a:moveTo>
                <a:cubicBezTo>
                  <a:pt x="309562" y="452755"/>
                  <a:pt x="310558" y="452430"/>
                  <a:pt x="316230" y="451485"/>
                </a:cubicBezTo>
                <a:cubicBezTo>
                  <a:pt x="318211" y="451155"/>
                  <a:pt x="319997" y="450067"/>
                  <a:pt x="321945" y="449580"/>
                </a:cubicBezTo>
                <a:cubicBezTo>
                  <a:pt x="325086" y="448795"/>
                  <a:pt x="328346" y="448527"/>
                  <a:pt x="331470" y="447675"/>
                </a:cubicBezTo>
                <a:cubicBezTo>
                  <a:pt x="335345" y="446618"/>
                  <a:pt x="338908" y="444309"/>
                  <a:pt x="342900" y="443865"/>
                </a:cubicBezTo>
                <a:cubicBezTo>
                  <a:pt x="348615" y="443230"/>
                  <a:pt x="354365" y="442857"/>
                  <a:pt x="360045" y="441960"/>
                </a:cubicBezTo>
                <a:cubicBezTo>
                  <a:pt x="366442" y="440950"/>
                  <a:pt x="372638" y="438647"/>
                  <a:pt x="379095" y="438150"/>
                </a:cubicBezTo>
                <a:cubicBezTo>
                  <a:pt x="387350" y="437515"/>
                  <a:pt x="395622" y="437069"/>
                  <a:pt x="403860" y="436245"/>
                </a:cubicBezTo>
                <a:cubicBezTo>
                  <a:pt x="408328" y="435798"/>
                  <a:pt x="412732" y="434836"/>
                  <a:pt x="417195" y="434340"/>
                </a:cubicBezTo>
                <a:cubicBezTo>
                  <a:pt x="424166" y="433565"/>
                  <a:pt x="431165" y="433070"/>
                  <a:pt x="438150" y="432435"/>
                </a:cubicBezTo>
                <a:cubicBezTo>
                  <a:pt x="469248" y="422069"/>
                  <a:pt x="430227" y="434416"/>
                  <a:pt x="461010" y="426720"/>
                </a:cubicBezTo>
                <a:cubicBezTo>
                  <a:pt x="464906" y="425746"/>
                  <a:pt x="468502" y="423698"/>
                  <a:pt x="472440" y="422910"/>
                </a:cubicBezTo>
                <a:cubicBezTo>
                  <a:pt x="475615" y="422275"/>
                  <a:pt x="478841" y="421857"/>
                  <a:pt x="481965" y="421005"/>
                </a:cubicBezTo>
                <a:lnTo>
                  <a:pt x="499110" y="415290"/>
                </a:lnTo>
                <a:cubicBezTo>
                  <a:pt x="501015" y="414655"/>
                  <a:pt x="503154" y="414499"/>
                  <a:pt x="504825" y="413385"/>
                </a:cubicBezTo>
                <a:cubicBezTo>
                  <a:pt x="506730" y="412115"/>
                  <a:pt x="512159" y="411194"/>
                  <a:pt x="510540" y="409575"/>
                </a:cubicBezTo>
                <a:cubicBezTo>
                  <a:pt x="508689" y="407724"/>
                  <a:pt x="505487" y="410967"/>
                  <a:pt x="502920" y="411480"/>
                </a:cubicBezTo>
                <a:cubicBezTo>
                  <a:pt x="499132" y="412238"/>
                  <a:pt x="495237" y="412448"/>
                  <a:pt x="491490" y="413385"/>
                </a:cubicBezTo>
                <a:cubicBezTo>
                  <a:pt x="487594" y="414359"/>
                  <a:pt x="484052" y="416751"/>
                  <a:pt x="480060" y="417195"/>
                </a:cubicBezTo>
                <a:lnTo>
                  <a:pt x="462915" y="419100"/>
                </a:lnTo>
                <a:cubicBezTo>
                  <a:pt x="443904" y="425437"/>
                  <a:pt x="477458" y="414667"/>
                  <a:pt x="426720" y="424815"/>
                </a:cubicBezTo>
                <a:cubicBezTo>
                  <a:pt x="409076" y="428344"/>
                  <a:pt x="420423" y="426472"/>
                  <a:pt x="392430" y="428625"/>
                </a:cubicBezTo>
                <a:cubicBezTo>
                  <a:pt x="380365" y="427990"/>
                  <a:pt x="368231" y="428159"/>
                  <a:pt x="356235" y="426720"/>
                </a:cubicBezTo>
                <a:lnTo>
                  <a:pt x="339090" y="421005"/>
                </a:lnTo>
                <a:cubicBezTo>
                  <a:pt x="337185" y="420370"/>
                  <a:pt x="335363" y="419384"/>
                  <a:pt x="333375" y="419100"/>
                </a:cubicBezTo>
                <a:lnTo>
                  <a:pt x="320040" y="417195"/>
                </a:lnTo>
                <a:cubicBezTo>
                  <a:pt x="303155" y="411567"/>
                  <a:pt x="312602" y="413829"/>
                  <a:pt x="291465" y="411480"/>
                </a:cubicBezTo>
                <a:cubicBezTo>
                  <a:pt x="300522" y="405442"/>
                  <a:pt x="295008" y="408394"/>
                  <a:pt x="308610" y="403860"/>
                </a:cubicBezTo>
                <a:cubicBezTo>
                  <a:pt x="310515" y="403225"/>
                  <a:pt x="312654" y="403069"/>
                  <a:pt x="314325" y="401955"/>
                </a:cubicBezTo>
                <a:cubicBezTo>
                  <a:pt x="316230" y="400685"/>
                  <a:pt x="317992" y="399169"/>
                  <a:pt x="320040" y="398145"/>
                </a:cubicBezTo>
                <a:cubicBezTo>
                  <a:pt x="321836" y="397247"/>
                  <a:pt x="324000" y="397215"/>
                  <a:pt x="325755" y="396240"/>
                </a:cubicBezTo>
                <a:cubicBezTo>
                  <a:pt x="329758" y="394016"/>
                  <a:pt x="332841" y="390068"/>
                  <a:pt x="337185" y="388620"/>
                </a:cubicBezTo>
                <a:cubicBezTo>
                  <a:pt x="345072" y="385991"/>
                  <a:pt x="341229" y="387829"/>
                  <a:pt x="348615" y="382905"/>
                </a:cubicBezTo>
                <a:cubicBezTo>
                  <a:pt x="361315" y="383540"/>
                  <a:pt x="374086" y="383324"/>
                  <a:pt x="386715" y="384810"/>
                </a:cubicBezTo>
                <a:cubicBezTo>
                  <a:pt x="388709" y="385045"/>
                  <a:pt x="382998" y="386515"/>
                  <a:pt x="381000" y="386715"/>
                </a:cubicBezTo>
                <a:cubicBezTo>
                  <a:pt x="370240" y="387791"/>
                  <a:pt x="359410" y="387985"/>
                  <a:pt x="348615" y="388620"/>
                </a:cubicBezTo>
                <a:cubicBezTo>
                  <a:pt x="350520" y="389890"/>
                  <a:pt x="352058" y="392146"/>
                  <a:pt x="354330" y="392430"/>
                </a:cubicBezTo>
                <a:cubicBezTo>
                  <a:pt x="359599" y="393089"/>
                  <a:pt x="364644" y="389715"/>
                  <a:pt x="369570" y="388620"/>
                </a:cubicBezTo>
                <a:cubicBezTo>
                  <a:pt x="373341" y="387782"/>
                  <a:pt x="377200" y="387406"/>
                  <a:pt x="381000" y="386715"/>
                </a:cubicBezTo>
                <a:cubicBezTo>
                  <a:pt x="384186" y="386136"/>
                  <a:pt x="387291" y="384964"/>
                  <a:pt x="390525" y="384810"/>
                </a:cubicBezTo>
                <a:cubicBezTo>
                  <a:pt x="414002" y="383692"/>
                  <a:pt x="437515" y="383540"/>
                  <a:pt x="461010" y="382905"/>
                </a:cubicBezTo>
                <a:cubicBezTo>
                  <a:pt x="469265" y="382270"/>
                  <a:pt x="477552" y="381967"/>
                  <a:pt x="485775" y="381000"/>
                </a:cubicBezTo>
                <a:cubicBezTo>
                  <a:pt x="500849" y="379227"/>
                  <a:pt x="486688" y="379448"/>
                  <a:pt x="499110" y="377190"/>
                </a:cubicBezTo>
                <a:cubicBezTo>
                  <a:pt x="504147" y="376274"/>
                  <a:pt x="519470" y="375285"/>
                  <a:pt x="514350" y="375285"/>
                </a:cubicBezTo>
                <a:cubicBezTo>
                  <a:pt x="488808" y="375285"/>
                  <a:pt x="441676" y="377748"/>
                  <a:pt x="413385" y="379095"/>
                </a:cubicBezTo>
                <a:lnTo>
                  <a:pt x="291465" y="377190"/>
                </a:lnTo>
                <a:cubicBezTo>
                  <a:pt x="285889" y="377024"/>
                  <a:pt x="284229" y="374148"/>
                  <a:pt x="281940" y="369570"/>
                </a:cubicBezTo>
                <a:cubicBezTo>
                  <a:pt x="281042" y="367774"/>
                  <a:pt x="280933" y="365651"/>
                  <a:pt x="280035" y="363855"/>
                </a:cubicBezTo>
                <a:cubicBezTo>
                  <a:pt x="279011" y="361807"/>
                  <a:pt x="277155" y="360232"/>
                  <a:pt x="276225" y="358140"/>
                </a:cubicBezTo>
                <a:cubicBezTo>
                  <a:pt x="274594" y="354470"/>
                  <a:pt x="272415" y="346710"/>
                  <a:pt x="272415" y="346710"/>
                </a:cubicBezTo>
                <a:cubicBezTo>
                  <a:pt x="274320" y="345440"/>
                  <a:pt x="276082" y="343924"/>
                  <a:pt x="278130" y="342900"/>
                </a:cubicBezTo>
                <a:cubicBezTo>
                  <a:pt x="279926" y="342002"/>
                  <a:pt x="281855" y="341266"/>
                  <a:pt x="283845" y="340995"/>
                </a:cubicBezTo>
                <a:cubicBezTo>
                  <a:pt x="295865" y="339356"/>
                  <a:pt x="308144" y="339564"/>
                  <a:pt x="320040" y="337185"/>
                </a:cubicBezTo>
                <a:cubicBezTo>
                  <a:pt x="340169" y="333159"/>
                  <a:pt x="326333" y="335470"/>
                  <a:pt x="361950" y="333375"/>
                </a:cubicBezTo>
                <a:lnTo>
                  <a:pt x="375285" y="331470"/>
                </a:lnTo>
                <a:cubicBezTo>
                  <a:pt x="380991" y="330757"/>
                  <a:pt x="386747" y="330439"/>
                  <a:pt x="392430" y="329565"/>
                </a:cubicBezTo>
                <a:cubicBezTo>
                  <a:pt x="395018" y="329167"/>
                  <a:pt x="397452" y="327985"/>
                  <a:pt x="400050" y="327660"/>
                </a:cubicBezTo>
                <a:cubicBezTo>
                  <a:pt x="447601" y="321716"/>
                  <a:pt x="400002" y="329444"/>
                  <a:pt x="441960" y="323850"/>
                </a:cubicBezTo>
                <a:cubicBezTo>
                  <a:pt x="470296" y="320072"/>
                  <a:pt x="437968" y="323886"/>
                  <a:pt x="457200" y="320040"/>
                </a:cubicBezTo>
                <a:cubicBezTo>
                  <a:pt x="461603" y="319159"/>
                  <a:pt x="466090" y="318770"/>
                  <a:pt x="470535" y="318135"/>
                </a:cubicBezTo>
                <a:cubicBezTo>
                  <a:pt x="489741" y="311733"/>
                  <a:pt x="459950" y="321501"/>
                  <a:pt x="483870" y="314325"/>
                </a:cubicBezTo>
                <a:cubicBezTo>
                  <a:pt x="487717" y="313171"/>
                  <a:pt x="491958" y="312743"/>
                  <a:pt x="495300" y="310515"/>
                </a:cubicBezTo>
                <a:cubicBezTo>
                  <a:pt x="497205" y="309245"/>
                  <a:pt x="498967" y="307729"/>
                  <a:pt x="501015" y="306705"/>
                </a:cubicBezTo>
                <a:cubicBezTo>
                  <a:pt x="502424" y="306000"/>
                  <a:pt x="512445" y="303720"/>
                  <a:pt x="512445" y="300990"/>
                </a:cubicBezTo>
                <a:cubicBezTo>
                  <a:pt x="512445" y="298982"/>
                  <a:pt x="508699" y="302501"/>
                  <a:pt x="506730" y="302895"/>
                </a:cubicBezTo>
                <a:cubicBezTo>
                  <a:pt x="502327" y="303776"/>
                  <a:pt x="497877" y="304536"/>
                  <a:pt x="493395" y="304800"/>
                </a:cubicBezTo>
                <a:cubicBezTo>
                  <a:pt x="476268" y="305807"/>
                  <a:pt x="459105" y="306070"/>
                  <a:pt x="441960" y="306705"/>
                </a:cubicBezTo>
                <a:cubicBezTo>
                  <a:pt x="395047" y="312569"/>
                  <a:pt x="447141" y="306586"/>
                  <a:pt x="339090" y="310515"/>
                </a:cubicBezTo>
                <a:cubicBezTo>
                  <a:pt x="333344" y="310724"/>
                  <a:pt x="327660" y="311785"/>
                  <a:pt x="321945" y="312420"/>
                </a:cubicBezTo>
                <a:cubicBezTo>
                  <a:pt x="305859" y="311777"/>
                  <a:pt x="279750" y="321517"/>
                  <a:pt x="268605" y="304800"/>
                </a:cubicBezTo>
                <a:cubicBezTo>
                  <a:pt x="267491" y="303129"/>
                  <a:pt x="267335" y="300990"/>
                  <a:pt x="266700" y="299085"/>
                </a:cubicBezTo>
                <a:cubicBezTo>
                  <a:pt x="282548" y="293802"/>
                  <a:pt x="257293" y="301842"/>
                  <a:pt x="285750" y="295275"/>
                </a:cubicBezTo>
                <a:cubicBezTo>
                  <a:pt x="289663" y="294372"/>
                  <a:pt x="293370" y="292735"/>
                  <a:pt x="297180" y="291465"/>
                </a:cubicBezTo>
                <a:cubicBezTo>
                  <a:pt x="310883" y="286897"/>
                  <a:pt x="293771" y="292439"/>
                  <a:pt x="310515" y="287655"/>
                </a:cubicBezTo>
                <a:cubicBezTo>
                  <a:pt x="318069" y="285497"/>
                  <a:pt x="316248" y="284901"/>
                  <a:pt x="325755" y="283845"/>
                </a:cubicBezTo>
                <a:cubicBezTo>
                  <a:pt x="350906" y="281050"/>
                  <a:pt x="388040" y="280730"/>
                  <a:pt x="409575" y="280035"/>
                </a:cubicBezTo>
                <a:cubicBezTo>
                  <a:pt x="434445" y="276926"/>
                  <a:pt x="416252" y="279821"/>
                  <a:pt x="432435" y="276225"/>
                </a:cubicBezTo>
                <a:cubicBezTo>
                  <a:pt x="439427" y="274671"/>
                  <a:pt x="442943" y="274406"/>
                  <a:pt x="449580" y="272415"/>
                </a:cubicBezTo>
                <a:lnTo>
                  <a:pt x="466725" y="266700"/>
                </a:lnTo>
                <a:lnTo>
                  <a:pt x="472440" y="264795"/>
                </a:lnTo>
                <a:cubicBezTo>
                  <a:pt x="467525" y="261519"/>
                  <a:pt x="465540" y="259269"/>
                  <a:pt x="459105" y="259080"/>
                </a:cubicBezTo>
                <a:cubicBezTo>
                  <a:pt x="418478" y="257885"/>
                  <a:pt x="377825" y="257810"/>
                  <a:pt x="337185" y="257175"/>
                </a:cubicBezTo>
                <a:cubicBezTo>
                  <a:pt x="311877" y="252113"/>
                  <a:pt x="324579" y="254009"/>
                  <a:pt x="299085" y="251460"/>
                </a:cubicBezTo>
                <a:cubicBezTo>
                  <a:pt x="288660" y="247985"/>
                  <a:pt x="288071" y="250388"/>
                  <a:pt x="283845" y="241935"/>
                </a:cubicBezTo>
                <a:cubicBezTo>
                  <a:pt x="282947" y="240139"/>
                  <a:pt x="282575" y="238125"/>
                  <a:pt x="281940" y="236220"/>
                </a:cubicBezTo>
                <a:cubicBezTo>
                  <a:pt x="314793" y="214318"/>
                  <a:pt x="282722" y="234217"/>
                  <a:pt x="384810" y="230505"/>
                </a:cubicBezTo>
                <a:cubicBezTo>
                  <a:pt x="387426" y="230410"/>
                  <a:pt x="389838" y="228970"/>
                  <a:pt x="392430" y="228600"/>
                </a:cubicBezTo>
                <a:cubicBezTo>
                  <a:pt x="407186" y="226492"/>
                  <a:pt x="410110" y="227634"/>
                  <a:pt x="422910" y="224790"/>
                </a:cubicBezTo>
                <a:cubicBezTo>
                  <a:pt x="424870" y="224354"/>
                  <a:pt x="426677" y="223372"/>
                  <a:pt x="428625" y="222885"/>
                </a:cubicBezTo>
                <a:cubicBezTo>
                  <a:pt x="432972" y="221798"/>
                  <a:pt x="439510" y="221252"/>
                  <a:pt x="443865" y="219075"/>
                </a:cubicBezTo>
                <a:cubicBezTo>
                  <a:pt x="445913" y="218051"/>
                  <a:pt x="447532" y="216289"/>
                  <a:pt x="449580" y="215265"/>
                </a:cubicBezTo>
                <a:cubicBezTo>
                  <a:pt x="465354" y="207378"/>
                  <a:pt x="444632" y="220469"/>
                  <a:pt x="461010" y="209550"/>
                </a:cubicBezTo>
                <a:cubicBezTo>
                  <a:pt x="449973" y="205871"/>
                  <a:pt x="454967" y="206670"/>
                  <a:pt x="436245" y="209550"/>
                </a:cubicBezTo>
                <a:cubicBezTo>
                  <a:pt x="434260" y="209855"/>
                  <a:pt x="432535" y="211352"/>
                  <a:pt x="430530" y="211455"/>
                </a:cubicBezTo>
                <a:cubicBezTo>
                  <a:pt x="407691" y="212626"/>
                  <a:pt x="384810" y="212725"/>
                  <a:pt x="361950" y="213360"/>
                </a:cubicBezTo>
                <a:cubicBezTo>
                  <a:pt x="346559" y="215925"/>
                  <a:pt x="354184" y="214044"/>
                  <a:pt x="339090" y="219075"/>
                </a:cubicBezTo>
                <a:lnTo>
                  <a:pt x="333375" y="220980"/>
                </a:lnTo>
                <a:cubicBezTo>
                  <a:pt x="316865" y="220345"/>
                  <a:pt x="299391" y="224671"/>
                  <a:pt x="283845" y="219075"/>
                </a:cubicBezTo>
                <a:cubicBezTo>
                  <a:pt x="279028" y="217341"/>
                  <a:pt x="283264" y="208310"/>
                  <a:pt x="285750" y="203835"/>
                </a:cubicBezTo>
                <a:cubicBezTo>
                  <a:pt x="287021" y="201546"/>
                  <a:pt x="290814" y="202498"/>
                  <a:pt x="293370" y="201930"/>
                </a:cubicBezTo>
                <a:cubicBezTo>
                  <a:pt x="296531" y="201228"/>
                  <a:pt x="299771" y="200877"/>
                  <a:pt x="302895" y="200025"/>
                </a:cubicBezTo>
                <a:lnTo>
                  <a:pt x="320040" y="194310"/>
                </a:lnTo>
                <a:cubicBezTo>
                  <a:pt x="321945" y="193675"/>
                  <a:pt x="323767" y="192689"/>
                  <a:pt x="325755" y="192405"/>
                </a:cubicBezTo>
                <a:lnTo>
                  <a:pt x="339090" y="190500"/>
                </a:lnTo>
                <a:cubicBezTo>
                  <a:pt x="343008" y="189194"/>
                  <a:pt x="348438" y="187222"/>
                  <a:pt x="352425" y="186690"/>
                </a:cubicBezTo>
                <a:cubicBezTo>
                  <a:pt x="359377" y="185763"/>
                  <a:pt x="366395" y="185420"/>
                  <a:pt x="373380" y="184785"/>
                </a:cubicBezTo>
                <a:cubicBezTo>
                  <a:pt x="378460" y="183515"/>
                  <a:pt x="383652" y="182631"/>
                  <a:pt x="388620" y="180975"/>
                </a:cubicBezTo>
                <a:cubicBezTo>
                  <a:pt x="392430" y="179705"/>
                  <a:pt x="396112" y="177953"/>
                  <a:pt x="400050" y="177165"/>
                </a:cubicBezTo>
                <a:cubicBezTo>
                  <a:pt x="402689" y="176637"/>
                  <a:pt x="411995" y="175186"/>
                  <a:pt x="415290" y="173355"/>
                </a:cubicBezTo>
                <a:cubicBezTo>
                  <a:pt x="419293" y="171131"/>
                  <a:pt x="422624" y="167783"/>
                  <a:pt x="426720" y="165735"/>
                </a:cubicBezTo>
                <a:lnTo>
                  <a:pt x="434340" y="161925"/>
                </a:lnTo>
                <a:cubicBezTo>
                  <a:pt x="432435" y="161290"/>
                  <a:pt x="430633" y="160020"/>
                  <a:pt x="428625" y="160020"/>
                </a:cubicBezTo>
                <a:cubicBezTo>
                  <a:pt x="420149" y="160020"/>
                  <a:pt x="413878" y="162748"/>
                  <a:pt x="405765" y="163830"/>
                </a:cubicBezTo>
                <a:cubicBezTo>
                  <a:pt x="399439" y="164673"/>
                  <a:pt x="393065" y="165100"/>
                  <a:pt x="386715" y="165735"/>
                </a:cubicBezTo>
                <a:cubicBezTo>
                  <a:pt x="376566" y="169118"/>
                  <a:pt x="381916" y="167750"/>
                  <a:pt x="365760" y="169545"/>
                </a:cubicBezTo>
                <a:cubicBezTo>
                  <a:pt x="338288" y="172597"/>
                  <a:pt x="355776" y="169939"/>
                  <a:pt x="335280" y="173355"/>
                </a:cubicBezTo>
                <a:cubicBezTo>
                  <a:pt x="319405" y="172720"/>
                  <a:pt x="302907" y="175899"/>
                  <a:pt x="287655" y="171450"/>
                </a:cubicBezTo>
                <a:cubicBezTo>
                  <a:pt x="283947" y="170368"/>
                  <a:pt x="287644" y="163374"/>
                  <a:pt x="289560" y="160020"/>
                </a:cubicBezTo>
                <a:cubicBezTo>
                  <a:pt x="290556" y="158277"/>
                  <a:pt x="293338" y="158643"/>
                  <a:pt x="295275" y="158115"/>
                </a:cubicBezTo>
                <a:cubicBezTo>
                  <a:pt x="300327" y="156737"/>
                  <a:pt x="305435" y="155575"/>
                  <a:pt x="310515" y="154305"/>
                </a:cubicBezTo>
                <a:lnTo>
                  <a:pt x="318135" y="152400"/>
                </a:lnTo>
                <a:cubicBezTo>
                  <a:pt x="320040" y="151130"/>
                  <a:pt x="321758" y="149520"/>
                  <a:pt x="323850" y="148590"/>
                </a:cubicBezTo>
                <a:cubicBezTo>
                  <a:pt x="327520" y="146959"/>
                  <a:pt x="331470" y="146050"/>
                  <a:pt x="335280" y="144780"/>
                </a:cubicBezTo>
                <a:lnTo>
                  <a:pt x="340995" y="142875"/>
                </a:lnTo>
                <a:lnTo>
                  <a:pt x="346710" y="140970"/>
                </a:lnTo>
                <a:cubicBezTo>
                  <a:pt x="348615" y="140335"/>
                  <a:pt x="350754" y="140179"/>
                  <a:pt x="352425" y="139065"/>
                </a:cubicBezTo>
                <a:cubicBezTo>
                  <a:pt x="354330" y="137795"/>
                  <a:pt x="356048" y="136185"/>
                  <a:pt x="358140" y="135255"/>
                </a:cubicBezTo>
                <a:cubicBezTo>
                  <a:pt x="361810" y="133624"/>
                  <a:pt x="366228" y="133673"/>
                  <a:pt x="369570" y="131445"/>
                </a:cubicBezTo>
                <a:lnTo>
                  <a:pt x="381000" y="123825"/>
                </a:lnTo>
                <a:lnTo>
                  <a:pt x="386715" y="120015"/>
                </a:lnTo>
                <a:cubicBezTo>
                  <a:pt x="387905" y="116446"/>
                  <a:pt x="391932" y="110490"/>
                  <a:pt x="382905" y="110490"/>
                </a:cubicBezTo>
                <a:cubicBezTo>
                  <a:pt x="380615" y="110490"/>
                  <a:pt x="379282" y="113370"/>
                  <a:pt x="377190" y="114300"/>
                </a:cubicBezTo>
                <a:cubicBezTo>
                  <a:pt x="373520" y="115931"/>
                  <a:pt x="369570" y="116840"/>
                  <a:pt x="365760" y="118110"/>
                </a:cubicBezTo>
                <a:cubicBezTo>
                  <a:pt x="363855" y="118745"/>
                  <a:pt x="361716" y="118901"/>
                  <a:pt x="360045" y="120015"/>
                </a:cubicBezTo>
                <a:cubicBezTo>
                  <a:pt x="358140" y="121285"/>
                  <a:pt x="356378" y="122801"/>
                  <a:pt x="354330" y="123825"/>
                </a:cubicBezTo>
                <a:cubicBezTo>
                  <a:pt x="349184" y="126398"/>
                  <a:pt x="342453" y="126464"/>
                  <a:pt x="337185" y="127635"/>
                </a:cubicBezTo>
                <a:cubicBezTo>
                  <a:pt x="335225" y="128071"/>
                  <a:pt x="333418" y="129053"/>
                  <a:pt x="331470" y="129540"/>
                </a:cubicBezTo>
                <a:lnTo>
                  <a:pt x="316230" y="133350"/>
                </a:lnTo>
                <a:cubicBezTo>
                  <a:pt x="308610" y="132715"/>
                  <a:pt x="300678" y="133694"/>
                  <a:pt x="293370" y="131445"/>
                </a:cubicBezTo>
                <a:cubicBezTo>
                  <a:pt x="291451" y="130854"/>
                  <a:pt x="291465" y="127738"/>
                  <a:pt x="291465" y="125730"/>
                </a:cubicBezTo>
                <a:cubicBezTo>
                  <a:pt x="291465" y="118716"/>
                  <a:pt x="291152" y="111429"/>
                  <a:pt x="293370" y="104775"/>
                </a:cubicBezTo>
                <a:cubicBezTo>
                  <a:pt x="294005" y="102870"/>
                  <a:pt x="297100" y="103175"/>
                  <a:pt x="299085" y="102870"/>
                </a:cubicBezTo>
                <a:cubicBezTo>
                  <a:pt x="305392" y="101900"/>
                  <a:pt x="311785" y="101600"/>
                  <a:pt x="318135" y="100965"/>
                </a:cubicBezTo>
                <a:cubicBezTo>
                  <a:pt x="341956" y="95010"/>
                  <a:pt x="312339" y="102621"/>
                  <a:pt x="331470" y="97155"/>
                </a:cubicBezTo>
                <a:cubicBezTo>
                  <a:pt x="333987" y="96436"/>
                  <a:pt x="336639" y="96169"/>
                  <a:pt x="339090" y="95250"/>
                </a:cubicBezTo>
                <a:cubicBezTo>
                  <a:pt x="344614" y="93178"/>
                  <a:pt x="347688" y="90788"/>
                  <a:pt x="352425" y="87630"/>
                </a:cubicBezTo>
                <a:cubicBezTo>
                  <a:pt x="353695" y="85725"/>
                  <a:pt x="356790" y="84136"/>
                  <a:pt x="356235" y="81915"/>
                </a:cubicBezTo>
                <a:cubicBezTo>
                  <a:pt x="355748" y="79967"/>
                  <a:pt x="352528" y="80010"/>
                  <a:pt x="350520" y="80010"/>
                </a:cubicBezTo>
                <a:cubicBezTo>
                  <a:pt x="332729" y="80010"/>
                  <a:pt x="314960" y="81280"/>
                  <a:pt x="297180" y="81915"/>
                </a:cubicBezTo>
                <a:cubicBezTo>
                  <a:pt x="291493" y="80967"/>
                  <a:pt x="270966" y="81459"/>
                  <a:pt x="287655" y="64770"/>
                </a:cubicBezTo>
                <a:cubicBezTo>
                  <a:pt x="291275" y="61150"/>
                  <a:pt x="297815" y="63500"/>
                  <a:pt x="302895" y="62865"/>
                </a:cubicBezTo>
                <a:cubicBezTo>
                  <a:pt x="316497" y="58331"/>
                  <a:pt x="310983" y="61283"/>
                  <a:pt x="320040" y="55245"/>
                </a:cubicBezTo>
                <a:cubicBezTo>
                  <a:pt x="319405" y="50165"/>
                  <a:pt x="320036" y="44758"/>
                  <a:pt x="318135" y="40005"/>
                </a:cubicBezTo>
                <a:cubicBezTo>
                  <a:pt x="317285" y="37879"/>
                  <a:pt x="314512" y="37125"/>
                  <a:pt x="312420" y="36195"/>
                </a:cubicBezTo>
                <a:cubicBezTo>
                  <a:pt x="306457" y="33545"/>
                  <a:pt x="299703" y="32063"/>
                  <a:pt x="293370" y="30480"/>
                </a:cubicBezTo>
                <a:cubicBezTo>
                  <a:pt x="287854" y="13933"/>
                  <a:pt x="296997" y="39983"/>
                  <a:pt x="285750" y="15240"/>
                </a:cubicBezTo>
                <a:cubicBezTo>
                  <a:pt x="278850" y="61"/>
                  <a:pt x="286630" y="6937"/>
                  <a:pt x="276225" y="0"/>
                </a:cubicBezTo>
                <a:cubicBezTo>
                  <a:pt x="273685" y="635"/>
                  <a:pt x="271161" y="1337"/>
                  <a:pt x="268605" y="1905"/>
                </a:cubicBezTo>
                <a:cubicBezTo>
                  <a:pt x="265444" y="2607"/>
                  <a:pt x="261774" y="2014"/>
                  <a:pt x="259080" y="3810"/>
                </a:cubicBezTo>
                <a:cubicBezTo>
                  <a:pt x="257409" y="4924"/>
                  <a:pt x="257810" y="7620"/>
                  <a:pt x="257175" y="9525"/>
                </a:cubicBezTo>
                <a:cubicBezTo>
                  <a:pt x="256540" y="14605"/>
                  <a:pt x="259849" y="22475"/>
                  <a:pt x="255270" y="24765"/>
                </a:cubicBezTo>
                <a:cubicBezTo>
                  <a:pt x="244419" y="30190"/>
                  <a:pt x="219075" y="28575"/>
                  <a:pt x="219075" y="28575"/>
                </a:cubicBezTo>
                <a:cubicBezTo>
                  <a:pt x="219710" y="31115"/>
                  <a:pt x="219949" y="33789"/>
                  <a:pt x="220980" y="36195"/>
                </a:cubicBezTo>
                <a:cubicBezTo>
                  <a:pt x="222922" y="40727"/>
                  <a:pt x="226023" y="43728"/>
                  <a:pt x="230505" y="45720"/>
                </a:cubicBezTo>
                <a:cubicBezTo>
                  <a:pt x="234175" y="47351"/>
                  <a:pt x="238593" y="47302"/>
                  <a:pt x="241935" y="49530"/>
                </a:cubicBezTo>
                <a:cubicBezTo>
                  <a:pt x="249321" y="54454"/>
                  <a:pt x="245478" y="52616"/>
                  <a:pt x="253365" y="55245"/>
                </a:cubicBezTo>
                <a:cubicBezTo>
                  <a:pt x="254635" y="57150"/>
                  <a:pt x="259080" y="59690"/>
                  <a:pt x="257175" y="60960"/>
                </a:cubicBezTo>
                <a:cubicBezTo>
                  <a:pt x="252915" y="63800"/>
                  <a:pt x="246972" y="61949"/>
                  <a:pt x="241935" y="62865"/>
                </a:cubicBezTo>
                <a:cubicBezTo>
                  <a:pt x="239959" y="63224"/>
                  <a:pt x="238125" y="64135"/>
                  <a:pt x="236220" y="64770"/>
                </a:cubicBezTo>
                <a:cubicBezTo>
                  <a:pt x="230967" y="64113"/>
                  <a:pt x="221138" y="63897"/>
                  <a:pt x="215265" y="60960"/>
                </a:cubicBezTo>
                <a:cubicBezTo>
                  <a:pt x="213217" y="59936"/>
                  <a:pt x="211455" y="58420"/>
                  <a:pt x="209550" y="57150"/>
                </a:cubicBezTo>
                <a:cubicBezTo>
                  <a:pt x="208915" y="55245"/>
                  <a:pt x="208899" y="53003"/>
                  <a:pt x="207645" y="51435"/>
                </a:cubicBezTo>
                <a:cubicBezTo>
                  <a:pt x="204352" y="47318"/>
                  <a:pt x="193993" y="44979"/>
                  <a:pt x="190500" y="43815"/>
                </a:cubicBezTo>
                <a:lnTo>
                  <a:pt x="184785" y="41910"/>
                </a:lnTo>
                <a:cubicBezTo>
                  <a:pt x="185420" y="46990"/>
                  <a:pt x="184789" y="52397"/>
                  <a:pt x="186690" y="57150"/>
                </a:cubicBezTo>
                <a:cubicBezTo>
                  <a:pt x="187540" y="59276"/>
                  <a:pt x="190313" y="60030"/>
                  <a:pt x="192405" y="60960"/>
                </a:cubicBezTo>
                <a:cubicBezTo>
                  <a:pt x="204249" y="66224"/>
                  <a:pt x="208801" y="65267"/>
                  <a:pt x="222885" y="66675"/>
                </a:cubicBezTo>
                <a:cubicBezTo>
                  <a:pt x="225326" y="67285"/>
                  <a:pt x="233487" y="69119"/>
                  <a:pt x="236220" y="70485"/>
                </a:cubicBezTo>
                <a:cubicBezTo>
                  <a:pt x="238268" y="71509"/>
                  <a:pt x="240030" y="73025"/>
                  <a:pt x="241935" y="74295"/>
                </a:cubicBezTo>
                <a:cubicBezTo>
                  <a:pt x="242683" y="76540"/>
                  <a:pt x="246962" y="88588"/>
                  <a:pt x="245745" y="89535"/>
                </a:cubicBezTo>
                <a:cubicBezTo>
                  <a:pt x="240633" y="93511"/>
                  <a:pt x="226695" y="93345"/>
                  <a:pt x="226695" y="93345"/>
                </a:cubicBezTo>
                <a:cubicBezTo>
                  <a:pt x="225582" y="93221"/>
                  <a:pt x="206644" y="91892"/>
                  <a:pt x="201930" y="89535"/>
                </a:cubicBezTo>
                <a:cubicBezTo>
                  <a:pt x="179249" y="78195"/>
                  <a:pt x="200130" y="84322"/>
                  <a:pt x="182880" y="80010"/>
                </a:cubicBezTo>
                <a:cubicBezTo>
                  <a:pt x="179648" y="77855"/>
                  <a:pt x="174056" y="72091"/>
                  <a:pt x="169545" y="78105"/>
                </a:cubicBezTo>
                <a:cubicBezTo>
                  <a:pt x="168340" y="79711"/>
                  <a:pt x="170552" y="82024"/>
                  <a:pt x="171450" y="83820"/>
                </a:cubicBezTo>
                <a:cubicBezTo>
                  <a:pt x="175352" y="91624"/>
                  <a:pt x="173984" y="88444"/>
                  <a:pt x="180975" y="91440"/>
                </a:cubicBezTo>
                <a:cubicBezTo>
                  <a:pt x="183585" y="92559"/>
                  <a:pt x="185763" y="95038"/>
                  <a:pt x="188595" y="95250"/>
                </a:cubicBezTo>
                <a:cubicBezTo>
                  <a:pt x="211400" y="96960"/>
                  <a:pt x="234315" y="96520"/>
                  <a:pt x="257175" y="97155"/>
                </a:cubicBezTo>
                <a:cubicBezTo>
                  <a:pt x="262197" y="98829"/>
                  <a:pt x="271602" y="99873"/>
                  <a:pt x="260985" y="110490"/>
                </a:cubicBezTo>
                <a:cubicBezTo>
                  <a:pt x="259366" y="112109"/>
                  <a:pt x="257175" y="107950"/>
                  <a:pt x="255270" y="106680"/>
                </a:cubicBezTo>
                <a:cubicBezTo>
                  <a:pt x="254635" y="108585"/>
                  <a:pt x="253759" y="110426"/>
                  <a:pt x="253365" y="112395"/>
                </a:cubicBezTo>
                <a:cubicBezTo>
                  <a:pt x="249204" y="133202"/>
                  <a:pt x="257936" y="126270"/>
                  <a:pt x="228600" y="123825"/>
                </a:cubicBezTo>
                <a:cubicBezTo>
                  <a:pt x="226695" y="123190"/>
                  <a:pt x="224816" y="122472"/>
                  <a:pt x="222885" y="121920"/>
                </a:cubicBezTo>
                <a:cubicBezTo>
                  <a:pt x="220368" y="121201"/>
                  <a:pt x="217671" y="121046"/>
                  <a:pt x="215265" y="120015"/>
                </a:cubicBezTo>
                <a:cubicBezTo>
                  <a:pt x="198096" y="112657"/>
                  <a:pt x="224183" y="119132"/>
                  <a:pt x="200025" y="114300"/>
                </a:cubicBezTo>
                <a:cubicBezTo>
                  <a:pt x="198120" y="113030"/>
                  <a:pt x="196402" y="111420"/>
                  <a:pt x="194310" y="110490"/>
                </a:cubicBezTo>
                <a:cubicBezTo>
                  <a:pt x="188347" y="107840"/>
                  <a:pt x="181593" y="106358"/>
                  <a:pt x="175260" y="104775"/>
                </a:cubicBezTo>
                <a:cubicBezTo>
                  <a:pt x="173355" y="105410"/>
                  <a:pt x="170799" y="105112"/>
                  <a:pt x="169545" y="106680"/>
                </a:cubicBezTo>
                <a:cubicBezTo>
                  <a:pt x="167005" y="109855"/>
                  <a:pt x="167005" y="118745"/>
                  <a:pt x="169545" y="121920"/>
                </a:cubicBezTo>
                <a:cubicBezTo>
                  <a:pt x="170799" y="123488"/>
                  <a:pt x="173329" y="123273"/>
                  <a:pt x="175260" y="123825"/>
                </a:cubicBezTo>
                <a:cubicBezTo>
                  <a:pt x="177777" y="124544"/>
                  <a:pt x="180372" y="124978"/>
                  <a:pt x="182880" y="125730"/>
                </a:cubicBezTo>
                <a:cubicBezTo>
                  <a:pt x="203278" y="131849"/>
                  <a:pt x="185683" y="128677"/>
                  <a:pt x="213360" y="131445"/>
                </a:cubicBezTo>
                <a:cubicBezTo>
                  <a:pt x="215900" y="132715"/>
                  <a:pt x="218240" y="134508"/>
                  <a:pt x="220980" y="135255"/>
                </a:cubicBezTo>
                <a:cubicBezTo>
                  <a:pt x="225312" y="136436"/>
                  <a:pt x="229940" y="136150"/>
                  <a:pt x="234315" y="137160"/>
                </a:cubicBezTo>
                <a:cubicBezTo>
                  <a:pt x="244717" y="139560"/>
                  <a:pt x="244228" y="139959"/>
                  <a:pt x="251460" y="144780"/>
                </a:cubicBezTo>
                <a:cubicBezTo>
                  <a:pt x="252095" y="146685"/>
                  <a:pt x="252111" y="148927"/>
                  <a:pt x="253365" y="150495"/>
                </a:cubicBezTo>
                <a:cubicBezTo>
                  <a:pt x="254795" y="152283"/>
                  <a:pt x="258796" y="152033"/>
                  <a:pt x="259080" y="154305"/>
                </a:cubicBezTo>
                <a:cubicBezTo>
                  <a:pt x="260185" y="163149"/>
                  <a:pt x="257810" y="172085"/>
                  <a:pt x="257175" y="180975"/>
                </a:cubicBezTo>
                <a:lnTo>
                  <a:pt x="240030" y="175260"/>
                </a:lnTo>
                <a:lnTo>
                  <a:pt x="234315" y="173355"/>
                </a:lnTo>
                <a:cubicBezTo>
                  <a:pt x="232410" y="172720"/>
                  <a:pt x="230548" y="171937"/>
                  <a:pt x="228600" y="171450"/>
                </a:cubicBezTo>
                <a:cubicBezTo>
                  <a:pt x="226060" y="170815"/>
                  <a:pt x="223497" y="170264"/>
                  <a:pt x="220980" y="169545"/>
                </a:cubicBezTo>
                <a:cubicBezTo>
                  <a:pt x="219049" y="168993"/>
                  <a:pt x="217225" y="168076"/>
                  <a:pt x="215265" y="167640"/>
                </a:cubicBezTo>
                <a:cubicBezTo>
                  <a:pt x="198425" y="163898"/>
                  <a:pt x="209499" y="167625"/>
                  <a:pt x="196215" y="163830"/>
                </a:cubicBezTo>
                <a:cubicBezTo>
                  <a:pt x="187280" y="161277"/>
                  <a:pt x="193040" y="162469"/>
                  <a:pt x="182880" y="158115"/>
                </a:cubicBezTo>
                <a:cubicBezTo>
                  <a:pt x="177901" y="155981"/>
                  <a:pt x="174916" y="155916"/>
                  <a:pt x="169545" y="154305"/>
                </a:cubicBezTo>
                <a:cubicBezTo>
                  <a:pt x="146355" y="147348"/>
                  <a:pt x="168058" y="152981"/>
                  <a:pt x="150495" y="148590"/>
                </a:cubicBezTo>
                <a:cubicBezTo>
                  <a:pt x="148590" y="147320"/>
                  <a:pt x="146872" y="145710"/>
                  <a:pt x="144780" y="144780"/>
                </a:cubicBezTo>
                <a:cubicBezTo>
                  <a:pt x="141110" y="143149"/>
                  <a:pt x="136692" y="143198"/>
                  <a:pt x="133350" y="140970"/>
                </a:cubicBezTo>
                <a:lnTo>
                  <a:pt x="121920" y="133350"/>
                </a:lnTo>
                <a:cubicBezTo>
                  <a:pt x="122555" y="137160"/>
                  <a:pt x="122604" y="141116"/>
                  <a:pt x="123825" y="144780"/>
                </a:cubicBezTo>
                <a:cubicBezTo>
                  <a:pt x="124549" y="146952"/>
                  <a:pt x="125912" y="148987"/>
                  <a:pt x="127635" y="150495"/>
                </a:cubicBezTo>
                <a:cubicBezTo>
                  <a:pt x="135697" y="157549"/>
                  <a:pt x="136931" y="157404"/>
                  <a:pt x="144780" y="160020"/>
                </a:cubicBezTo>
                <a:cubicBezTo>
                  <a:pt x="146685" y="161925"/>
                  <a:pt x="148253" y="164241"/>
                  <a:pt x="150495" y="165735"/>
                </a:cubicBezTo>
                <a:cubicBezTo>
                  <a:pt x="152166" y="166849"/>
                  <a:pt x="154364" y="166849"/>
                  <a:pt x="156210" y="167640"/>
                </a:cubicBezTo>
                <a:cubicBezTo>
                  <a:pt x="162482" y="170328"/>
                  <a:pt x="163359" y="171980"/>
                  <a:pt x="169545" y="173355"/>
                </a:cubicBezTo>
                <a:cubicBezTo>
                  <a:pt x="173316" y="174193"/>
                  <a:pt x="177204" y="174422"/>
                  <a:pt x="180975" y="175260"/>
                </a:cubicBezTo>
                <a:cubicBezTo>
                  <a:pt x="182935" y="175696"/>
                  <a:pt x="184753" y="176637"/>
                  <a:pt x="186690" y="177165"/>
                </a:cubicBezTo>
                <a:cubicBezTo>
                  <a:pt x="191742" y="178543"/>
                  <a:pt x="196850" y="179705"/>
                  <a:pt x="201930" y="180975"/>
                </a:cubicBezTo>
                <a:lnTo>
                  <a:pt x="209550" y="182880"/>
                </a:lnTo>
                <a:cubicBezTo>
                  <a:pt x="212090" y="183515"/>
                  <a:pt x="214686" y="183957"/>
                  <a:pt x="217170" y="184785"/>
                </a:cubicBezTo>
                <a:cubicBezTo>
                  <a:pt x="220980" y="186055"/>
                  <a:pt x="225258" y="186367"/>
                  <a:pt x="228600" y="188595"/>
                </a:cubicBezTo>
                <a:cubicBezTo>
                  <a:pt x="242272" y="197709"/>
                  <a:pt x="236792" y="192977"/>
                  <a:pt x="245745" y="201930"/>
                </a:cubicBezTo>
                <a:cubicBezTo>
                  <a:pt x="246643" y="204625"/>
                  <a:pt x="249555" y="212873"/>
                  <a:pt x="249555" y="215265"/>
                </a:cubicBezTo>
                <a:cubicBezTo>
                  <a:pt x="249555" y="217273"/>
                  <a:pt x="248285" y="219075"/>
                  <a:pt x="247650" y="220980"/>
                </a:cubicBezTo>
                <a:cubicBezTo>
                  <a:pt x="233680" y="220345"/>
                  <a:pt x="219645" y="220565"/>
                  <a:pt x="205740" y="219075"/>
                </a:cubicBezTo>
                <a:cubicBezTo>
                  <a:pt x="186326" y="216995"/>
                  <a:pt x="200965" y="216094"/>
                  <a:pt x="188595" y="211455"/>
                </a:cubicBezTo>
                <a:cubicBezTo>
                  <a:pt x="185563" y="210318"/>
                  <a:pt x="182194" y="210402"/>
                  <a:pt x="179070" y="209550"/>
                </a:cubicBezTo>
                <a:cubicBezTo>
                  <a:pt x="175195" y="208493"/>
                  <a:pt x="171450" y="207010"/>
                  <a:pt x="167640" y="205740"/>
                </a:cubicBezTo>
                <a:cubicBezTo>
                  <a:pt x="165735" y="205105"/>
                  <a:pt x="163873" y="204322"/>
                  <a:pt x="161925" y="203835"/>
                </a:cubicBezTo>
                <a:lnTo>
                  <a:pt x="154305" y="201930"/>
                </a:lnTo>
                <a:cubicBezTo>
                  <a:pt x="137795" y="202565"/>
                  <a:pt x="121114" y="201384"/>
                  <a:pt x="104775" y="203835"/>
                </a:cubicBezTo>
                <a:cubicBezTo>
                  <a:pt x="100803" y="204431"/>
                  <a:pt x="112395" y="206375"/>
                  <a:pt x="116205" y="207645"/>
                </a:cubicBezTo>
                <a:cubicBezTo>
                  <a:pt x="118110" y="208280"/>
                  <a:pt x="119917" y="209407"/>
                  <a:pt x="121920" y="209550"/>
                </a:cubicBezTo>
                <a:cubicBezTo>
                  <a:pt x="153697" y="211820"/>
                  <a:pt x="139746" y="210350"/>
                  <a:pt x="163830" y="213360"/>
                </a:cubicBezTo>
                <a:cubicBezTo>
                  <a:pt x="165735" y="213995"/>
                  <a:pt x="167597" y="214778"/>
                  <a:pt x="169545" y="215265"/>
                </a:cubicBezTo>
                <a:cubicBezTo>
                  <a:pt x="172686" y="216050"/>
                  <a:pt x="175969" y="216240"/>
                  <a:pt x="179070" y="217170"/>
                </a:cubicBezTo>
                <a:cubicBezTo>
                  <a:pt x="182345" y="218153"/>
                  <a:pt x="185393" y="219779"/>
                  <a:pt x="188595" y="220980"/>
                </a:cubicBezTo>
                <a:cubicBezTo>
                  <a:pt x="194061" y="223030"/>
                  <a:pt x="195925" y="223289"/>
                  <a:pt x="201930" y="224790"/>
                </a:cubicBezTo>
                <a:cubicBezTo>
                  <a:pt x="203835" y="226060"/>
                  <a:pt x="205597" y="227576"/>
                  <a:pt x="207645" y="228600"/>
                </a:cubicBezTo>
                <a:cubicBezTo>
                  <a:pt x="212127" y="230841"/>
                  <a:pt x="220799" y="231878"/>
                  <a:pt x="224790" y="232410"/>
                </a:cubicBezTo>
                <a:cubicBezTo>
                  <a:pt x="230490" y="233170"/>
                  <a:pt x="236220" y="233680"/>
                  <a:pt x="241935" y="234315"/>
                </a:cubicBezTo>
                <a:cubicBezTo>
                  <a:pt x="243840" y="235585"/>
                  <a:pt x="246220" y="236337"/>
                  <a:pt x="247650" y="238125"/>
                </a:cubicBezTo>
                <a:cubicBezTo>
                  <a:pt x="248904" y="239693"/>
                  <a:pt x="249555" y="241832"/>
                  <a:pt x="249555" y="243840"/>
                </a:cubicBezTo>
                <a:cubicBezTo>
                  <a:pt x="249555" y="251486"/>
                  <a:pt x="248285" y="259080"/>
                  <a:pt x="247650" y="266700"/>
                </a:cubicBezTo>
                <a:cubicBezTo>
                  <a:pt x="244475" y="266065"/>
                  <a:pt x="241249" y="265647"/>
                  <a:pt x="238125" y="264795"/>
                </a:cubicBezTo>
                <a:cubicBezTo>
                  <a:pt x="234250" y="263738"/>
                  <a:pt x="230697" y="261319"/>
                  <a:pt x="226695" y="260985"/>
                </a:cubicBezTo>
                <a:lnTo>
                  <a:pt x="203835" y="259080"/>
                </a:lnTo>
                <a:cubicBezTo>
                  <a:pt x="201295" y="258445"/>
                  <a:pt x="198791" y="257643"/>
                  <a:pt x="196215" y="257175"/>
                </a:cubicBezTo>
                <a:cubicBezTo>
                  <a:pt x="191797" y="256372"/>
                  <a:pt x="187181" y="256560"/>
                  <a:pt x="182880" y="255270"/>
                </a:cubicBezTo>
                <a:cubicBezTo>
                  <a:pt x="168684" y="251011"/>
                  <a:pt x="188352" y="249064"/>
                  <a:pt x="165735" y="247650"/>
                </a:cubicBezTo>
                <a:lnTo>
                  <a:pt x="135255" y="245745"/>
                </a:lnTo>
                <a:cubicBezTo>
                  <a:pt x="134924" y="245690"/>
                  <a:pt x="115631" y="242601"/>
                  <a:pt x="114300" y="241935"/>
                </a:cubicBezTo>
                <a:cubicBezTo>
                  <a:pt x="111890" y="240730"/>
                  <a:pt x="110995" y="237425"/>
                  <a:pt x="108585" y="236220"/>
                </a:cubicBezTo>
                <a:cubicBezTo>
                  <a:pt x="104450" y="234153"/>
                  <a:pt x="99695" y="233680"/>
                  <a:pt x="95250" y="232410"/>
                </a:cubicBezTo>
                <a:cubicBezTo>
                  <a:pt x="93980" y="230505"/>
                  <a:pt x="93441" y="227807"/>
                  <a:pt x="91440" y="226695"/>
                </a:cubicBezTo>
                <a:cubicBezTo>
                  <a:pt x="80808" y="220789"/>
                  <a:pt x="80478" y="222094"/>
                  <a:pt x="72390" y="224790"/>
                </a:cubicBezTo>
                <a:cubicBezTo>
                  <a:pt x="73025" y="227965"/>
                  <a:pt x="72847" y="231419"/>
                  <a:pt x="74295" y="234315"/>
                </a:cubicBezTo>
                <a:cubicBezTo>
                  <a:pt x="75500" y="236725"/>
                  <a:pt x="77655" y="238722"/>
                  <a:pt x="80010" y="240030"/>
                </a:cubicBezTo>
                <a:cubicBezTo>
                  <a:pt x="86479" y="243624"/>
                  <a:pt x="95774" y="244562"/>
                  <a:pt x="102870" y="245745"/>
                </a:cubicBezTo>
                <a:cubicBezTo>
                  <a:pt x="108610" y="249571"/>
                  <a:pt x="109438" y="250465"/>
                  <a:pt x="116205" y="253365"/>
                </a:cubicBezTo>
                <a:cubicBezTo>
                  <a:pt x="118051" y="254156"/>
                  <a:pt x="120015" y="254635"/>
                  <a:pt x="121920" y="255270"/>
                </a:cubicBezTo>
                <a:cubicBezTo>
                  <a:pt x="126851" y="260201"/>
                  <a:pt x="132229" y="266326"/>
                  <a:pt x="139065" y="268605"/>
                </a:cubicBezTo>
                <a:cubicBezTo>
                  <a:pt x="142875" y="269875"/>
                  <a:pt x="146903" y="270619"/>
                  <a:pt x="150495" y="272415"/>
                </a:cubicBezTo>
                <a:cubicBezTo>
                  <a:pt x="156159" y="275247"/>
                  <a:pt x="163268" y="279250"/>
                  <a:pt x="169545" y="280035"/>
                </a:cubicBezTo>
                <a:cubicBezTo>
                  <a:pt x="174625" y="280670"/>
                  <a:pt x="179753" y="280997"/>
                  <a:pt x="184785" y="281940"/>
                </a:cubicBezTo>
                <a:cubicBezTo>
                  <a:pt x="221093" y="288748"/>
                  <a:pt x="175704" y="283539"/>
                  <a:pt x="220980" y="287655"/>
                </a:cubicBezTo>
                <a:cubicBezTo>
                  <a:pt x="223520" y="288290"/>
                  <a:pt x="226327" y="288261"/>
                  <a:pt x="228600" y="289560"/>
                </a:cubicBezTo>
                <a:cubicBezTo>
                  <a:pt x="236184" y="293893"/>
                  <a:pt x="233129" y="294807"/>
                  <a:pt x="236220" y="300990"/>
                </a:cubicBezTo>
                <a:cubicBezTo>
                  <a:pt x="243606" y="315762"/>
                  <a:pt x="237147" y="298055"/>
                  <a:pt x="241935" y="312420"/>
                </a:cubicBezTo>
                <a:cubicBezTo>
                  <a:pt x="218213" y="320327"/>
                  <a:pt x="231579" y="316606"/>
                  <a:pt x="177165" y="312420"/>
                </a:cubicBezTo>
                <a:cubicBezTo>
                  <a:pt x="175981" y="312329"/>
                  <a:pt x="160755" y="308653"/>
                  <a:pt x="156210" y="306705"/>
                </a:cubicBezTo>
                <a:cubicBezTo>
                  <a:pt x="153600" y="305586"/>
                  <a:pt x="151200" y="304014"/>
                  <a:pt x="148590" y="302895"/>
                </a:cubicBezTo>
                <a:cubicBezTo>
                  <a:pt x="145802" y="301700"/>
                  <a:pt x="137768" y="299472"/>
                  <a:pt x="135255" y="299085"/>
                </a:cubicBezTo>
                <a:cubicBezTo>
                  <a:pt x="129572" y="298211"/>
                  <a:pt x="123825" y="297815"/>
                  <a:pt x="118110" y="297180"/>
                </a:cubicBezTo>
                <a:cubicBezTo>
                  <a:pt x="115570" y="296545"/>
                  <a:pt x="113007" y="295994"/>
                  <a:pt x="110490" y="295275"/>
                </a:cubicBezTo>
                <a:cubicBezTo>
                  <a:pt x="108559" y="294723"/>
                  <a:pt x="106723" y="293857"/>
                  <a:pt x="104775" y="293370"/>
                </a:cubicBezTo>
                <a:cubicBezTo>
                  <a:pt x="101634" y="292585"/>
                  <a:pt x="98425" y="292100"/>
                  <a:pt x="95250" y="291465"/>
                </a:cubicBezTo>
                <a:cubicBezTo>
                  <a:pt x="92075" y="292100"/>
                  <a:pt x="87331" y="290559"/>
                  <a:pt x="85725" y="293370"/>
                </a:cubicBezTo>
                <a:cubicBezTo>
                  <a:pt x="83809" y="296724"/>
                  <a:pt x="86792" y="301029"/>
                  <a:pt x="87630" y="304800"/>
                </a:cubicBezTo>
                <a:cubicBezTo>
                  <a:pt x="88066" y="306760"/>
                  <a:pt x="87901" y="309348"/>
                  <a:pt x="89535" y="310515"/>
                </a:cubicBezTo>
                <a:cubicBezTo>
                  <a:pt x="92803" y="312849"/>
                  <a:pt x="97069" y="313351"/>
                  <a:pt x="100965" y="314325"/>
                </a:cubicBezTo>
                <a:cubicBezTo>
                  <a:pt x="103505" y="314960"/>
                  <a:pt x="106018" y="315717"/>
                  <a:pt x="108585" y="316230"/>
                </a:cubicBezTo>
                <a:cubicBezTo>
                  <a:pt x="112373" y="316988"/>
                  <a:pt x="116244" y="317297"/>
                  <a:pt x="120015" y="318135"/>
                </a:cubicBezTo>
                <a:cubicBezTo>
                  <a:pt x="121975" y="318571"/>
                  <a:pt x="123793" y="319512"/>
                  <a:pt x="125730" y="320040"/>
                </a:cubicBezTo>
                <a:cubicBezTo>
                  <a:pt x="130782" y="321418"/>
                  <a:pt x="135890" y="322580"/>
                  <a:pt x="140970" y="323850"/>
                </a:cubicBezTo>
                <a:cubicBezTo>
                  <a:pt x="143411" y="324460"/>
                  <a:pt x="151572" y="326294"/>
                  <a:pt x="154305" y="327660"/>
                </a:cubicBezTo>
                <a:cubicBezTo>
                  <a:pt x="158764" y="329890"/>
                  <a:pt x="160415" y="333109"/>
                  <a:pt x="165735" y="333375"/>
                </a:cubicBezTo>
                <a:cubicBezTo>
                  <a:pt x="189209" y="334549"/>
                  <a:pt x="212725" y="334645"/>
                  <a:pt x="236220" y="335280"/>
                </a:cubicBezTo>
                <a:cubicBezTo>
                  <a:pt x="238125" y="335915"/>
                  <a:pt x="240367" y="335931"/>
                  <a:pt x="241935" y="337185"/>
                </a:cubicBezTo>
                <a:cubicBezTo>
                  <a:pt x="245292" y="339871"/>
                  <a:pt x="248404" y="349549"/>
                  <a:pt x="249555" y="352425"/>
                </a:cubicBezTo>
                <a:cubicBezTo>
                  <a:pt x="250190" y="356870"/>
                  <a:pt x="250579" y="361357"/>
                  <a:pt x="251460" y="365760"/>
                </a:cubicBezTo>
                <a:cubicBezTo>
                  <a:pt x="251854" y="367729"/>
                  <a:pt x="254111" y="369611"/>
                  <a:pt x="253365" y="371475"/>
                </a:cubicBezTo>
                <a:cubicBezTo>
                  <a:pt x="252515" y="373601"/>
                  <a:pt x="249555" y="374015"/>
                  <a:pt x="247650" y="375285"/>
                </a:cubicBezTo>
                <a:cubicBezTo>
                  <a:pt x="245745" y="374015"/>
                  <a:pt x="243798" y="372806"/>
                  <a:pt x="241935" y="371475"/>
                </a:cubicBezTo>
                <a:cubicBezTo>
                  <a:pt x="239351" y="369630"/>
                  <a:pt x="237072" y="367335"/>
                  <a:pt x="234315" y="365760"/>
                </a:cubicBezTo>
                <a:cubicBezTo>
                  <a:pt x="232572" y="364764"/>
                  <a:pt x="230505" y="364490"/>
                  <a:pt x="228600" y="363855"/>
                </a:cubicBezTo>
                <a:cubicBezTo>
                  <a:pt x="226695" y="361950"/>
                  <a:pt x="224955" y="359865"/>
                  <a:pt x="222885" y="358140"/>
                </a:cubicBezTo>
                <a:cubicBezTo>
                  <a:pt x="221126" y="356674"/>
                  <a:pt x="219033" y="355661"/>
                  <a:pt x="217170" y="354330"/>
                </a:cubicBezTo>
                <a:cubicBezTo>
                  <a:pt x="214586" y="352485"/>
                  <a:pt x="212090" y="350520"/>
                  <a:pt x="209550" y="348615"/>
                </a:cubicBezTo>
                <a:cubicBezTo>
                  <a:pt x="207092" y="349107"/>
                  <a:pt x="190271" y="352577"/>
                  <a:pt x="188595" y="352425"/>
                </a:cubicBezTo>
                <a:cubicBezTo>
                  <a:pt x="185189" y="352115"/>
                  <a:pt x="182369" y="349515"/>
                  <a:pt x="179070" y="348615"/>
                </a:cubicBezTo>
                <a:cubicBezTo>
                  <a:pt x="175344" y="347599"/>
                  <a:pt x="171450" y="347345"/>
                  <a:pt x="167640" y="346710"/>
                </a:cubicBezTo>
                <a:cubicBezTo>
                  <a:pt x="154940" y="347345"/>
                  <a:pt x="142149" y="346970"/>
                  <a:pt x="129540" y="348615"/>
                </a:cubicBezTo>
                <a:cubicBezTo>
                  <a:pt x="120030" y="349855"/>
                  <a:pt x="123593" y="357057"/>
                  <a:pt x="131445" y="358140"/>
                </a:cubicBezTo>
                <a:cubicBezTo>
                  <a:pt x="147184" y="360311"/>
                  <a:pt x="163195" y="359410"/>
                  <a:pt x="179070" y="360045"/>
                </a:cubicBezTo>
                <a:lnTo>
                  <a:pt x="196215" y="371475"/>
                </a:lnTo>
                <a:lnTo>
                  <a:pt x="201930" y="375285"/>
                </a:lnTo>
                <a:cubicBezTo>
                  <a:pt x="203835" y="376555"/>
                  <a:pt x="205597" y="378071"/>
                  <a:pt x="207645" y="379095"/>
                </a:cubicBezTo>
                <a:lnTo>
                  <a:pt x="215265" y="382905"/>
                </a:lnTo>
                <a:cubicBezTo>
                  <a:pt x="219011" y="388524"/>
                  <a:pt x="219290" y="389751"/>
                  <a:pt x="224790" y="394335"/>
                </a:cubicBezTo>
                <a:cubicBezTo>
                  <a:pt x="226549" y="395801"/>
                  <a:pt x="232124" y="396526"/>
                  <a:pt x="230505" y="398145"/>
                </a:cubicBezTo>
                <a:cubicBezTo>
                  <a:pt x="228654" y="399996"/>
                  <a:pt x="225393" y="396992"/>
                  <a:pt x="222885" y="396240"/>
                </a:cubicBezTo>
                <a:cubicBezTo>
                  <a:pt x="219038" y="395086"/>
                  <a:pt x="214797" y="394658"/>
                  <a:pt x="211455" y="392430"/>
                </a:cubicBezTo>
                <a:cubicBezTo>
                  <a:pt x="209550" y="391160"/>
                  <a:pt x="207844" y="389522"/>
                  <a:pt x="205740" y="388620"/>
                </a:cubicBezTo>
                <a:cubicBezTo>
                  <a:pt x="202123" y="387070"/>
                  <a:pt x="189269" y="385240"/>
                  <a:pt x="186690" y="384810"/>
                </a:cubicBezTo>
                <a:cubicBezTo>
                  <a:pt x="173990" y="385445"/>
                  <a:pt x="161306" y="386715"/>
                  <a:pt x="148590" y="386715"/>
                </a:cubicBezTo>
                <a:cubicBezTo>
                  <a:pt x="131268" y="386715"/>
                  <a:pt x="112526" y="387224"/>
                  <a:pt x="95250" y="382905"/>
                </a:cubicBezTo>
                <a:cubicBezTo>
                  <a:pt x="93302" y="382418"/>
                  <a:pt x="91440" y="381635"/>
                  <a:pt x="89535" y="381000"/>
                </a:cubicBezTo>
                <a:cubicBezTo>
                  <a:pt x="76852" y="368317"/>
                  <a:pt x="90511" y="380272"/>
                  <a:pt x="78105" y="373380"/>
                </a:cubicBezTo>
                <a:cubicBezTo>
                  <a:pt x="74102" y="371156"/>
                  <a:pt x="66675" y="365760"/>
                  <a:pt x="66675" y="365760"/>
                </a:cubicBezTo>
                <a:cubicBezTo>
                  <a:pt x="60252" y="356126"/>
                  <a:pt x="66352" y="362741"/>
                  <a:pt x="57150" y="358140"/>
                </a:cubicBezTo>
                <a:cubicBezTo>
                  <a:pt x="55102" y="357116"/>
                  <a:pt x="53527" y="355260"/>
                  <a:pt x="51435" y="354330"/>
                </a:cubicBezTo>
                <a:cubicBezTo>
                  <a:pt x="47765" y="352699"/>
                  <a:pt x="43347" y="352748"/>
                  <a:pt x="40005" y="350520"/>
                </a:cubicBezTo>
                <a:cubicBezTo>
                  <a:pt x="36216" y="347994"/>
                  <a:pt x="33307" y="345331"/>
                  <a:pt x="28575" y="344805"/>
                </a:cubicBezTo>
                <a:cubicBezTo>
                  <a:pt x="19087" y="343751"/>
                  <a:pt x="9525" y="343535"/>
                  <a:pt x="0" y="342900"/>
                </a:cubicBezTo>
                <a:cubicBezTo>
                  <a:pt x="3175" y="344805"/>
                  <a:pt x="6385" y="346653"/>
                  <a:pt x="9525" y="348615"/>
                </a:cubicBezTo>
                <a:cubicBezTo>
                  <a:pt x="11467" y="349828"/>
                  <a:pt x="13252" y="351289"/>
                  <a:pt x="15240" y="352425"/>
                </a:cubicBezTo>
                <a:cubicBezTo>
                  <a:pt x="21169" y="355813"/>
                  <a:pt x="23512" y="355826"/>
                  <a:pt x="28575" y="360045"/>
                </a:cubicBezTo>
                <a:cubicBezTo>
                  <a:pt x="46481" y="374966"/>
                  <a:pt x="16831" y="354121"/>
                  <a:pt x="45720" y="373380"/>
                </a:cubicBezTo>
                <a:cubicBezTo>
                  <a:pt x="47625" y="374650"/>
                  <a:pt x="49263" y="376466"/>
                  <a:pt x="51435" y="377190"/>
                </a:cubicBezTo>
                <a:cubicBezTo>
                  <a:pt x="57400" y="379178"/>
                  <a:pt x="64151" y="381753"/>
                  <a:pt x="70485" y="382905"/>
                </a:cubicBezTo>
                <a:cubicBezTo>
                  <a:pt x="78840" y="384424"/>
                  <a:pt x="86964" y="384874"/>
                  <a:pt x="95250" y="386715"/>
                </a:cubicBezTo>
                <a:cubicBezTo>
                  <a:pt x="97210" y="387151"/>
                  <a:pt x="98996" y="388226"/>
                  <a:pt x="100965" y="388620"/>
                </a:cubicBezTo>
                <a:cubicBezTo>
                  <a:pt x="105368" y="389501"/>
                  <a:pt x="109855" y="389890"/>
                  <a:pt x="114300" y="390525"/>
                </a:cubicBezTo>
                <a:cubicBezTo>
                  <a:pt x="118110" y="391795"/>
                  <a:pt x="122388" y="392107"/>
                  <a:pt x="125730" y="394335"/>
                </a:cubicBezTo>
                <a:cubicBezTo>
                  <a:pt x="133623" y="399597"/>
                  <a:pt x="129224" y="397590"/>
                  <a:pt x="139065" y="400050"/>
                </a:cubicBezTo>
                <a:cubicBezTo>
                  <a:pt x="155443" y="410969"/>
                  <a:pt x="134721" y="397878"/>
                  <a:pt x="150495" y="405765"/>
                </a:cubicBezTo>
                <a:cubicBezTo>
                  <a:pt x="152543" y="406789"/>
                  <a:pt x="154022" y="408902"/>
                  <a:pt x="156210" y="409575"/>
                </a:cubicBezTo>
                <a:cubicBezTo>
                  <a:pt x="176370" y="415778"/>
                  <a:pt x="179522" y="411593"/>
                  <a:pt x="201930" y="417195"/>
                </a:cubicBezTo>
                <a:cubicBezTo>
                  <a:pt x="228657" y="423877"/>
                  <a:pt x="206933" y="419016"/>
                  <a:pt x="268605" y="421005"/>
                </a:cubicBezTo>
                <a:cubicBezTo>
                  <a:pt x="254960" y="425553"/>
                  <a:pt x="270569" y="419051"/>
                  <a:pt x="259080" y="428625"/>
                </a:cubicBezTo>
                <a:cubicBezTo>
                  <a:pt x="253134" y="433580"/>
                  <a:pt x="251700" y="431362"/>
                  <a:pt x="245745" y="434340"/>
                </a:cubicBezTo>
                <a:cubicBezTo>
                  <a:pt x="243697" y="435364"/>
                  <a:pt x="241935" y="436880"/>
                  <a:pt x="240030" y="438150"/>
                </a:cubicBezTo>
                <a:cubicBezTo>
                  <a:pt x="223520" y="437515"/>
                  <a:pt x="206965" y="437617"/>
                  <a:pt x="190500" y="436245"/>
                </a:cubicBezTo>
                <a:cubicBezTo>
                  <a:pt x="184047" y="435707"/>
                  <a:pt x="177838" y="433500"/>
                  <a:pt x="171450" y="432435"/>
                </a:cubicBezTo>
                <a:lnTo>
                  <a:pt x="160020" y="430530"/>
                </a:lnTo>
                <a:cubicBezTo>
                  <a:pt x="158115" y="429260"/>
                  <a:pt x="156353" y="427744"/>
                  <a:pt x="154305" y="426720"/>
                </a:cubicBezTo>
                <a:cubicBezTo>
                  <a:pt x="150220" y="424678"/>
                  <a:pt x="142978" y="423779"/>
                  <a:pt x="139065" y="422910"/>
                </a:cubicBezTo>
                <a:cubicBezTo>
                  <a:pt x="122567" y="419244"/>
                  <a:pt x="141294" y="422099"/>
                  <a:pt x="114300" y="419100"/>
                </a:cubicBezTo>
                <a:cubicBezTo>
                  <a:pt x="112395" y="418465"/>
                  <a:pt x="110545" y="417631"/>
                  <a:pt x="108585" y="417195"/>
                </a:cubicBezTo>
                <a:cubicBezTo>
                  <a:pt x="104814" y="416357"/>
                  <a:pt x="100943" y="416048"/>
                  <a:pt x="97155" y="415290"/>
                </a:cubicBezTo>
                <a:cubicBezTo>
                  <a:pt x="94588" y="414777"/>
                  <a:pt x="92075" y="414020"/>
                  <a:pt x="89535" y="413385"/>
                </a:cubicBezTo>
                <a:cubicBezTo>
                  <a:pt x="87630" y="412115"/>
                  <a:pt x="86041" y="409020"/>
                  <a:pt x="83820" y="409575"/>
                </a:cubicBezTo>
                <a:cubicBezTo>
                  <a:pt x="79756" y="410591"/>
                  <a:pt x="82804" y="419989"/>
                  <a:pt x="83820" y="421005"/>
                </a:cubicBezTo>
                <a:cubicBezTo>
                  <a:pt x="85240" y="422425"/>
                  <a:pt x="87630" y="422275"/>
                  <a:pt x="89535" y="422910"/>
                </a:cubicBezTo>
                <a:cubicBezTo>
                  <a:pt x="91440" y="424815"/>
                  <a:pt x="93008" y="427131"/>
                  <a:pt x="95250" y="428625"/>
                </a:cubicBezTo>
                <a:cubicBezTo>
                  <a:pt x="96963" y="429767"/>
                  <a:pt x="107474" y="432117"/>
                  <a:pt x="108585" y="432435"/>
                </a:cubicBezTo>
                <a:cubicBezTo>
                  <a:pt x="122289" y="436350"/>
                  <a:pt x="104321" y="433093"/>
                  <a:pt x="129540" y="436245"/>
                </a:cubicBezTo>
                <a:cubicBezTo>
                  <a:pt x="152791" y="447870"/>
                  <a:pt x="132599" y="439088"/>
                  <a:pt x="188595" y="441960"/>
                </a:cubicBezTo>
                <a:cubicBezTo>
                  <a:pt x="195246" y="442301"/>
                  <a:pt x="214045" y="443560"/>
                  <a:pt x="222885" y="445770"/>
                </a:cubicBezTo>
                <a:cubicBezTo>
                  <a:pt x="228729" y="447231"/>
                  <a:pt x="234186" y="450024"/>
                  <a:pt x="240030" y="451485"/>
                </a:cubicBezTo>
                <a:cubicBezTo>
                  <a:pt x="242570" y="452120"/>
                  <a:pt x="245133" y="452671"/>
                  <a:pt x="247650" y="453390"/>
                </a:cubicBezTo>
                <a:cubicBezTo>
                  <a:pt x="249581" y="453942"/>
                  <a:pt x="251384" y="454965"/>
                  <a:pt x="253365" y="455295"/>
                </a:cubicBezTo>
                <a:cubicBezTo>
                  <a:pt x="266057" y="457410"/>
                  <a:pt x="288608" y="454025"/>
                  <a:pt x="299085" y="453390"/>
                </a:cubicBezTo>
                <a:close/>
              </a:path>
            </a:pathLst>
          </a:custGeom>
          <a:solidFill>
            <a:srgbClr val="336600"/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5147639" y="6573640"/>
            <a:ext cx="271959" cy="223848"/>
          </a:xfrm>
          <a:custGeom>
            <a:avLst/>
            <a:gdLst>
              <a:gd name="connsiteX0" fmla="*/ 299085 w 515382"/>
              <a:gd name="connsiteY0" fmla="*/ 453390 h 455981"/>
              <a:gd name="connsiteX1" fmla="*/ 316230 w 515382"/>
              <a:gd name="connsiteY1" fmla="*/ 451485 h 455981"/>
              <a:gd name="connsiteX2" fmla="*/ 321945 w 515382"/>
              <a:gd name="connsiteY2" fmla="*/ 449580 h 455981"/>
              <a:gd name="connsiteX3" fmla="*/ 331470 w 515382"/>
              <a:gd name="connsiteY3" fmla="*/ 447675 h 455981"/>
              <a:gd name="connsiteX4" fmla="*/ 342900 w 515382"/>
              <a:gd name="connsiteY4" fmla="*/ 443865 h 455981"/>
              <a:gd name="connsiteX5" fmla="*/ 360045 w 515382"/>
              <a:gd name="connsiteY5" fmla="*/ 441960 h 455981"/>
              <a:gd name="connsiteX6" fmla="*/ 379095 w 515382"/>
              <a:gd name="connsiteY6" fmla="*/ 438150 h 455981"/>
              <a:gd name="connsiteX7" fmla="*/ 403860 w 515382"/>
              <a:gd name="connsiteY7" fmla="*/ 436245 h 455981"/>
              <a:gd name="connsiteX8" fmla="*/ 417195 w 515382"/>
              <a:gd name="connsiteY8" fmla="*/ 434340 h 455981"/>
              <a:gd name="connsiteX9" fmla="*/ 438150 w 515382"/>
              <a:gd name="connsiteY9" fmla="*/ 432435 h 455981"/>
              <a:gd name="connsiteX10" fmla="*/ 461010 w 515382"/>
              <a:gd name="connsiteY10" fmla="*/ 426720 h 455981"/>
              <a:gd name="connsiteX11" fmla="*/ 472440 w 515382"/>
              <a:gd name="connsiteY11" fmla="*/ 422910 h 455981"/>
              <a:gd name="connsiteX12" fmla="*/ 481965 w 515382"/>
              <a:gd name="connsiteY12" fmla="*/ 421005 h 455981"/>
              <a:gd name="connsiteX13" fmla="*/ 499110 w 515382"/>
              <a:gd name="connsiteY13" fmla="*/ 415290 h 455981"/>
              <a:gd name="connsiteX14" fmla="*/ 504825 w 515382"/>
              <a:gd name="connsiteY14" fmla="*/ 413385 h 455981"/>
              <a:gd name="connsiteX15" fmla="*/ 510540 w 515382"/>
              <a:gd name="connsiteY15" fmla="*/ 409575 h 455981"/>
              <a:gd name="connsiteX16" fmla="*/ 502920 w 515382"/>
              <a:gd name="connsiteY16" fmla="*/ 411480 h 455981"/>
              <a:gd name="connsiteX17" fmla="*/ 491490 w 515382"/>
              <a:gd name="connsiteY17" fmla="*/ 413385 h 455981"/>
              <a:gd name="connsiteX18" fmla="*/ 480060 w 515382"/>
              <a:gd name="connsiteY18" fmla="*/ 417195 h 455981"/>
              <a:gd name="connsiteX19" fmla="*/ 462915 w 515382"/>
              <a:gd name="connsiteY19" fmla="*/ 419100 h 455981"/>
              <a:gd name="connsiteX20" fmla="*/ 426720 w 515382"/>
              <a:gd name="connsiteY20" fmla="*/ 424815 h 455981"/>
              <a:gd name="connsiteX21" fmla="*/ 392430 w 515382"/>
              <a:gd name="connsiteY21" fmla="*/ 428625 h 455981"/>
              <a:gd name="connsiteX22" fmla="*/ 356235 w 515382"/>
              <a:gd name="connsiteY22" fmla="*/ 426720 h 455981"/>
              <a:gd name="connsiteX23" fmla="*/ 339090 w 515382"/>
              <a:gd name="connsiteY23" fmla="*/ 421005 h 455981"/>
              <a:gd name="connsiteX24" fmla="*/ 333375 w 515382"/>
              <a:gd name="connsiteY24" fmla="*/ 419100 h 455981"/>
              <a:gd name="connsiteX25" fmla="*/ 320040 w 515382"/>
              <a:gd name="connsiteY25" fmla="*/ 417195 h 455981"/>
              <a:gd name="connsiteX26" fmla="*/ 291465 w 515382"/>
              <a:gd name="connsiteY26" fmla="*/ 411480 h 455981"/>
              <a:gd name="connsiteX27" fmla="*/ 308610 w 515382"/>
              <a:gd name="connsiteY27" fmla="*/ 403860 h 455981"/>
              <a:gd name="connsiteX28" fmla="*/ 314325 w 515382"/>
              <a:gd name="connsiteY28" fmla="*/ 401955 h 455981"/>
              <a:gd name="connsiteX29" fmla="*/ 320040 w 515382"/>
              <a:gd name="connsiteY29" fmla="*/ 398145 h 455981"/>
              <a:gd name="connsiteX30" fmla="*/ 325755 w 515382"/>
              <a:gd name="connsiteY30" fmla="*/ 396240 h 455981"/>
              <a:gd name="connsiteX31" fmla="*/ 337185 w 515382"/>
              <a:gd name="connsiteY31" fmla="*/ 388620 h 455981"/>
              <a:gd name="connsiteX32" fmla="*/ 348615 w 515382"/>
              <a:gd name="connsiteY32" fmla="*/ 382905 h 455981"/>
              <a:gd name="connsiteX33" fmla="*/ 386715 w 515382"/>
              <a:gd name="connsiteY33" fmla="*/ 384810 h 455981"/>
              <a:gd name="connsiteX34" fmla="*/ 381000 w 515382"/>
              <a:gd name="connsiteY34" fmla="*/ 386715 h 455981"/>
              <a:gd name="connsiteX35" fmla="*/ 348615 w 515382"/>
              <a:gd name="connsiteY35" fmla="*/ 388620 h 455981"/>
              <a:gd name="connsiteX36" fmla="*/ 354330 w 515382"/>
              <a:gd name="connsiteY36" fmla="*/ 392430 h 455981"/>
              <a:gd name="connsiteX37" fmla="*/ 369570 w 515382"/>
              <a:gd name="connsiteY37" fmla="*/ 388620 h 455981"/>
              <a:gd name="connsiteX38" fmla="*/ 381000 w 515382"/>
              <a:gd name="connsiteY38" fmla="*/ 386715 h 455981"/>
              <a:gd name="connsiteX39" fmla="*/ 390525 w 515382"/>
              <a:gd name="connsiteY39" fmla="*/ 384810 h 455981"/>
              <a:gd name="connsiteX40" fmla="*/ 461010 w 515382"/>
              <a:gd name="connsiteY40" fmla="*/ 382905 h 455981"/>
              <a:gd name="connsiteX41" fmla="*/ 485775 w 515382"/>
              <a:gd name="connsiteY41" fmla="*/ 381000 h 455981"/>
              <a:gd name="connsiteX42" fmla="*/ 499110 w 515382"/>
              <a:gd name="connsiteY42" fmla="*/ 377190 h 455981"/>
              <a:gd name="connsiteX43" fmla="*/ 514350 w 515382"/>
              <a:gd name="connsiteY43" fmla="*/ 375285 h 455981"/>
              <a:gd name="connsiteX44" fmla="*/ 413385 w 515382"/>
              <a:gd name="connsiteY44" fmla="*/ 379095 h 455981"/>
              <a:gd name="connsiteX45" fmla="*/ 291465 w 515382"/>
              <a:gd name="connsiteY45" fmla="*/ 377190 h 455981"/>
              <a:gd name="connsiteX46" fmla="*/ 281940 w 515382"/>
              <a:gd name="connsiteY46" fmla="*/ 369570 h 455981"/>
              <a:gd name="connsiteX47" fmla="*/ 280035 w 515382"/>
              <a:gd name="connsiteY47" fmla="*/ 363855 h 455981"/>
              <a:gd name="connsiteX48" fmla="*/ 276225 w 515382"/>
              <a:gd name="connsiteY48" fmla="*/ 358140 h 455981"/>
              <a:gd name="connsiteX49" fmla="*/ 272415 w 515382"/>
              <a:gd name="connsiteY49" fmla="*/ 346710 h 455981"/>
              <a:gd name="connsiteX50" fmla="*/ 278130 w 515382"/>
              <a:gd name="connsiteY50" fmla="*/ 342900 h 455981"/>
              <a:gd name="connsiteX51" fmla="*/ 283845 w 515382"/>
              <a:gd name="connsiteY51" fmla="*/ 340995 h 455981"/>
              <a:gd name="connsiteX52" fmla="*/ 320040 w 515382"/>
              <a:gd name="connsiteY52" fmla="*/ 337185 h 455981"/>
              <a:gd name="connsiteX53" fmla="*/ 361950 w 515382"/>
              <a:gd name="connsiteY53" fmla="*/ 333375 h 455981"/>
              <a:gd name="connsiteX54" fmla="*/ 375285 w 515382"/>
              <a:gd name="connsiteY54" fmla="*/ 331470 h 455981"/>
              <a:gd name="connsiteX55" fmla="*/ 392430 w 515382"/>
              <a:gd name="connsiteY55" fmla="*/ 329565 h 455981"/>
              <a:gd name="connsiteX56" fmla="*/ 400050 w 515382"/>
              <a:gd name="connsiteY56" fmla="*/ 327660 h 455981"/>
              <a:gd name="connsiteX57" fmla="*/ 441960 w 515382"/>
              <a:gd name="connsiteY57" fmla="*/ 323850 h 455981"/>
              <a:gd name="connsiteX58" fmla="*/ 457200 w 515382"/>
              <a:gd name="connsiteY58" fmla="*/ 320040 h 455981"/>
              <a:gd name="connsiteX59" fmla="*/ 470535 w 515382"/>
              <a:gd name="connsiteY59" fmla="*/ 318135 h 455981"/>
              <a:gd name="connsiteX60" fmla="*/ 483870 w 515382"/>
              <a:gd name="connsiteY60" fmla="*/ 314325 h 455981"/>
              <a:gd name="connsiteX61" fmla="*/ 495300 w 515382"/>
              <a:gd name="connsiteY61" fmla="*/ 310515 h 455981"/>
              <a:gd name="connsiteX62" fmla="*/ 501015 w 515382"/>
              <a:gd name="connsiteY62" fmla="*/ 306705 h 455981"/>
              <a:gd name="connsiteX63" fmla="*/ 512445 w 515382"/>
              <a:gd name="connsiteY63" fmla="*/ 300990 h 455981"/>
              <a:gd name="connsiteX64" fmla="*/ 506730 w 515382"/>
              <a:gd name="connsiteY64" fmla="*/ 302895 h 455981"/>
              <a:gd name="connsiteX65" fmla="*/ 493395 w 515382"/>
              <a:gd name="connsiteY65" fmla="*/ 304800 h 455981"/>
              <a:gd name="connsiteX66" fmla="*/ 441960 w 515382"/>
              <a:gd name="connsiteY66" fmla="*/ 306705 h 455981"/>
              <a:gd name="connsiteX67" fmla="*/ 339090 w 515382"/>
              <a:gd name="connsiteY67" fmla="*/ 310515 h 455981"/>
              <a:gd name="connsiteX68" fmla="*/ 321945 w 515382"/>
              <a:gd name="connsiteY68" fmla="*/ 312420 h 455981"/>
              <a:gd name="connsiteX69" fmla="*/ 268605 w 515382"/>
              <a:gd name="connsiteY69" fmla="*/ 304800 h 455981"/>
              <a:gd name="connsiteX70" fmla="*/ 266700 w 515382"/>
              <a:gd name="connsiteY70" fmla="*/ 299085 h 455981"/>
              <a:gd name="connsiteX71" fmla="*/ 285750 w 515382"/>
              <a:gd name="connsiteY71" fmla="*/ 295275 h 455981"/>
              <a:gd name="connsiteX72" fmla="*/ 297180 w 515382"/>
              <a:gd name="connsiteY72" fmla="*/ 291465 h 455981"/>
              <a:gd name="connsiteX73" fmla="*/ 310515 w 515382"/>
              <a:gd name="connsiteY73" fmla="*/ 287655 h 455981"/>
              <a:gd name="connsiteX74" fmla="*/ 325755 w 515382"/>
              <a:gd name="connsiteY74" fmla="*/ 283845 h 455981"/>
              <a:gd name="connsiteX75" fmla="*/ 409575 w 515382"/>
              <a:gd name="connsiteY75" fmla="*/ 280035 h 455981"/>
              <a:gd name="connsiteX76" fmla="*/ 432435 w 515382"/>
              <a:gd name="connsiteY76" fmla="*/ 276225 h 455981"/>
              <a:gd name="connsiteX77" fmla="*/ 449580 w 515382"/>
              <a:gd name="connsiteY77" fmla="*/ 272415 h 455981"/>
              <a:gd name="connsiteX78" fmla="*/ 466725 w 515382"/>
              <a:gd name="connsiteY78" fmla="*/ 266700 h 455981"/>
              <a:gd name="connsiteX79" fmla="*/ 472440 w 515382"/>
              <a:gd name="connsiteY79" fmla="*/ 264795 h 455981"/>
              <a:gd name="connsiteX80" fmla="*/ 459105 w 515382"/>
              <a:gd name="connsiteY80" fmla="*/ 259080 h 455981"/>
              <a:gd name="connsiteX81" fmla="*/ 337185 w 515382"/>
              <a:gd name="connsiteY81" fmla="*/ 257175 h 455981"/>
              <a:gd name="connsiteX82" fmla="*/ 299085 w 515382"/>
              <a:gd name="connsiteY82" fmla="*/ 251460 h 455981"/>
              <a:gd name="connsiteX83" fmla="*/ 283845 w 515382"/>
              <a:gd name="connsiteY83" fmla="*/ 241935 h 455981"/>
              <a:gd name="connsiteX84" fmla="*/ 281940 w 515382"/>
              <a:gd name="connsiteY84" fmla="*/ 236220 h 455981"/>
              <a:gd name="connsiteX85" fmla="*/ 384810 w 515382"/>
              <a:gd name="connsiteY85" fmla="*/ 230505 h 455981"/>
              <a:gd name="connsiteX86" fmla="*/ 392430 w 515382"/>
              <a:gd name="connsiteY86" fmla="*/ 228600 h 455981"/>
              <a:gd name="connsiteX87" fmla="*/ 422910 w 515382"/>
              <a:gd name="connsiteY87" fmla="*/ 224790 h 455981"/>
              <a:gd name="connsiteX88" fmla="*/ 428625 w 515382"/>
              <a:gd name="connsiteY88" fmla="*/ 222885 h 455981"/>
              <a:gd name="connsiteX89" fmla="*/ 443865 w 515382"/>
              <a:gd name="connsiteY89" fmla="*/ 219075 h 455981"/>
              <a:gd name="connsiteX90" fmla="*/ 449580 w 515382"/>
              <a:gd name="connsiteY90" fmla="*/ 215265 h 455981"/>
              <a:gd name="connsiteX91" fmla="*/ 461010 w 515382"/>
              <a:gd name="connsiteY91" fmla="*/ 209550 h 455981"/>
              <a:gd name="connsiteX92" fmla="*/ 436245 w 515382"/>
              <a:gd name="connsiteY92" fmla="*/ 209550 h 455981"/>
              <a:gd name="connsiteX93" fmla="*/ 430530 w 515382"/>
              <a:gd name="connsiteY93" fmla="*/ 211455 h 455981"/>
              <a:gd name="connsiteX94" fmla="*/ 361950 w 515382"/>
              <a:gd name="connsiteY94" fmla="*/ 213360 h 455981"/>
              <a:gd name="connsiteX95" fmla="*/ 339090 w 515382"/>
              <a:gd name="connsiteY95" fmla="*/ 219075 h 455981"/>
              <a:gd name="connsiteX96" fmla="*/ 333375 w 515382"/>
              <a:gd name="connsiteY96" fmla="*/ 220980 h 455981"/>
              <a:gd name="connsiteX97" fmla="*/ 283845 w 515382"/>
              <a:gd name="connsiteY97" fmla="*/ 219075 h 455981"/>
              <a:gd name="connsiteX98" fmla="*/ 285750 w 515382"/>
              <a:gd name="connsiteY98" fmla="*/ 203835 h 455981"/>
              <a:gd name="connsiteX99" fmla="*/ 293370 w 515382"/>
              <a:gd name="connsiteY99" fmla="*/ 201930 h 455981"/>
              <a:gd name="connsiteX100" fmla="*/ 302895 w 515382"/>
              <a:gd name="connsiteY100" fmla="*/ 200025 h 455981"/>
              <a:gd name="connsiteX101" fmla="*/ 320040 w 515382"/>
              <a:gd name="connsiteY101" fmla="*/ 194310 h 455981"/>
              <a:gd name="connsiteX102" fmla="*/ 325755 w 515382"/>
              <a:gd name="connsiteY102" fmla="*/ 192405 h 455981"/>
              <a:gd name="connsiteX103" fmla="*/ 339090 w 515382"/>
              <a:gd name="connsiteY103" fmla="*/ 190500 h 455981"/>
              <a:gd name="connsiteX104" fmla="*/ 352425 w 515382"/>
              <a:gd name="connsiteY104" fmla="*/ 186690 h 455981"/>
              <a:gd name="connsiteX105" fmla="*/ 373380 w 515382"/>
              <a:gd name="connsiteY105" fmla="*/ 184785 h 455981"/>
              <a:gd name="connsiteX106" fmla="*/ 388620 w 515382"/>
              <a:gd name="connsiteY106" fmla="*/ 180975 h 455981"/>
              <a:gd name="connsiteX107" fmla="*/ 400050 w 515382"/>
              <a:gd name="connsiteY107" fmla="*/ 177165 h 455981"/>
              <a:gd name="connsiteX108" fmla="*/ 415290 w 515382"/>
              <a:gd name="connsiteY108" fmla="*/ 173355 h 455981"/>
              <a:gd name="connsiteX109" fmla="*/ 426720 w 515382"/>
              <a:gd name="connsiteY109" fmla="*/ 165735 h 455981"/>
              <a:gd name="connsiteX110" fmla="*/ 434340 w 515382"/>
              <a:gd name="connsiteY110" fmla="*/ 161925 h 455981"/>
              <a:gd name="connsiteX111" fmla="*/ 428625 w 515382"/>
              <a:gd name="connsiteY111" fmla="*/ 160020 h 455981"/>
              <a:gd name="connsiteX112" fmla="*/ 405765 w 515382"/>
              <a:gd name="connsiteY112" fmla="*/ 163830 h 455981"/>
              <a:gd name="connsiteX113" fmla="*/ 386715 w 515382"/>
              <a:gd name="connsiteY113" fmla="*/ 165735 h 455981"/>
              <a:gd name="connsiteX114" fmla="*/ 365760 w 515382"/>
              <a:gd name="connsiteY114" fmla="*/ 169545 h 455981"/>
              <a:gd name="connsiteX115" fmla="*/ 335280 w 515382"/>
              <a:gd name="connsiteY115" fmla="*/ 173355 h 455981"/>
              <a:gd name="connsiteX116" fmla="*/ 287655 w 515382"/>
              <a:gd name="connsiteY116" fmla="*/ 171450 h 455981"/>
              <a:gd name="connsiteX117" fmla="*/ 289560 w 515382"/>
              <a:gd name="connsiteY117" fmla="*/ 160020 h 455981"/>
              <a:gd name="connsiteX118" fmla="*/ 295275 w 515382"/>
              <a:gd name="connsiteY118" fmla="*/ 158115 h 455981"/>
              <a:gd name="connsiteX119" fmla="*/ 310515 w 515382"/>
              <a:gd name="connsiteY119" fmla="*/ 154305 h 455981"/>
              <a:gd name="connsiteX120" fmla="*/ 318135 w 515382"/>
              <a:gd name="connsiteY120" fmla="*/ 152400 h 455981"/>
              <a:gd name="connsiteX121" fmla="*/ 323850 w 515382"/>
              <a:gd name="connsiteY121" fmla="*/ 148590 h 455981"/>
              <a:gd name="connsiteX122" fmla="*/ 335280 w 515382"/>
              <a:gd name="connsiteY122" fmla="*/ 144780 h 455981"/>
              <a:gd name="connsiteX123" fmla="*/ 340995 w 515382"/>
              <a:gd name="connsiteY123" fmla="*/ 142875 h 455981"/>
              <a:gd name="connsiteX124" fmla="*/ 346710 w 515382"/>
              <a:gd name="connsiteY124" fmla="*/ 140970 h 455981"/>
              <a:gd name="connsiteX125" fmla="*/ 352425 w 515382"/>
              <a:gd name="connsiteY125" fmla="*/ 139065 h 455981"/>
              <a:gd name="connsiteX126" fmla="*/ 358140 w 515382"/>
              <a:gd name="connsiteY126" fmla="*/ 135255 h 455981"/>
              <a:gd name="connsiteX127" fmla="*/ 369570 w 515382"/>
              <a:gd name="connsiteY127" fmla="*/ 131445 h 455981"/>
              <a:gd name="connsiteX128" fmla="*/ 381000 w 515382"/>
              <a:gd name="connsiteY128" fmla="*/ 123825 h 455981"/>
              <a:gd name="connsiteX129" fmla="*/ 386715 w 515382"/>
              <a:gd name="connsiteY129" fmla="*/ 120015 h 455981"/>
              <a:gd name="connsiteX130" fmla="*/ 382905 w 515382"/>
              <a:gd name="connsiteY130" fmla="*/ 110490 h 455981"/>
              <a:gd name="connsiteX131" fmla="*/ 377190 w 515382"/>
              <a:gd name="connsiteY131" fmla="*/ 114300 h 455981"/>
              <a:gd name="connsiteX132" fmla="*/ 365760 w 515382"/>
              <a:gd name="connsiteY132" fmla="*/ 118110 h 455981"/>
              <a:gd name="connsiteX133" fmla="*/ 360045 w 515382"/>
              <a:gd name="connsiteY133" fmla="*/ 120015 h 455981"/>
              <a:gd name="connsiteX134" fmla="*/ 354330 w 515382"/>
              <a:gd name="connsiteY134" fmla="*/ 123825 h 455981"/>
              <a:gd name="connsiteX135" fmla="*/ 337185 w 515382"/>
              <a:gd name="connsiteY135" fmla="*/ 127635 h 455981"/>
              <a:gd name="connsiteX136" fmla="*/ 331470 w 515382"/>
              <a:gd name="connsiteY136" fmla="*/ 129540 h 455981"/>
              <a:gd name="connsiteX137" fmla="*/ 316230 w 515382"/>
              <a:gd name="connsiteY137" fmla="*/ 133350 h 455981"/>
              <a:gd name="connsiteX138" fmla="*/ 293370 w 515382"/>
              <a:gd name="connsiteY138" fmla="*/ 131445 h 455981"/>
              <a:gd name="connsiteX139" fmla="*/ 291465 w 515382"/>
              <a:gd name="connsiteY139" fmla="*/ 125730 h 455981"/>
              <a:gd name="connsiteX140" fmla="*/ 293370 w 515382"/>
              <a:gd name="connsiteY140" fmla="*/ 104775 h 455981"/>
              <a:gd name="connsiteX141" fmla="*/ 299085 w 515382"/>
              <a:gd name="connsiteY141" fmla="*/ 102870 h 455981"/>
              <a:gd name="connsiteX142" fmla="*/ 318135 w 515382"/>
              <a:gd name="connsiteY142" fmla="*/ 100965 h 455981"/>
              <a:gd name="connsiteX143" fmla="*/ 331470 w 515382"/>
              <a:gd name="connsiteY143" fmla="*/ 97155 h 455981"/>
              <a:gd name="connsiteX144" fmla="*/ 339090 w 515382"/>
              <a:gd name="connsiteY144" fmla="*/ 95250 h 455981"/>
              <a:gd name="connsiteX145" fmla="*/ 352425 w 515382"/>
              <a:gd name="connsiteY145" fmla="*/ 87630 h 455981"/>
              <a:gd name="connsiteX146" fmla="*/ 356235 w 515382"/>
              <a:gd name="connsiteY146" fmla="*/ 81915 h 455981"/>
              <a:gd name="connsiteX147" fmla="*/ 350520 w 515382"/>
              <a:gd name="connsiteY147" fmla="*/ 80010 h 455981"/>
              <a:gd name="connsiteX148" fmla="*/ 297180 w 515382"/>
              <a:gd name="connsiteY148" fmla="*/ 81915 h 455981"/>
              <a:gd name="connsiteX149" fmla="*/ 287655 w 515382"/>
              <a:gd name="connsiteY149" fmla="*/ 64770 h 455981"/>
              <a:gd name="connsiteX150" fmla="*/ 302895 w 515382"/>
              <a:gd name="connsiteY150" fmla="*/ 62865 h 455981"/>
              <a:gd name="connsiteX151" fmla="*/ 320040 w 515382"/>
              <a:gd name="connsiteY151" fmla="*/ 55245 h 455981"/>
              <a:gd name="connsiteX152" fmla="*/ 318135 w 515382"/>
              <a:gd name="connsiteY152" fmla="*/ 40005 h 455981"/>
              <a:gd name="connsiteX153" fmla="*/ 312420 w 515382"/>
              <a:gd name="connsiteY153" fmla="*/ 36195 h 455981"/>
              <a:gd name="connsiteX154" fmla="*/ 293370 w 515382"/>
              <a:gd name="connsiteY154" fmla="*/ 30480 h 455981"/>
              <a:gd name="connsiteX155" fmla="*/ 285750 w 515382"/>
              <a:gd name="connsiteY155" fmla="*/ 15240 h 455981"/>
              <a:gd name="connsiteX156" fmla="*/ 276225 w 515382"/>
              <a:gd name="connsiteY156" fmla="*/ 0 h 455981"/>
              <a:gd name="connsiteX157" fmla="*/ 268605 w 515382"/>
              <a:gd name="connsiteY157" fmla="*/ 1905 h 455981"/>
              <a:gd name="connsiteX158" fmla="*/ 259080 w 515382"/>
              <a:gd name="connsiteY158" fmla="*/ 3810 h 455981"/>
              <a:gd name="connsiteX159" fmla="*/ 257175 w 515382"/>
              <a:gd name="connsiteY159" fmla="*/ 9525 h 455981"/>
              <a:gd name="connsiteX160" fmla="*/ 255270 w 515382"/>
              <a:gd name="connsiteY160" fmla="*/ 24765 h 455981"/>
              <a:gd name="connsiteX161" fmla="*/ 219075 w 515382"/>
              <a:gd name="connsiteY161" fmla="*/ 28575 h 455981"/>
              <a:gd name="connsiteX162" fmla="*/ 220980 w 515382"/>
              <a:gd name="connsiteY162" fmla="*/ 36195 h 455981"/>
              <a:gd name="connsiteX163" fmla="*/ 230505 w 515382"/>
              <a:gd name="connsiteY163" fmla="*/ 45720 h 455981"/>
              <a:gd name="connsiteX164" fmla="*/ 241935 w 515382"/>
              <a:gd name="connsiteY164" fmla="*/ 49530 h 455981"/>
              <a:gd name="connsiteX165" fmla="*/ 253365 w 515382"/>
              <a:gd name="connsiteY165" fmla="*/ 55245 h 455981"/>
              <a:gd name="connsiteX166" fmla="*/ 257175 w 515382"/>
              <a:gd name="connsiteY166" fmla="*/ 60960 h 455981"/>
              <a:gd name="connsiteX167" fmla="*/ 241935 w 515382"/>
              <a:gd name="connsiteY167" fmla="*/ 62865 h 455981"/>
              <a:gd name="connsiteX168" fmla="*/ 236220 w 515382"/>
              <a:gd name="connsiteY168" fmla="*/ 64770 h 455981"/>
              <a:gd name="connsiteX169" fmla="*/ 215265 w 515382"/>
              <a:gd name="connsiteY169" fmla="*/ 60960 h 455981"/>
              <a:gd name="connsiteX170" fmla="*/ 209550 w 515382"/>
              <a:gd name="connsiteY170" fmla="*/ 57150 h 455981"/>
              <a:gd name="connsiteX171" fmla="*/ 207645 w 515382"/>
              <a:gd name="connsiteY171" fmla="*/ 51435 h 455981"/>
              <a:gd name="connsiteX172" fmla="*/ 190500 w 515382"/>
              <a:gd name="connsiteY172" fmla="*/ 43815 h 455981"/>
              <a:gd name="connsiteX173" fmla="*/ 184785 w 515382"/>
              <a:gd name="connsiteY173" fmla="*/ 41910 h 455981"/>
              <a:gd name="connsiteX174" fmla="*/ 186690 w 515382"/>
              <a:gd name="connsiteY174" fmla="*/ 57150 h 455981"/>
              <a:gd name="connsiteX175" fmla="*/ 192405 w 515382"/>
              <a:gd name="connsiteY175" fmla="*/ 60960 h 455981"/>
              <a:gd name="connsiteX176" fmla="*/ 222885 w 515382"/>
              <a:gd name="connsiteY176" fmla="*/ 66675 h 455981"/>
              <a:gd name="connsiteX177" fmla="*/ 236220 w 515382"/>
              <a:gd name="connsiteY177" fmla="*/ 70485 h 455981"/>
              <a:gd name="connsiteX178" fmla="*/ 241935 w 515382"/>
              <a:gd name="connsiteY178" fmla="*/ 74295 h 455981"/>
              <a:gd name="connsiteX179" fmla="*/ 245745 w 515382"/>
              <a:gd name="connsiteY179" fmla="*/ 89535 h 455981"/>
              <a:gd name="connsiteX180" fmla="*/ 226695 w 515382"/>
              <a:gd name="connsiteY180" fmla="*/ 93345 h 455981"/>
              <a:gd name="connsiteX181" fmla="*/ 201930 w 515382"/>
              <a:gd name="connsiteY181" fmla="*/ 89535 h 455981"/>
              <a:gd name="connsiteX182" fmla="*/ 182880 w 515382"/>
              <a:gd name="connsiteY182" fmla="*/ 80010 h 455981"/>
              <a:gd name="connsiteX183" fmla="*/ 169545 w 515382"/>
              <a:gd name="connsiteY183" fmla="*/ 78105 h 455981"/>
              <a:gd name="connsiteX184" fmla="*/ 171450 w 515382"/>
              <a:gd name="connsiteY184" fmla="*/ 83820 h 455981"/>
              <a:gd name="connsiteX185" fmla="*/ 180975 w 515382"/>
              <a:gd name="connsiteY185" fmla="*/ 91440 h 455981"/>
              <a:gd name="connsiteX186" fmla="*/ 188595 w 515382"/>
              <a:gd name="connsiteY186" fmla="*/ 95250 h 455981"/>
              <a:gd name="connsiteX187" fmla="*/ 257175 w 515382"/>
              <a:gd name="connsiteY187" fmla="*/ 97155 h 455981"/>
              <a:gd name="connsiteX188" fmla="*/ 260985 w 515382"/>
              <a:gd name="connsiteY188" fmla="*/ 110490 h 455981"/>
              <a:gd name="connsiteX189" fmla="*/ 255270 w 515382"/>
              <a:gd name="connsiteY189" fmla="*/ 106680 h 455981"/>
              <a:gd name="connsiteX190" fmla="*/ 253365 w 515382"/>
              <a:gd name="connsiteY190" fmla="*/ 112395 h 455981"/>
              <a:gd name="connsiteX191" fmla="*/ 228600 w 515382"/>
              <a:gd name="connsiteY191" fmla="*/ 123825 h 455981"/>
              <a:gd name="connsiteX192" fmla="*/ 222885 w 515382"/>
              <a:gd name="connsiteY192" fmla="*/ 121920 h 455981"/>
              <a:gd name="connsiteX193" fmla="*/ 215265 w 515382"/>
              <a:gd name="connsiteY193" fmla="*/ 120015 h 455981"/>
              <a:gd name="connsiteX194" fmla="*/ 200025 w 515382"/>
              <a:gd name="connsiteY194" fmla="*/ 114300 h 455981"/>
              <a:gd name="connsiteX195" fmla="*/ 194310 w 515382"/>
              <a:gd name="connsiteY195" fmla="*/ 110490 h 455981"/>
              <a:gd name="connsiteX196" fmla="*/ 175260 w 515382"/>
              <a:gd name="connsiteY196" fmla="*/ 104775 h 455981"/>
              <a:gd name="connsiteX197" fmla="*/ 169545 w 515382"/>
              <a:gd name="connsiteY197" fmla="*/ 106680 h 455981"/>
              <a:gd name="connsiteX198" fmla="*/ 169545 w 515382"/>
              <a:gd name="connsiteY198" fmla="*/ 121920 h 455981"/>
              <a:gd name="connsiteX199" fmla="*/ 175260 w 515382"/>
              <a:gd name="connsiteY199" fmla="*/ 123825 h 455981"/>
              <a:gd name="connsiteX200" fmla="*/ 182880 w 515382"/>
              <a:gd name="connsiteY200" fmla="*/ 125730 h 455981"/>
              <a:gd name="connsiteX201" fmla="*/ 213360 w 515382"/>
              <a:gd name="connsiteY201" fmla="*/ 131445 h 455981"/>
              <a:gd name="connsiteX202" fmla="*/ 220980 w 515382"/>
              <a:gd name="connsiteY202" fmla="*/ 135255 h 455981"/>
              <a:gd name="connsiteX203" fmla="*/ 234315 w 515382"/>
              <a:gd name="connsiteY203" fmla="*/ 137160 h 455981"/>
              <a:gd name="connsiteX204" fmla="*/ 251460 w 515382"/>
              <a:gd name="connsiteY204" fmla="*/ 144780 h 455981"/>
              <a:gd name="connsiteX205" fmla="*/ 253365 w 515382"/>
              <a:gd name="connsiteY205" fmla="*/ 150495 h 455981"/>
              <a:gd name="connsiteX206" fmla="*/ 259080 w 515382"/>
              <a:gd name="connsiteY206" fmla="*/ 154305 h 455981"/>
              <a:gd name="connsiteX207" fmla="*/ 257175 w 515382"/>
              <a:gd name="connsiteY207" fmla="*/ 180975 h 455981"/>
              <a:gd name="connsiteX208" fmla="*/ 240030 w 515382"/>
              <a:gd name="connsiteY208" fmla="*/ 175260 h 455981"/>
              <a:gd name="connsiteX209" fmla="*/ 234315 w 515382"/>
              <a:gd name="connsiteY209" fmla="*/ 173355 h 455981"/>
              <a:gd name="connsiteX210" fmla="*/ 228600 w 515382"/>
              <a:gd name="connsiteY210" fmla="*/ 171450 h 455981"/>
              <a:gd name="connsiteX211" fmla="*/ 220980 w 515382"/>
              <a:gd name="connsiteY211" fmla="*/ 169545 h 455981"/>
              <a:gd name="connsiteX212" fmla="*/ 215265 w 515382"/>
              <a:gd name="connsiteY212" fmla="*/ 167640 h 455981"/>
              <a:gd name="connsiteX213" fmla="*/ 196215 w 515382"/>
              <a:gd name="connsiteY213" fmla="*/ 163830 h 455981"/>
              <a:gd name="connsiteX214" fmla="*/ 182880 w 515382"/>
              <a:gd name="connsiteY214" fmla="*/ 158115 h 455981"/>
              <a:gd name="connsiteX215" fmla="*/ 169545 w 515382"/>
              <a:gd name="connsiteY215" fmla="*/ 154305 h 455981"/>
              <a:gd name="connsiteX216" fmla="*/ 150495 w 515382"/>
              <a:gd name="connsiteY216" fmla="*/ 148590 h 455981"/>
              <a:gd name="connsiteX217" fmla="*/ 144780 w 515382"/>
              <a:gd name="connsiteY217" fmla="*/ 144780 h 455981"/>
              <a:gd name="connsiteX218" fmla="*/ 133350 w 515382"/>
              <a:gd name="connsiteY218" fmla="*/ 140970 h 455981"/>
              <a:gd name="connsiteX219" fmla="*/ 121920 w 515382"/>
              <a:gd name="connsiteY219" fmla="*/ 133350 h 455981"/>
              <a:gd name="connsiteX220" fmla="*/ 123825 w 515382"/>
              <a:gd name="connsiteY220" fmla="*/ 144780 h 455981"/>
              <a:gd name="connsiteX221" fmla="*/ 127635 w 515382"/>
              <a:gd name="connsiteY221" fmla="*/ 150495 h 455981"/>
              <a:gd name="connsiteX222" fmla="*/ 144780 w 515382"/>
              <a:gd name="connsiteY222" fmla="*/ 160020 h 455981"/>
              <a:gd name="connsiteX223" fmla="*/ 150495 w 515382"/>
              <a:gd name="connsiteY223" fmla="*/ 165735 h 455981"/>
              <a:gd name="connsiteX224" fmla="*/ 156210 w 515382"/>
              <a:gd name="connsiteY224" fmla="*/ 167640 h 455981"/>
              <a:gd name="connsiteX225" fmla="*/ 169545 w 515382"/>
              <a:gd name="connsiteY225" fmla="*/ 173355 h 455981"/>
              <a:gd name="connsiteX226" fmla="*/ 180975 w 515382"/>
              <a:gd name="connsiteY226" fmla="*/ 175260 h 455981"/>
              <a:gd name="connsiteX227" fmla="*/ 186690 w 515382"/>
              <a:gd name="connsiteY227" fmla="*/ 177165 h 455981"/>
              <a:gd name="connsiteX228" fmla="*/ 201930 w 515382"/>
              <a:gd name="connsiteY228" fmla="*/ 180975 h 455981"/>
              <a:gd name="connsiteX229" fmla="*/ 209550 w 515382"/>
              <a:gd name="connsiteY229" fmla="*/ 182880 h 455981"/>
              <a:gd name="connsiteX230" fmla="*/ 217170 w 515382"/>
              <a:gd name="connsiteY230" fmla="*/ 184785 h 455981"/>
              <a:gd name="connsiteX231" fmla="*/ 228600 w 515382"/>
              <a:gd name="connsiteY231" fmla="*/ 188595 h 455981"/>
              <a:gd name="connsiteX232" fmla="*/ 245745 w 515382"/>
              <a:gd name="connsiteY232" fmla="*/ 201930 h 455981"/>
              <a:gd name="connsiteX233" fmla="*/ 249555 w 515382"/>
              <a:gd name="connsiteY233" fmla="*/ 215265 h 455981"/>
              <a:gd name="connsiteX234" fmla="*/ 247650 w 515382"/>
              <a:gd name="connsiteY234" fmla="*/ 220980 h 455981"/>
              <a:gd name="connsiteX235" fmla="*/ 205740 w 515382"/>
              <a:gd name="connsiteY235" fmla="*/ 219075 h 455981"/>
              <a:gd name="connsiteX236" fmla="*/ 188595 w 515382"/>
              <a:gd name="connsiteY236" fmla="*/ 211455 h 455981"/>
              <a:gd name="connsiteX237" fmla="*/ 179070 w 515382"/>
              <a:gd name="connsiteY237" fmla="*/ 209550 h 455981"/>
              <a:gd name="connsiteX238" fmla="*/ 167640 w 515382"/>
              <a:gd name="connsiteY238" fmla="*/ 205740 h 455981"/>
              <a:gd name="connsiteX239" fmla="*/ 161925 w 515382"/>
              <a:gd name="connsiteY239" fmla="*/ 203835 h 455981"/>
              <a:gd name="connsiteX240" fmla="*/ 154305 w 515382"/>
              <a:gd name="connsiteY240" fmla="*/ 201930 h 455981"/>
              <a:gd name="connsiteX241" fmla="*/ 104775 w 515382"/>
              <a:gd name="connsiteY241" fmla="*/ 203835 h 455981"/>
              <a:gd name="connsiteX242" fmla="*/ 116205 w 515382"/>
              <a:gd name="connsiteY242" fmla="*/ 207645 h 455981"/>
              <a:gd name="connsiteX243" fmla="*/ 121920 w 515382"/>
              <a:gd name="connsiteY243" fmla="*/ 209550 h 455981"/>
              <a:gd name="connsiteX244" fmla="*/ 163830 w 515382"/>
              <a:gd name="connsiteY244" fmla="*/ 213360 h 455981"/>
              <a:gd name="connsiteX245" fmla="*/ 169545 w 515382"/>
              <a:gd name="connsiteY245" fmla="*/ 215265 h 455981"/>
              <a:gd name="connsiteX246" fmla="*/ 179070 w 515382"/>
              <a:gd name="connsiteY246" fmla="*/ 217170 h 455981"/>
              <a:gd name="connsiteX247" fmla="*/ 188595 w 515382"/>
              <a:gd name="connsiteY247" fmla="*/ 220980 h 455981"/>
              <a:gd name="connsiteX248" fmla="*/ 201930 w 515382"/>
              <a:gd name="connsiteY248" fmla="*/ 224790 h 455981"/>
              <a:gd name="connsiteX249" fmla="*/ 207645 w 515382"/>
              <a:gd name="connsiteY249" fmla="*/ 228600 h 455981"/>
              <a:gd name="connsiteX250" fmla="*/ 224790 w 515382"/>
              <a:gd name="connsiteY250" fmla="*/ 232410 h 455981"/>
              <a:gd name="connsiteX251" fmla="*/ 241935 w 515382"/>
              <a:gd name="connsiteY251" fmla="*/ 234315 h 455981"/>
              <a:gd name="connsiteX252" fmla="*/ 247650 w 515382"/>
              <a:gd name="connsiteY252" fmla="*/ 238125 h 455981"/>
              <a:gd name="connsiteX253" fmla="*/ 249555 w 515382"/>
              <a:gd name="connsiteY253" fmla="*/ 243840 h 455981"/>
              <a:gd name="connsiteX254" fmla="*/ 247650 w 515382"/>
              <a:gd name="connsiteY254" fmla="*/ 266700 h 455981"/>
              <a:gd name="connsiteX255" fmla="*/ 238125 w 515382"/>
              <a:gd name="connsiteY255" fmla="*/ 264795 h 455981"/>
              <a:gd name="connsiteX256" fmla="*/ 226695 w 515382"/>
              <a:gd name="connsiteY256" fmla="*/ 260985 h 455981"/>
              <a:gd name="connsiteX257" fmla="*/ 203835 w 515382"/>
              <a:gd name="connsiteY257" fmla="*/ 259080 h 455981"/>
              <a:gd name="connsiteX258" fmla="*/ 196215 w 515382"/>
              <a:gd name="connsiteY258" fmla="*/ 257175 h 455981"/>
              <a:gd name="connsiteX259" fmla="*/ 182880 w 515382"/>
              <a:gd name="connsiteY259" fmla="*/ 255270 h 455981"/>
              <a:gd name="connsiteX260" fmla="*/ 165735 w 515382"/>
              <a:gd name="connsiteY260" fmla="*/ 247650 h 455981"/>
              <a:gd name="connsiteX261" fmla="*/ 135255 w 515382"/>
              <a:gd name="connsiteY261" fmla="*/ 245745 h 455981"/>
              <a:gd name="connsiteX262" fmla="*/ 114300 w 515382"/>
              <a:gd name="connsiteY262" fmla="*/ 241935 h 455981"/>
              <a:gd name="connsiteX263" fmla="*/ 108585 w 515382"/>
              <a:gd name="connsiteY263" fmla="*/ 236220 h 455981"/>
              <a:gd name="connsiteX264" fmla="*/ 95250 w 515382"/>
              <a:gd name="connsiteY264" fmla="*/ 232410 h 455981"/>
              <a:gd name="connsiteX265" fmla="*/ 91440 w 515382"/>
              <a:gd name="connsiteY265" fmla="*/ 226695 h 455981"/>
              <a:gd name="connsiteX266" fmla="*/ 72390 w 515382"/>
              <a:gd name="connsiteY266" fmla="*/ 224790 h 455981"/>
              <a:gd name="connsiteX267" fmla="*/ 74295 w 515382"/>
              <a:gd name="connsiteY267" fmla="*/ 234315 h 455981"/>
              <a:gd name="connsiteX268" fmla="*/ 80010 w 515382"/>
              <a:gd name="connsiteY268" fmla="*/ 240030 h 455981"/>
              <a:gd name="connsiteX269" fmla="*/ 102870 w 515382"/>
              <a:gd name="connsiteY269" fmla="*/ 245745 h 455981"/>
              <a:gd name="connsiteX270" fmla="*/ 116205 w 515382"/>
              <a:gd name="connsiteY270" fmla="*/ 253365 h 455981"/>
              <a:gd name="connsiteX271" fmla="*/ 121920 w 515382"/>
              <a:gd name="connsiteY271" fmla="*/ 255270 h 455981"/>
              <a:gd name="connsiteX272" fmla="*/ 139065 w 515382"/>
              <a:gd name="connsiteY272" fmla="*/ 268605 h 455981"/>
              <a:gd name="connsiteX273" fmla="*/ 150495 w 515382"/>
              <a:gd name="connsiteY273" fmla="*/ 272415 h 455981"/>
              <a:gd name="connsiteX274" fmla="*/ 169545 w 515382"/>
              <a:gd name="connsiteY274" fmla="*/ 280035 h 455981"/>
              <a:gd name="connsiteX275" fmla="*/ 184785 w 515382"/>
              <a:gd name="connsiteY275" fmla="*/ 281940 h 455981"/>
              <a:gd name="connsiteX276" fmla="*/ 220980 w 515382"/>
              <a:gd name="connsiteY276" fmla="*/ 287655 h 455981"/>
              <a:gd name="connsiteX277" fmla="*/ 228600 w 515382"/>
              <a:gd name="connsiteY277" fmla="*/ 289560 h 455981"/>
              <a:gd name="connsiteX278" fmla="*/ 236220 w 515382"/>
              <a:gd name="connsiteY278" fmla="*/ 300990 h 455981"/>
              <a:gd name="connsiteX279" fmla="*/ 241935 w 515382"/>
              <a:gd name="connsiteY279" fmla="*/ 312420 h 455981"/>
              <a:gd name="connsiteX280" fmla="*/ 177165 w 515382"/>
              <a:gd name="connsiteY280" fmla="*/ 312420 h 455981"/>
              <a:gd name="connsiteX281" fmla="*/ 156210 w 515382"/>
              <a:gd name="connsiteY281" fmla="*/ 306705 h 455981"/>
              <a:gd name="connsiteX282" fmla="*/ 148590 w 515382"/>
              <a:gd name="connsiteY282" fmla="*/ 302895 h 455981"/>
              <a:gd name="connsiteX283" fmla="*/ 135255 w 515382"/>
              <a:gd name="connsiteY283" fmla="*/ 299085 h 455981"/>
              <a:gd name="connsiteX284" fmla="*/ 118110 w 515382"/>
              <a:gd name="connsiteY284" fmla="*/ 297180 h 455981"/>
              <a:gd name="connsiteX285" fmla="*/ 110490 w 515382"/>
              <a:gd name="connsiteY285" fmla="*/ 295275 h 455981"/>
              <a:gd name="connsiteX286" fmla="*/ 104775 w 515382"/>
              <a:gd name="connsiteY286" fmla="*/ 293370 h 455981"/>
              <a:gd name="connsiteX287" fmla="*/ 95250 w 515382"/>
              <a:gd name="connsiteY287" fmla="*/ 291465 h 455981"/>
              <a:gd name="connsiteX288" fmla="*/ 85725 w 515382"/>
              <a:gd name="connsiteY288" fmla="*/ 293370 h 455981"/>
              <a:gd name="connsiteX289" fmla="*/ 87630 w 515382"/>
              <a:gd name="connsiteY289" fmla="*/ 304800 h 455981"/>
              <a:gd name="connsiteX290" fmla="*/ 89535 w 515382"/>
              <a:gd name="connsiteY290" fmla="*/ 310515 h 455981"/>
              <a:gd name="connsiteX291" fmla="*/ 100965 w 515382"/>
              <a:gd name="connsiteY291" fmla="*/ 314325 h 455981"/>
              <a:gd name="connsiteX292" fmla="*/ 108585 w 515382"/>
              <a:gd name="connsiteY292" fmla="*/ 316230 h 455981"/>
              <a:gd name="connsiteX293" fmla="*/ 120015 w 515382"/>
              <a:gd name="connsiteY293" fmla="*/ 318135 h 455981"/>
              <a:gd name="connsiteX294" fmla="*/ 125730 w 515382"/>
              <a:gd name="connsiteY294" fmla="*/ 320040 h 455981"/>
              <a:gd name="connsiteX295" fmla="*/ 140970 w 515382"/>
              <a:gd name="connsiteY295" fmla="*/ 323850 h 455981"/>
              <a:gd name="connsiteX296" fmla="*/ 154305 w 515382"/>
              <a:gd name="connsiteY296" fmla="*/ 327660 h 455981"/>
              <a:gd name="connsiteX297" fmla="*/ 165735 w 515382"/>
              <a:gd name="connsiteY297" fmla="*/ 333375 h 455981"/>
              <a:gd name="connsiteX298" fmla="*/ 236220 w 515382"/>
              <a:gd name="connsiteY298" fmla="*/ 335280 h 455981"/>
              <a:gd name="connsiteX299" fmla="*/ 241935 w 515382"/>
              <a:gd name="connsiteY299" fmla="*/ 337185 h 455981"/>
              <a:gd name="connsiteX300" fmla="*/ 249555 w 515382"/>
              <a:gd name="connsiteY300" fmla="*/ 352425 h 455981"/>
              <a:gd name="connsiteX301" fmla="*/ 251460 w 515382"/>
              <a:gd name="connsiteY301" fmla="*/ 365760 h 455981"/>
              <a:gd name="connsiteX302" fmla="*/ 253365 w 515382"/>
              <a:gd name="connsiteY302" fmla="*/ 371475 h 455981"/>
              <a:gd name="connsiteX303" fmla="*/ 247650 w 515382"/>
              <a:gd name="connsiteY303" fmla="*/ 375285 h 455981"/>
              <a:gd name="connsiteX304" fmla="*/ 241935 w 515382"/>
              <a:gd name="connsiteY304" fmla="*/ 371475 h 455981"/>
              <a:gd name="connsiteX305" fmla="*/ 234315 w 515382"/>
              <a:gd name="connsiteY305" fmla="*/ 365760 h 455981"/>
              <a:gd name="connsiteX306" fmla="*/ 228600 w 515382"/>
              <a:gd name="connsiteY306" fmla="*/ 363855 h 455981"/>
              <a:gd name="connsiteX307" fmla="*/ 222885 w 515382"/>
              <a:gd name="connsiteY307" fmla="*/ 358140 h 455981"/>
              <a:gd name="connsiteX308" fmla="*/ 217170 w 515382"/>
              <a:gd name="connsiteY308" fmla="*/ 354330 h 455981"/>
              <a:gd name="connsiteX309" fmla="*/ 209550 w 515382"/>
              <a:gd name="connsiteY309" fmla="*/ 348615 h 455981"/>
              <a:gd name="connsiteX310" fmla="*/ 188595 w 515382"/>
              <a:gd name="connsiteY310" fmla="*/ 352425 h 455981"/>
              <a:gd name="connsiteX311" fmla="*/ 179070 w 515382"/>
              <a:gd name="connsiteY311" fmla="*/ 348615 h 455981"/>
              <a:gd name="connsiteX312" fmla="*/ 167640 w 515382"/>
              <a:gd name="connsiteY312" fmla="*/ 346710 h 455981"/>
              <a:gd name="connsiteX313" fmla="*/ 129540 w 515382"/>
              <a:gd name="connsiteY313" fmla="*/ 348615 h 455981"/>
              <a:gd name="connsiteX314" fmla="*/ 131445 w 515382"/>
              <a:gd name="connsiteY314" fmla="*/ 358140 h 455981"/>
              <a:gd name="connsiteX315" fmla="*/ 179070 w 515382"/>
              <a:gd name="connsiteY315" fmla="*/ 360045 h 455981"/>
              <a:gd name="connsiteX316" fmla="*/ 196215 w 515382"/>
              <a:gd name="connsiteY316" fmla="*/ 371475 h 455981"/>
              <a:gd name="connsiteX317" fmla="*/ 201930 w 515382"/>
              <a:gd name="connsiteY317" fmla="*/ 375285 h 455981"/>
              <a:gd name="connsiteX318" fmla="*/ 207645 w 515382"/>
              <a:gd name="connsiteY318" fmla="*/ 379095 h 455981"/>
              <a:gd name="connsiteX319" fmla="*/ 215265 w 515382"/>
              <a:gd name="connsiteY319" fmla="*/ 382905 h 455981"/>
              <a:gd name="connsiteX320" fmla="*/ 224790 w 515382"/>
              <a:gd name="connsiteY320" fmla="*/ 394335 h 455981"/>
              <a:gd name="connsiteX321" fmla="*/ 230505 w 515382"/>
              <a:gd name="connsiteY321" fmla="*/ 398145 h 455981"/>
              <a:gd name="connsiteX322" fmla="*/ 222885 w 515382"/>
              <a:gd name="connsiteY322" fmla="*/ 396240 h 455981"/>
              <a:gd name="connsiteX323" fmla="*/ 211455 w 515382"/>
              <a:gd name="connsiteY323" fmla="*/ 392430 h 455981"/>
              <a:gd name="connsiteX324" fmla="*/ 205740 w 515382"/>
              <a:gd name="connsiteY324" fmla="*/ 388620 h 455981"/>
              <a:gd name="connsiteX325" fmla="*/ 186690 w 515382"/>
              <a:gd name="connsiteY325" fmla="*/ 384810 h 455981"/>
              <a:gd name="connsiteX326" fmla="*/ 148590 w 515382"/>
              <a:gd name="connsiteY326" fmla="*/ 386715 h 455981"/>
              <a:gd name="connsiteX327" fmla="*/ 95250 w 515382"/>
              <a:gd name="connsiteY327" fmla="*/ 382905 h 455981"/>
              <a:gd name="connsiteX328" fmla="*/ 89535 w 515382"/>
              <a:gd name="connsiteY328" fmla="*/ 381000 h 455981"/>
              <a:gd name="connsiteX329" fmla="*/ 78105 w 515382"/>
              <a:gd name="connsiteY329" fmla="*/ 373380 h 455981"/>
              <a:gd name="connsiteX330" fmla="*/ 66675 w 515382"/>
              <a:gd name="connsiteY330" fmla="*/ 365760 h 455981"/>
              <a:gd name="connsiteX331" fmla="*/ 57150 w 515382"/>
              <a:gd name="connsiteY331" fmla="*/ 358140 h 455981"/>
              <a:gd name="connsiteX332" fmla="*/ 51435 w 515382"/>
              <a:gd name="connsiteY332" fmla="*/ 354330 h 455981"/>
              <a:gd name="connsiteX333" fmla="*/ 40005 w 515382"/>
              <a:gd name="connsiteY333" fmla="*/ 350520 h 455981"/>
              <a:gd name="connsiteX334" fmla="*/ 28575 w 515382"/>
              <a:gd name="connsiteY334" fmla="*/ 344805 h 455981"/>
              <a:gd name="connsiteX335" fmla="*/ 0 w 515382"/>
              <a:gd name="connsiteY335" fmla="*/ 342900 h 455981"/>
              <a:gd name="connsiteX336" fmla="*/ 9525 w 515382"/>
              <a:gd name="connsiteY336" fmla="*/ 348615 h 455981"/>
              <a:gd name="connsiteX337" fmla="*/ 15240 w 515382"/>
              <a:gd name="connsiteY337" fmla="*/ 352425 h 455981"/>
              <a:gd name="connsiteX338" fmla="*/ 28575 w 515382"/>
              <a:gd name="connsiteY338" fmla="*/ 360045 h 455981"/>
              <a:gd name="connsiteX339" fmla="*/ 45720 w 515382"/>
              <a:gd name="connsiteY339" fmla="*/ 373380 h 455981"/>
              <a:gd name="connsiteX340" fmla="*/ 51435 w 515382"/>
              <a:gd name="connsiteY340" fmla="*/ 377190 h 455981"/>
              <a:gd name="connsiteX341" fmla="*/ 70485 w 515382"/>
              <a:gd name="connsiteY341" fmla="*/ 382905 h 455981"/>
              <a:gd name="connsiteX342" fmla="*/ 95250 w 515382"/>
              <a:gd name="connsiteY342" fmla="*/ 386715 h 455981"/>
              <a:gd name="connsiteX343" fmla="*/ 100965 w 515382"/>
              <a:gd name="connsiteY343" fmla="*/ 388620 h 455981"/>
              <a:gd name="connsiteX344" fmla="*/ 114300 w 515382"/>
              <a:gd name="connsiteY344" fmla="*/ 390525 h 455981"/>
              <a:gd name="connsiteX345" fmla="*/ 125730 w 515382"/>
              <a:gd name="connsiteY345" fmla="*/ 394335 h 455981"/>
              <a:gd name="connsiteX346" fmla="*/ 139065 w 515382"/>
              <a:gd name="connsiteY346" fmla="*/ 400050 h 455981"/>
              <a:gd name="connsiteX347" fmla="*/ 150495 w 515382"/>
              <a:gd name="connsiteY347" fmla="*/ 405765 h 455981"/>
              <a:gd name="connsiteX348" fmla="*/ 156210 w 515382"/>
              <a:gd name="connsiteY348" fmla="*/ 409575 h 455981"/>
              <a:gd name="connsiteX349" fmla="*/ 201930 w 515382"/>
              <a:gd name="connsiteY349" fmla="*/ 417195 h 455981"/>
              <a:gd name="connsiteX350" fmla="*/ 268605 w 515382"/>
              <a:gd name="connsiteY350" fmla="*/ 421005 h 455981"/>
              <a:gd name="connsiteX351" fmla="*/ 259080 w 515382"/>
              <a:gd name="connsiteY351" fmla="*/ 428625 h 455981"/>
              <a:gd name="connsiteX352" fmla="*/ 245745 w 515382"/>
              <a:gd name="connsiteY352" fmla="*/ 434340 h 455981"/>
              <a:gd name="connsiteX353" fmla="*/ 240030 w 515382"/>
              <a:gd name="connsiteY353" fmla="*/ 438150 h 455981"/>
              <a:gd name="connsiteX354" fmla="*/ 190500 w 515382"/>
              <a:gd name="connsiteY354" fmla="*/ 436245 h 455981"/>
              <a:gd name="connsiteX355" fmla="*/ 171450 w 515382"/>
              <a:gd name="connsiteY355" fmla="*/ 432435 h 455981"/>
              <a:gd name="connsiteX356" fmla="*/ 160020 w 515382"/>
              <a:gd name="connsiteY356" fmla="*/ 430530 h 455981"/>
              <a:gd name="connsiteX357" fmla="*/ 154305 w 515382"/>
              <a:gd name="connsiteY357" fmla="*/ 426720 h 455981"/>
              <a:gd name="connsiteX358" fmla="*/ 139065 w 515382"/>
              <a:gd name="connsiteY358" fmla="*/ 422910 h 455981"/>
              <a:gd name="connsiteX359" fmla="*/ 114300 w 515382"/>
              <a:gd name="connsiteY359" fmla="*/ 419100 h 455981"/>
              <a:gd name="connsiteX360" fmla="*/ 108585 w 515382"/>
              <a:gd name="connsiteY360" fmla="*/ 417195 h 455981"/>
              <a:gd name="connsiteX361" fmla="*/ 97155 w 515382"/>
              <a:gd name="connsiteY361" fmla="*/ 415290 h 455981"/>
              <a:gd name="connsiteX362" fmla="*/ 89535 w 515382"/>
              <a:gd name="connsiteY362" fmla="*/ 413385 h 455981"/>
              <a:gd name="connsiteX363" fmla="*/ 83820 w 515382"/>
              <a:gd name="connsiteY363" fmla="*/ 409575 h 455981"/>
              <a:gd name="connsiteX364" fmla="*/ 83820 w 515382"/>
              <a:gd name="connsiteY364" fmla="*/ 421005 h 455981"/>
              <a:gd name="connsiteX365" fmla="*/ 89535 w 515382"/>
              <a:gd name="connsiteY365" fmla="*/ 422910 h 455981"/>
              <a:gd name="connsiteX366" fmla="*/ 95250 w 515382"/>
              <a:gd name="connsiteY366" fmla="*/ 428625 h 455981"/>
              <a:gd name="connsiteX367" fmla="*/ 108585 w 515382"/>
              <a:gd name="connsiteY367" fmla="*/ 432435 h 455981"/>
              <a:gd name="connsiteX368" fmla="*/ 129540 w 515382"/>
              <a:gd name="connsiteY368" fmla="*/ 436245 h 455981"/>
              <a:gd name="connsiteX369" fmla="*/ 188595 w 515382"/>
              <a:gd name="connsiteY369" fmla="*/ 441960 h 455981"/>
              <a:gd name="connsiteX370" fmla="*/ 222885 w 515382"/>
              <a:gd name="connsiteY370" fmla="*/ 445770 h 455981"/>
              <a:gd name="connsiteX371" fmla="*/ 240030 w 515382"/>
              <a:gd name="connsiteY371" fmla="*/ 451485 h 455981"/>
              <a:gd name="connsiteX372" fmla="*/ 247650 w 515382"/>
              <a:gd name="connsiteY372" fmla="*/ 453390 h 455981"/>
              <a:gd name="connsiteX373" fmla="*/ 253365 w 515382"/>
              <a:gd name="connsiteY373" fmla="*/ 455295 h 455981"/>
              <a:gd name="connsiteX374" fmla="*/ 299085 w 515382"/>
              <a:gd name="connsiteY374" fmla="*/ 453390 h 45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515382" h="455981">
                <a:moveTo>
                  <a:pt x="299085" y="453390"/>
                </a:moveTo>
                <a:cubicBezTo>
                  <a:pt x="309562" y="452755"/>
                  <a:pt x="310558" y="452430"/>
                  <a:pt x="316230" y="451485"/>
                </a:cubicBezTo>
                <a:cubicBezTo>
                  <a:pt x="318211" y="451155"/>
                  <a:pt x="319997" y="450067"/>
                  <a:pt x="321945" y="449580"/>
                </a:cubicBezTo>
                <a:cubicBezTo>
                  <a:pt x="325086" y="448795"/>
                  <a:pt x="328346" y="448527"/>
                  <a:pt x="331470" y="447675"/>
                </a:cubicBezTo>
                <a:cubicBezTo>
                  <a:pt x="335345" y="446618"/>
                  <a:pt x="338908" y="444309"/>
                  <a:pt x="342900" y="443865"/>
                </a:cubicBezTo>
                <a:cubicBezTo>
                  <a:pt x="348615" y="443230"/>
                  <a:pt x="354365" y="442857"/>
                  <a:pt x="360045" y="441960"/>
                </a:cubicBezTo>
                <a:cubicBezTo>
                  <a:pt x="366442" y="440950"/>
                  <a:pt x="372638" y="438647"/>
                  <a:pt x="379095" y="438150"/>
                </a:cubicBezTo>
                <a:cubicBezTo>
                  <a:pt x="387350" y="437515"/>
                  <a:pt x="395622" y="437069"/>
                  <a:pt x="403860" y="436245"/>
                </a:cubicBezTo>
                <a:cubicBezTo>
                  <a:pt x="408328" y="435798"/>
                  <a:pt x="412732" y="434836"/>
                  <a:pt x="417195" y="434340"/>
                </a:cubicBezTo>
                <a:cubicBezTo>
                  <a:pt x="424166" y="433565"/>
                  <a:pt x="431165" y="433070"/>
                  <a:pt x="438150" y="432435"/>
                </a:cubicBezTo>
                <a:cubicBezTo>
                  <a:pt x="469248" y="422069"/>
                  <a:pt x="430227" y="434416"/>
                  <a:pt x="461010" y="426720"/>
                </a:cubicBezTo>
                <a:cubicBezTo>
                  <a:pt x="464906" y="425746"/>
                  <a:pt x="468502" y="423698"/>
                  <a:pt x="472440" y="422910"/>
                </a:cubicBezTo>
                <a:cubicBezTo>
                  <a:pt x="475615" y="422275"/>
                  <a:pt x="478841" y="421857"/>
                  <a:pt x="481965" y="421005"/>
                </a:cubicBezTo>
                <a:lnTo>
                  <a:pt x="499110" y="415290"/>
                </a:lnTo>
                <a:cubicBezTo>
                  <a:pt x="501015" y="414655"/>
                  <a:pt x="503154" y="414499"/>
                  <a:pt x="504825" y="413385"/>
                </a:cubicBezTo>
                <a:cubicBezTo>
                  <a:pt x="506730" y="412115"/>
                  <a:pt x="512159" y="411194"/>
                  <a:pt x="510540" y="409575"/>
                </a:cubicBezTo>
                <a:cubicBezTo>
                  <a:pt x="508689" y="407724"/>
                  <a:pt x="505487" y="410967"/>
                  <a:pt x="502920" y="411480"/>
                </a:cubicBezTo>
                <a:cubicBezTo>
                  <a:pt x="499132" y="412238"/>
                  <a:pt x="495237" y="412448"/>
                  <a:pt x="491490" y="413385"/>
                </a:cubicBezTo>
                <a:cubicBezTo>
                  <a:pt x="487594" y="414359"/>
                  <a:pt x="484052" y="416751"/>
                  <a:pt x="480060" y="417195"/>
                </a:cubicBezTo>
                <a:lnTo>
                  <a:pt x="462915" y="419100"/>
                </a:lnTo>
                <a:cubicBezTo>
                  <a:pt x="443904" y="425437"/>
                  <a:pt x="477458" y="414667"/>
                  <a:pt x="426720" y="424815"/>
                </a:cubicBezTo>
                <a:cubicBezTo>
                  <a:pt x="409076" y="428344"/>
                  <a:pt x="420423" y="426472"/>
                  <a:pt x="392430" y="428625"/>
                </a:cubicBezTo>
                <a:cubicBezTo>
                  <a:pt x="380365" y="427990"/>
                  <a:pt x="368231" y="428159"/>
                  <a:pt x="356235" y="426720"/>
                </a:cubicBezTo>
                <a:lnTo>
                  <a:pt x="339090" y="421005"/>
                </a:lnTo>
                <a:cubicBezTo>
                  <a:pt x="337185" y="420370"/>
                  <a:pt x="335363" y="419384"/>
                  <a:pt x="333375" y="419100"/>
                </a:cubicBezTo>
                <a:lnTo>
                  <a:pt x="320040" y="417195"/>
                </a:lnTo>
                <a:cubicBezTo>
                  <a:pt x="303155" y="411567"/>
                  <a:pt x="312602" y="413829"/>
                  <a:pt x="291465" y="411480"/>
                </a:cubicBezTo>
                <a:cubicBezTo>
                  <a:pt x="300522" y="405442"/>
                  <a:pt x="295008" y="408394"/>
                  <a:pt x="308610" y="403860"/>
                </a:cubicBezTo>
                <a:cubicBezTo>
                  <a:pt x="310515" y="403225"/>
                  <a:pt x="312654" y="403069"/>
                  <a:pt x="314325" y="401955"/>
                </a:cubicBezTo>
                <a:cubicBezTo>
                  <a:pt x="316230" y="400685"/>
                  <a:pt x="317992" y="399169"/>
                  <a:pt x="320040" y="398145"/>
                </a:cubicBezTo>
                <a:cubicBezTo>
                  <a:pt x="321836" y="397247"/>
                  <a:pt x="324000" y="397215"/>
                  <a:pt x="325755" y="396240"/>
                </a:cubicBezTo>
                <a:cubicBezTo>
                  <a:pt x="329758" y="394016"/>
                  <a:pt x="332841" y="390068"/>
                  <a:pt x="337185" y="388620"/>
                </a:cubicBezTo>
                <a:cubicBezTo>
                  <a:pt x="345072" y="385991"/>
                  <a:pt x="341229" y="387829"/>
                  <a:pt x="348615" y="382905"/>
                </a:cubicBezTo>
                <a:cubicBezTo>
                  <a:pt x="361315" y="383540"/>
                  <a:pt x="374086" y="383324"/>
                  <a:pt x="386715" y="384810"/>
                </a:cubicBezTo>
                <a:cubicBezTo>
                  <a:pt x="388709" y="385045"/>
                  <a:pt x="382998" y="386515"/>
                  <a:pt x="381000" y="386715"/>
                </a:cubicBezTo>
                <a:cubicBezTo>
                  <a:pt x="370240" y="387791"/>
                  <a:pt x="359410" y="387985"/>
                  <a:pt x="348615" y="388620"/>
                </a:cubicBezTo>
                <a:cubicBezTo>
                  <a:pt x="350520" y="389890"/>
                  <a:pt x="352058" y="392146"/>
                  <a:pt x="354330" y="392430"/>
                </a:cubicBezTo>
                <a:cubicBezTo>
                  <a:pt x="359599" y="393089"/>
                  <a:pt x="364644" y="389715"/>
                  <a:pt x="369570" y="388620"/>
                </a:cubicBezTo>
                <a:cubicBezTo>
                  <a:pt x="373341" y="387782"/>
                  <a:pt x="377200" y="387406"/>
                  <a:pt x="381000" y="386715"/>
                </a:cubicBezTo>
                <a:cubicBezTo>
                  <a:pt x="384186" y="386136"/>
                  <a:pt x="387291" y="384964"/>
                  <a:pt x="390525" y="384810"/>
                </a:cubicBezTo>
                <a:cubicBezTo>
                  <a:pt x="414002" y="383692"/>
                  <a:pt x="437515" y="383540"/>
                  <a:pt x="461010" y="382905"/>
                </a:cubicBezTo>
                <a:cubicBezTo>
                  <a:pt x="469265" y="382270"/>
                  <a:pt x="477552" y="381967"/>
                  <a:pt x="485775" y="381000"/>
                </a:cubicBezTo>
                <a:cubicBezTo>
                  <a:pt x="500849" y="379227"/>
                  <a:pt x="486688" y="379448"/>
                  <a:pt x="499110" y="377190"/>
                </a:cubicBezTo>
                <a:cubicBezTo>
                  <a:pt x="504147" y="376274"/>
                  <a:pt x="519470" y="375285"/>
                  <a:pt x="514350" y="375285"/>
                </a:cubicBezTo>
                <a:cubicBezTo>
                  <a:pt x="488808" y="375285"/>
                  <a:pt x="441676" y="377748"/>
                  <a:pt x="413385" y="379095"/>
                </a:cubicBezTo>
                <a:lnTo>
                  <a:pt x="291465" y="377190"/>
                </a:lnTo>
                <a:cubicBezTo>
                  <a:pt x="285889" y="377024"/>
                  <a:pt x="284229" y="374148"/>
                  <a:pt x="281940" y="369570"/>
                </a:cubicBezTo>
                <a:cubicBezTo>
                  <a:pt x="281042" y="367774"/>
                  <a:pt x="280933" y="365651"/>
                  <a:pt x="280035" y="363855"/>
                </a:cubicBezTo>
                <a:cubicBezTo>
                  <a:pt x="279011" y="361807"/>
                  <a:pt x="277155" y="360232"/>
                  <a:pt x="276225" y="358140"/>
                </a:cubicBezTo>
                <a:cubicBezTo>
                  <a:pt x="274594" y="354470"/>
                  <a:pt x="272415" y="346710"/>
                  <a:pt x="272415" y="346710"/>
                </a:cubicBezTo>
                <a:cubicBezTo>
                  <a:pt x="274320" y="345440"/>
                  <a:pt x="276082" y="343924"/>
                  <a:pt x="278130" y="342900"/>
                </a:cubicBezTo>
                <a:cubicBezTo>
                  <a:pt x="279926" y="342002"/>
                  <a:pt x="281855" y="341266"/>
                  <a:pt x="283845" y="340995"/>
                </a:cubicBezTo>
                <a:cubicBezTo>
                  <a:pt x="295865" y="339356"/>
                  <a:pt x="308144" y="339564"/>
                  <a:pt x="320040" y="337185"/>
                </a:cubicBezTo>
                <a:cubicBezTo>
                  <a:pt x="340169" y="333159"/>
                  <a:pt x="326333" y="335470"/>
                  <a:pt x="361950" y="333375"/>
                </a:cubicBezTo>
                <a:lnTo>
                  <a:pt x="375285" y="331470"/>
                </a:lnTo>
                <a:cubicBezTo>
                  <a:pt x="380991" y="330757"/>
                  <a:pt x="386747" y="330439"/>
                  <a:pt x="392430" y="329565"/>
                </a:cubicBezTo>
                <a:cubicBezTo>
                  <a:pt x="395018" y="329167"/>
                  <a:pt x="397452" y="327985"/>
                  <a:pt x="400050" y="327660"/>
                </a:cubicBezTo>
                <a:cubicBezTo>
                  <a:pt x="447601" y="321716"/>
                  <a:pt x="400002" y="329444"/>
                  <a:pt x="441960" y="323850"/>
                </a:cubicBezTo>
                <a:cubicBezTo>
                  <a:pt x="470296" y="320072"/>
                  <a:pt x="437968" y="323886"/>
                  <a:pt x="457200" y="320040"/>
                </a:cubicBezTo>
                <a:cubicBezTo>
                  <a:pt x="461603" y="319159"/>
                  <a:pt x="466090" y="318770"/>
                  <a:pt x="470535" y="318135"/>
                </a:cubicBezTo>
                <a:cubicBezTo>
                  <a:pt x="489741" y="311733"/>
                  <a:pt x="459950" y="321501"/>
                  <a:pt x="483870" y="314325"/>
                </a:cubicBezTo>
                <a:cubicBezTo>
                  <a:pt x="487717" y="313171"/>
                  <a:pt x="491958" y="312743"/>
                  <a:pt x="495300" y="310515"/>
                </a:cubicBezTo>
                <a:cubicBezTo>
                  <a:pt x="497205" y="309245"/>
                  <a:pt x="498967" y="307729"/>
                  <a:pt x="501015" y="306705"/>
                </a:cubicBezTo>
                <a:cubicBezTo>
                  <a:pt x="502424" y="306000"/>
                  <a:pt x="512445" y="303720"/>
                  <a:pt x="512445" y="300990"/>
                </a:cubicBezTo>
                <a:cubicBezTo>
                  <a:pt x="512445" y="298982"/>
                  <a:pt x="508699" y="302501"/>
                  <a:pt x="506730" y="302895"/>
                </a:cubicBezTo>
                <a:cubicBezTo>
                  <a:pt x="502327" y="303776"/>
                  <a:pt x="497877" y="304536"/>
                  <a:pt x="493395" y="304800"/>
                </a:cubicBezTo>
                <a:cubicBezTo>
                  <a:pt x="476268" y="305807"/>
                  <a:pt x="459105" y="306070"/>
                  <a:pt x="441960" y="306705"/>
                </a:cubicBezTo>
                <a:cubicBezTo>
                  <a:pt x="395047" y="312569"/>
                  <a:pt x="447141" y="306586"/>
                  <a:pt x="339090" y="310515"/>
                </a:cubicBezTo>
                <a:cubicBezTo>
                  <a:pt x="333344" y="310724"/>
                  <a:pt x="327660" y="311785"/>
                  <a:pt x="321945" y="312420"/>
                </a:cubicBezTo>
                <a:cubicBezTo>
                  <a:pt x="305859" y="311777"/>
                  <a:pt x="279750" y="321517"/>
                  <a:pt x="268605" y="304800"/>
                </a:cubicBezTo>
                <a:cubicBezTo>
                  <a:pt x="267491" y="303129"/>
                  <a:pt x="267335" y="300990"/>
                  <a:pt x="266700" y="299085"/>
                </a:cubicBezTo>
                <a:cubicBezTo>
                  <a:pt x="282548" y="293802"/>
                  <a:pt x="257293" y="301842"/>
                  <a:pt x="285750" y="295275"/>
                </a:cubicBezTo>
                <a:cubicBezTo>
                  <a:pt x="289663" y="294372"/>
                  <a:pt x="293370" y="292735"/>
                  <a:pt x="297180" y="291465"/>
                </a:cubicBezTo>
                <a:cubicBezTo>
                  <a:pt x="310883" y="286897"/>
                  <a:pt x="293771" y="292439"/>
                  <a:pt x="310515" y="287655"/>
                </a:cubicBezTo>
                <a:cubicBezTo>
                  <a:pt x="318069" y="285497"/>
                  <a:pt x="316248" y="284901"/>
                  <a:pt x="325755" y="283845"/>
                </a:cubicBezTo>
                <a:cubicBezTo>
                  <a:pt x="350906" y="281050"/>
                  <a:pt x="388040" y="280730"/>
                  <a:pt x="409575" y="280035"/>
                </a:cubicBezTo>
                <a:cubicBezTo>
                  <a:pt x="434445" y="276926"/>
                  <a:pt x="416252" y="279821"/>
                  <a:pt x="432435" y="276225"/>
                </a:cubicBezTo>
                <a:cubicBezTo>
                  <a:pt x="439427" y="274671"/>
                  <a:pt x="442943" y="274406"/>
                  <a:pt x="449580" y="272415"/>
                </a:cubicBezTo>
                <a:lnTo>
                  <a:pt x="466725" y="266700"/>
                </a:lnTo>
                <a:lnTo>
                  <a:pt x="472440" y="264795"/>
                </a:lnTo>
                <a:cubicBezTo>
                  <a:pt x="467525" y="261519"/>
                  <a:pt x="465540" y="259269"/>
                  <a:pt x="459105" y="259080"/>
                </a:cubicBezTo>
                <a:cubicBezTo>
                  <a:pt x="418478" y="257885"/>
                  <a:pt x="377825" y="257810"/>
                  <a:pt x="337185" y="257175"/>
                </a:cubicBezTo>
                <a:cubicBezTo>
                  <a:pt x="311877" y="252113"/>
                  <a:pt x="324579" y="254009"/>
                  <a:pt x="299085" y="251460"/>
                </a:cubicBezTo>
                <a:cubicBezTo>
                  <a:pt x="288660" y="247985"/>
                  <a:pt x="288071" y="250388"/>
                  <a:pt x="283845" y="241935"/>
                </a:cubicBezTo>
                <a:cubicBezTo>
                  <a:pt x="282947" y="240139"/>
                  <a:pt x="282575" y="238125"/>
                  <a:pt x="281940" y="236220"/>
                </a:cubicBezTo>
                <a:cubicBezTo>
                  <a:pt x="314793" y="214318"/>
                  <a:pt x="282722" y="234217"/>
                  <a:pt x="384810" y="230505"/>
                </a:cubicBezTo>
                <a:cubicBezTo>
                  <a:pt x="387426" y="230410"/>
                  <a:pt x="389838" y="228970"/>
                  <a:pt x="392430" y="228600"/>
                </a:cubicBezTo>
                <a:cubicBezTo>
                  <a:pt x="407186" y="226492"/>
                  <a:pt x="410110" y="227634"/>
                  <a:pt x="422910" y="224790"/>
                </a:cubicBezTo>
                <a:cubicBezTo>
                  <a:pt x="424870" y="224354"/>
                  <a:pt x="426677" y="223372"/>
                  <a:pt x="428625" y="222885"/>
                </a:cubicBezTo>
                <a:cubicBezTo>
                  <a:pt x="432972" y="221798"/>
                  <a:pt x="439510" y="221252"/>
                  <a:pt x="443865" y="219075"/>
                </a:cubicBezTo>
                <a:cubicBezTo>
                  <a:pt x="445913" y="218051"/>
                  <a:pt x="447532" y="216289"/>
                  <a:pt x="449580" y="215265"/>
                </a:cubicBezTo>
                <a:cubicBezTo>
                  <a:pt x="465354" y="207378"/>
                  <a:pt x="444632" y="220469"/>
                  <a:pt x="461010" y="209550"/>
                </a:cubicBezTo>
                <a:cubicBezTo>
                  <a:pt x="449973" y="205871"/>
                  <a:pt x="454967" y="206670"/>
                  <a:pt x="436245" y="209550"/>
                </a:cubicBezTo>
                <a:cubicBezTo>
                  <a:pt x="434260" y="209855"/>
                  <a:pt x="432535" y="211352"/>
                  <a:pt x="430530" y="211455"/>
                </a:cubicBezTo>
                <a:cubicBezTo>
                  <a:pt x="407691" y="212626"/>
                  <a:pt x="384810" y="212725"/>
                  <a:pt x="361950" y="213360"/>
                </a:cubicBezTo>
                <a:cubicBezTo>
                  <a:pt x="346559" y="215925"/>
                  <a:pt x="354184" y="214044"/>
                  <a:pt x="339090" y="219075"/>
                </a:cubicBezTo>
                <a:lnTo>
                  <a:pt x="333375" y="220980"/>
                </a:lnTo>
                <a:cubicBezTo>
                  <a:pt x="316865" y="220345"/>
                  <a:pt x="299391" y="224671"/>
                  <a:pt x="283845" y="219075"/>
                </a:cubicBezTo>
                <a:cubicBezTo>
                  <a:pt x="279028" y="217341"/>
                  <a:pt x="283264" y="208310"/>
                  <a:pt x="285750" y="203835"/>
                </a:cubicBezTo>
                <a:cubicBezTo>
                  <a:pt x="287021" y="201546"/>
                  <a:pt x="290814" y="202498"/>
                  <a:pt x="293370" y="201930"/>
                </a:cubicBezTo>
                <a:cubicBezTo>
                  <a:pt x="296531" y="201228"/>
                  <a:pt x="299771" y="200877"/>
                  <a:pt x="302895" y="200025"/>
                </a:cubicBezTo>
                <a:lnTo>
                  <a:pt x="320040" y="194310"/>
                </a:lnTo>
                <a:cubicBezTo>
                  <a:pt x="321945" y="193675"/>
                  <a:pt x="323767" y="192689"/>
                  <a:pt x="325755" y="192405"/>
                </a:cubicBezTo>
                <a:lnTo>
                  <a:pt x="339090" y="190500"/>
                </a:lnTo>
                <a:cubicBezTo>
                  <a:pt x="343008" y="189194"/>
                  <a:pt x="348438" y="187222"/>
                  <a:pt x="352425" y="186690"/>
                </a:cubicBezTo>
                <a:cubicBezTo>
                  <a:pt x="359377" y="185763"/>
                  <a:pt x="366395" y="185420"/>
                  <a:pt x="373380" y="184785"/>
                </a:cubicBezTo>
                <a:cubicBezTo>
                  <a:pt x="378460" y="183515"/>
                  <a:pt x="383652" y="182631"/>
                  <a:pt x="388620" y="180975"/>
                </a:cubicBezTo>
                <a:cubicBezTo>
                  <a:pt x="392430" y="179705"/>
                  <a:pt x="396112" y="177953"/>
                  <a:pt x="400050" y="177165"/>
                </a:cubicBezTo>
                <a:cubicBezTo>
                  <a:pt x="402689" y="176637"/>
                  <a:pt x="411995" y="175186"/>
                  <a:pt x="415290" y="173355"/>
                </a:cubicBezTo>
                <a:cubicBezTo>
                  <a:pt x="419293" y="171131"/>
                  <a:pt x="422624" y="167783"/>
                  <a:pt x="426720" y="165735"/>
                </a:cubicBezTo>
                <a:lnTo>
                  <a:pt x="434340" y="161925"/>
                </a:lnTo>
                <a:cubicBezTo>
                  <a:pt x="432435" y="161290"/>
                  <a:pt x="430633" y="160020"/>
                  <a:pt x="428625" y="160020"/>
                </a:cubicBezTo>
                <a:cubicBezTo>
                  <a:pt x="420149" y="160020"/>
                  <a:pt x="413878" y="162748"/>
                  <a:pt x="405765" y="163830"/>
                </a:cubicBezTo>
                <a:cubicBezTo>
                  <a:pt x="399439" y="164673"/>
                  <a:pt x="393065" y="165100"/>
                  <a:pt x="386715" y="165735"/>
                </a:cubicBezTo>
                <a:cubicBezTo>
                  <a:pt x="376566" y="169118"/>
                  <a:pt x="381916" y="167750"/>
                  <a:pt x="365760" y="169545"/>
                </a:cubicBezTo>
                <a:cubicBezTo>
                  <a:pt x="338288" y="172597"/>
                  <a:pt x="355776" y="169939"/>
                  <a:pt x="335280" y="173355"/>
                </a:cubicBezTo>
                <a:cubicBezTo>
                  <a:pt x="319405" y="172720"/>
                  <a:pt x="302907" y="175899"/>
                  <a:pt x="287655" y="171450"/>
                </a:cubicBezTo>
                <a:cubicBezTo>
                  <a:pt x="283947" y="170368"/>
                  <a:pt x="287644" y="163374"/>
                  <a:pt x="289560" y="160020"/>
                </a:cubicBezTo>
                <a:cubicBezTo>
                  <a:pt x="290556" y="158277"/>
                  <a:pt x="293338" y="158643"/>
                  <a:pt x="295275" y="158115"/>
                </a:cubicBezTo>
                <a:cubicBezTo>
                  <a:pt x="300327" y="156737"/>
                  <a:pt x="305435" y="155575"/>
                  <a:pt x="310515" y="154305"/>
                </a:cubicBezTo>
                <a:lnTo>
                  <a:pt x="318135" y="152400"/>
                </a:lnTo>
                <a:cubicBezTo>
                  <a:pt x="320040" y="151130"/>
                  <a:pt x="321758" y="149520"/>
                  <a:pt x="323850" y="148590"/>
                </a:cubicBezTo>
                <a:cubicBezTo>
                  <a:pt x="327520" y="146959"/>
                  <a:pt x="331470" y="146050"/>
                  <a:pt x="335280" y="144780"/>
                </a:cubicBezTo>
                <a:lnTo>
                  <a:pt x="340995" y="142875"/>
                </a:lnTo>
                <a:lnTo>
                  <a:pt x="346710" y="140970"/>
                </a:lnTo>
                <a:cubicBezTo>
                  <a:pt x="348615" y="140335"/>
                  <a:pt x="350754" y="140179"/>
                  <a:pt x="352425" y="139065"/>
                </a:cubicBezTo>
                <a:cubicBezTo>
                  <a:pt x="354330" y="137795"/>
                  <a:pt x="356048" y="136185"/>
                  <a:pt x="358140" y="135255"/>
                </a:cubicBezTo>
                <a:cubicBezTo>
                  <a:pt x="361810" y="133624"/>
                  <a:pt x="366228" y="133673"/>
                  <a:pt x="369570" y="131445"/>
                </a:cubicBezTo>
                <a:lnTo>
                  <a:pt x="381000" y="123825"/>
                </a:lnTo>
                <a:lnTo>
                  <a:pt x="386715" y="120015"/>
                </a:lnTo>
                <a:cubicBezTo>
                  <a:pt x="387905" y="116446"/>
                  <a:pt x="391932" y="110490"/>
                  <a:pt x="382905" y="110490"/>
                </a:cubicBezTo>
                <a:cubicBezTo>
                  <a:pt x="380615" y="110490"/>
                  <a:pt x="379282" y="113370"/>
                  <a:pt x="377190" y="114300"/>
                </a:cubicBezTo>
                <a:cubicBezTo>
                  <a:pt x="373520" y="115931"/>
                  <a:pt x="369570" y="116840"/>
                  <a:pt x="365760" y="118110"/>
                </a:cubicBezTo>
                <a:cubicBezTo>
                  <a:pt x="363855" y="118745"/>
                  <a:pt x="361716" y="118901"/>
                  <a:pt x="360045" y="120015"/>
                </a:cubicBezTo>
                <a:cubicBezTo>
                  <a:pt x="358140" y="121285"/>
                  <a:pt x="356378" y="122801"/>
                  <a:pt x="354330" y="123825"/>
                </a:cubicBezTo>
                <a:cubicBezTo>
                  <a:pt x="349184" y="126398"/>
                  <a:pt x="342453" y="126464"/>
                  <a:pt x="337185" y="127635"/>
                </a:cubicBezTo>
                <a:cubicBezTo>
                  <a:pt x="335225" y="128071"/>
                  <a:pt x="333418" y="129053"/>
                  <a:pt x="331470" y="129540"/>
                </a:cubicBezTo>
                <a:lnTo>
                  <a:pt x="316230" y="133350"/>
                </a:lnTo>
                <a:cubicBezTo>
                  <a:pt x="308610" y="132715"/>
                  <a:pt x="300678" y="133694"/>
                  <a:pt x="293370" y="131445"/>
                </a:cubicBezTo>
                <a:cubicBezTo>
                  <a:pt x="291451" y="130854"/>
                  <a:pt x="291465" y="127738"/>
                  <a:pt x="291465" y="125730"/>
                </a:cubicBezTo>
                <a:cubicBezTo>
                  <a:pt x="291465" y="118716"/>
                  <a:pt x="291152" y="111429"/>
                  <a:pt x="293370" y="104775"/>
                </a:cubicBezTo>
                <a:cubicBezTo>
                  <a:pt x="294005" y="102870"/>
                  <a:pt x="297100" y="103175"/>
                  <a:pt x="299085" y="102870"/>
                </a:cubicBezTo>
                <a:cubicBezTo>
                  <a:pt x="305392" y="101900"/>
                  <a:pt x="311785" y="101600"/>
                  <a:pt x="318135" y="100965"/>
                </a:cubicBezTo>
                <a:cubicBezTo>
                  <a:pt x="341956" y="95010"/>
                  <a:pt x="312339" y="102621"/>
                  <a:pt x="331470" y="97155"/>
                </a:cubicBezTo>
                <a:cubicBezTo>
                  <a:pt x="333987" y="96436"/>
                  <a:pt x="336639" y="96169"/>
                  <a:pt x="339090" y="95250"/>
                </a:cubicBezTo>
                <a:cubicBezTo>
                  <a:pt x="344614" y="93178"/>
                  <a:pt x="347688" y="90788"/>
                  <a:pt x="352425" y="87630"/>
                </a:cubicBezTo>
                <a:cubicBezTo>
                  <a:pt x="353695" y="85725"/>
                  <a:pt x="356790" y="84136"/>
                  <a:pt x="356235" y="81915"/>
                </a:cubicBezTo>
                <a:cubicBezTo>
                  <a:pt x="355748" y="79967"/>
                  <a:pt x="352528" y="80010"/>
                  <a:pt x="350520" y="80010"/>
                </a:cubicBezTo>
                <a:cubicBezTo>
                  <a:pt x="332729" y="80010"/>
                  <a:pt x="314960" y="81280"/>
                  <a:pt x="297180" y="81915"/>
                </a:cubicBezTo>
                <a:cubicBezTo>
                  <a:pt x="291493" y="80967"/>
                  <a:pt x="270966" y="81459"/>
                  <a:pt x="287655" y="64770"/>
                </a:cubicBezTo>
                <a:cubicBezTo>
                  <a:pt x="291275" y="61150"/>
                  <a:pt x="297815" y="63500"/>
                  <a:pt x="302895" y="62865"/>
                </a:cubicBezTo>
                <a:cubicBezTo>
                  <a:pt x="316497" y="58331"/>
                  <a:pt x="310983" y="61283"/>
                  <a:pt x="320040" y="55245"/>
                </a:cubicBezTo>
                <a:cubicBezTo>
                  <a:pt x="319405" y="50165"/>
                  <a:pt x="320036" y="44758"/>
                  <a:pt x="318135" y="40005"/>
                </a:cubicBezTo>
                <a:cubicBezTo>
                  <a:pt x="317285" y="37879"/>
                  <a:pt x="314512" y="37125"/>
                  <a:pt x="312420" y="36195"/>
                </a:cubicBezTo>
                <a:cubicBezTo>
                  <a:pt x="306457" y="33545"/>
                  <a:pt x="299703" y="32063"/>
                  <a:pt x="293370" y="30480"/>
                </a:cubicBezTo>
                <a:cubicBezTo>
                  <a:pt x="287854" y="13933"/>
                  <a:pt x="296997" y="39983"/>
                  <a:pt x="285750" y="15240"/>
                </a:cubicBezTo>
                <a:cubicBezTo>
                  <a:pt x="278850" y="61"/>
                  <a:pt x="286630" y="6937"/>
                  <a:pt x="276225" y="0"/>
                </a:cubicBezTo>
                <a:cubicBezTo>
                  <a:pt x="273685" y="635"/>
                  <a:pt x="271161" y="1337"/>
                  <a:pt x="268605" y="1905"/>
                </a:cubicBezTo>
                <a:cubicBezTo>
                  <a:pt x="265444" y="2607"/>
                  <a:pt x="261774" y="2014"/>
                  <a:pt x="259080" y="3810"/>
                </a:cubicBezTo>
                <a:cubicBezTo>
                  <a:pt x="257409" y="4924"/>
                  <a:pt x="257810" y="7620"/>
                  <a:pt x="257175" y="9525"/>
                </a:cubicBezTo>
                <a:cubicBezTo>
                  <a:pt x="256540" y="14605"/>
                  <a:pt x="259849" y="22475"/>
                  <a:pt x="255270" y="24765"/>
                </a:cubicBezTo>
                <a:cubicBezTo>
                  <a:pt x="244419" y="30190"/>
                  <a:pt x="219075" y="28575"/>
                  <a:pt x="219075" y="28575"/>
                </a:cubicBezTo>
                <a:cubicBezTo>
                  <a:pt x="219710" y="31115"/>
                  <a:pt x="219949" y="33789"/>
                  <a:pt x="220980" y="36195"/>
                </a:cubicBezTo>
                <a:cubicBezTo>
                  <a:pt x="222922" y="40727"/>
                  <a:pt x="226023" y="43728"/>
                  <a:pt x="230505" y="45720"/>
                </a:cubicBezTo>
                <a:cubicBezTo>
                  <a:pt x="234175" y="47351"/>
                  <a:pt x="238593" y="47302"/>
                  <a:pt x="241935" y="49530"/>
                </a:cubicBezTo>
                <a:cubicBezTo>
                  <a:pt x="249321" y="54454"/>
                  <a:pt x="245478" y="52616"/>
                  <a:pt x="253365" y="55245"/>
                </a:cubicBezTo>
                <a:cubicBezTo>
                  <a:pt x="254635" y="57150"/>
                  <a:pt x="259080" y="59690"/>
                  <a:pt x="257175" y="60960"/>
                </a:cubicBezTo>
                <a:cubicBezTo>
                  <a:pt x="252915" y="63800"/>
                  <a:pt x="246972" y="61949"/>
                  <a:pt x="241935" y="62865"/>
                </a:cubicBezTo>
                <a:cubicBezTo>
                  <a:pt x="239959" y="63224"/>
                  <a:pt x="238125" y="64135"/>
                  <a:pt x="236220" y="64770"/>
                </a:cubicBezTo>
                <a:cubicBezTo>
                  <a:pt x="230967" y="64113"/>
                  <a:pt x="221138" y="63897"/>
                  <a:pt x="215265" y="60960"/>
                </a:cubicBezTo>
                <a:cubicBezTo>
                  <a:pt x="213217" y="59936"/>
                  <a:pt x="211455" y="58420"/>
                  <a:pt x="209550" y="57150"/>
                </a:cubicBezTo>
                <a:cubicBezTo>
                  <a:pt x="208915" y="55245"/>
                  <a:pt x="208899" y="53003"/>
                  <a:pt x="207645" y="51435"/>
                </a:cubicBezTo>
                <a:cubicBezTo>
                  <a:pt x="204352" y="47318"/>
                  <a:pt x="193993" y="44979"/>
                  <a:pt x="190500" y="43815"/>
                </a:cubicBezTo>
                <a:lnTo>
                  <a:pt x="184785" y="41910"/>
                </a:lnTo>
                <a:cubicBezTo>
                  <a:pt x="185420" y="46990"/>
                  <a:pt x="184789" y="52397"/>
                  <a:pt x="186690" y="57150"/>
                </a:cubicBezTo>
                <a:cubicBezTo>
                  <a:pt x="187540" y="59276"/>
                  <a:pt x="190313" y="60030"/>
                  <a:pt x="192405" y="60960"/>
                </a:cubicBezTo>
                <a:cubicBezTo>
                  <a:pt x="204249" y="66224"/>
                  <a:pt x="208801" y="65267"/>
                  <a:pt x="222885" y="66675"/>
                </a:cubicBezTo>
                <a:cubicBezTo>
                  <a:pt x="225326" y="67285"/>
                  <a:pt x="233487" y="69119"/>
                  <a:pt x="236220" y="70485"/>
                </a:cubicBezTo>
                <a:cubicBezTo>
                  <a:pt x="238268" y="71509"/>
                  <a:pt x="240030" y="73025"/>
                  <a:pt x="241935" y="74295"/>
                </a:cubicBezTo>
                <a:cubicBezTo>
                  <a:pt x="242683" y="76540"/>
                  <a:pt x="246962" y="88588"/>
                  <a:pt x="245745" y="89535"/>
                </a:cubicBezTo>
                <a:cubicBezTo>
                  <a:pt x="240633" y="93511"/>
                  <a:pt x="226695" y="93345"/>
                  <a:pt x="226695" y="93345"/>
                </a:cubicBezTo>
                <a:cubicBezTo>
                  <a:pt x="225582" y="93221"/>
                  <a:pt x="206644" y="91892"/>
                  <a:pt x="201930" y="89535"/>
                </a:cubicBezTo>
                <a:cubicBezTo>
                  <a:pt x="179249" y="78195"/>
                  <a:pt x="200130" y="84322"/>
                  <a:pt x="182880" y="80010"/>
                </a:cubicBezTo>
                <a:cubicBezTo>
                  <a:pt x="179648" y="77855"/>
                  <a:pt x="174056" y="72091"/>
                  <a:pt x="169545" y="78105"/>
                </a:cubicBezTo>
                <a:cubicBezTo>
                  <a:pt x="168340" y="79711"/>
                  <a:pt x="170552" y="82024"/>
                  <a:pt x="171450" y="83820"/>
                </a:cubicBezTo>
                <a:cubicBezTo>
                  <a:pt x="175352" y="91624"/>
                  <a:pt x="173984" y="88444"/>
                  <a:pt x="180975" y="91440"/>
                </a:cubicBezTo>
                <a:cubicBezTo>
                  <a:pt x="183585" y="92559"/>
                  <a:pt x="185763" y="95038"/>
                  <a:pt x="188595" y="95250"/>
                </a:cubicBezTo>
                <a:cubicBezTo>
                  <a:pt x="211400" y="96960"/>
                  <a:pt x="234315" y="96520"/>
                  <a:pt x="257175" y="97155"/>
                </a:cubicBezTo>
                <a:cubicBezTo>
                  <a:pt x="262197" y="98829"/>
                  <a:pt x="271602" y="99873"/>
                  <a:pt x="260985" y="110490"/>
                </a:cubicBezTo>
                <a:cubicBezTo>
                  <a:pt x="259366" y="112109"/>
                  <a:pt x="257175" y="107950"/>
                  <a:pt x="255270" y="106680"/>
                </a:cubicBezTo>
                <a:cubicBezTo>
                  <a:pt x="254635" y="108585"/>
                  <a:pt x="253759" y="110426"/>
                  <a:pt x="253365" y="112395"/>
                </a:cubicBezTo>
                <a:cubicBezTo>
                  <a:pt x="249204" y="133202"/>
                  <a:pt x="257936" y="126270"/>
                  <a:pt x="228600" y="123825"/>
                </a:cubicBezTo>
                <a:cubicBezTo>
                  <a:pt x="226695" y="123190"/>
                  <a:pt x="224816" y="122472"/>
                  <a:pt x="222885" y="121920"/>
                </a:cubicBezTo>
                <a:cubicBezTo>
                  <a:pt x="220368" y="121201"/>
                  <a:pt x="217671" y="121046"/>
                  <a:pt x="215265" y="120015"/>
                </a:cubicBezTo>
                <a:cubicBezTo>
                  <a:pt x="198096" y="112657"/>
                  <a:pt x="224183" y="119132"/>
                  <a:pt x="200025" y="114300"/>
                </a:cubicBezTo>
                <a:cubicBezTo>
                  <a:pt x="198120" y="113030"/>
                  <a:pt x="196402" y="111420"/>
                  <a:pt x="194310" y="110490"/>
                </a:cubicBezTo>
                <a:cubicBezTo>
                  <a:pt x="188347" y="107840"/>
                  <a:pt x="181593" y="106358"/>
                  <a:pt x="175260" y="104775"/>
                </a:cubicBezTo>
                <a:cubicBezTo>
                  <a:pt x="173355" y="105410"/>
                  <a:pt x="170799" y="105112"/>
                  <a:pt x="169545" y="106680"/>
                </a:cubicBezTo>
                <a:cubicBezTo>
                  <a:pt x="167005" y="109855"/>
                  <a:pt x="167005" y="118745"/>
                  <a:pt x="169545" y="121920"/>
                </a:cubicBezTo>
                <a:cubicBezTo>
                  <a:pt x="170799" y="123488"/>
                  <a:pt x="173329" y="123273"/>
                  <a:pt x="175260" y="123825"/>
                </a:cubicBezTo>
                <a:cubicBezTo>
                  <a:pt x="177777" y="124544"/>
                  <a:pt x="180372" y="124978"/>
                  <a:pt x="182880" y="125730"/>
                </a:cubicBezTo>
                <a:cubicBezTo>
                  <a:pt x="203278" y="131849"/>
                  <a:pt x="185683" y="128677"/>
                  <a:pt x="213360" y="131445"/>
                </a:cubicBezTo>
                <a:cubicBezTo>
                  <a:pt x="215900" y="132715"/>
                  <a:pt x="218240" y="134508"/>
                  <a:pt x="220980" y="135255"/>
                </a:cubicBezTo>
                <a:cubicBezTo>
                  <a:pt x="225312" y="136436"/>
                  <a:pt x="229940" y="136150"/>
                  <a:pt x="234315" y="137160"/>
                </a:cubicBezTo>
                <a:cubicBezTo>
                  <a:pt x="244717" y="139560"/>
                  <a:pt x="244228" y="139959"/>
                  <a:pt x="251460" y="144780"/>
                </a:cubicBezTo>
                <a:cubicBezTo>
                  <a:pt x="252095" y="146685"/>
                  <a:pt x="252111" y="148927"/>
                  <a:pt x="253365" y="150495"/>
                </a:cubicBezTo>
                <a:cubicBezTo>
                  <a:pt x="254795" y="152283"/>
                  <a:pt x="258796" y="152033"/>
                  <a:pt x="259080" y="154305"/>
                </a:cubicBezTo>
                <a:cubicBezTo>
                  <a:pt x="260185" y="163149"/>
                  <a:pt x="257810" y="172085"/>
                  <a:pt x="257175" y="180975"/>
                </a:cubicBezTo>
                <a:lnTo>
                  <a:pt x="240030" y="175260"/>
                </a:lnTo>
                <a:lnTo>
                  <a:pt x="234315" y="173355"/>
                </a:lnTo>
                <a:cubicBezTo>
                  <a:pt x="232410" y="172720"/>
                  <a:pt x="230548" y="171937"/>
                  <a:pt x="228600" y="171450"/>
                </a:cubicBezTo>
                <a:cubicBezTo>
                  <a:pt x="226060" y="170815"/>
                  <a:pt x="223497" y="170264"/>
                  <a:pt x="220980" y="169545"/>
                </a:cubicBezTo>
                <a:cubicBezTo>
                  <a:pt x="219049" y="168993"/>
                  <a:pt x="217225" y="168076"/>
                  <a:pt x="215265" y="167640"/>
                </a:cubicBezTo>
                <a:cubicBezTo>
                  <a:pt x="198425" y="163898"/>
                  <a:pt x="209499" y="167625"/>
                  <a:pt x="196215" y="163830"/>
                </a:cubicBezTo>
                <a:cubicBezTo>
                  <a:pt x="187280" y="161277"/>
                  <a:pt x="193040" y="162469"/>
                  <a:pt x="182880" y="158115"/>
                </a:cubicBezTo>
                <a:cubicBezTo>
                  <a:pt x="177901" y="155981"/>
                  <a:pt x="174916" y="155916"/>
                  <a:pt x="169545" y="154305"/>
                </a:cubicBezTo>
                <a:cubicBezTo>
                  <a:pt x="146355" y="147348"/>
                  <a:pt x="168058" y="152981"/>
                  <a:pt x="150495" y="148590"/>
                </a:cubicBezTo>
                <a:cubicBezTo>
                  <a:pt x="148590" y="147320"/>
                  <a:pt x="146872" y="145710"/>
                  <a:pt x="144780" y="144780"/>
                </a:cubicBezTo>
                <a:cubicBezTo>
                  <a:pt x="141110" y="143149"/>
                  <a:pt x="136692" y="143198"/>
                  <a:pt x="133350" y="140970"/>
                </a:cubicBezTo>
                <a:lnTo>
                  <a:pt x="121920" y="133350"/>
                </a:lnTo>
                <a:cubicBezTo>
                  <a:pt x="122555" y="137160"/>
                  <a:pt x="122604" y="141116"/>
                  <a:pt x="123825" y="144780"/>
                </a:cubicBezTo>
                <a:cubicBezTo>
                  <a:pt x="124549" y="146952"/>
                  <a:pt x="125912" y="148987"/>
                  <a:pt x="127635" y="150495"/>
                </a:cubicBezTo>
                <a:cubicBezTo>
                  <a:pt x="135697" y="157549"/>
                  <a:pt x="136931" y="157404"/>
                  <a:pt x="144780" y="160020"/>
                </a:cubicBezTo>
                <a:cubicBezTo>
                  <a:pt x="146685" y="161925"/>
                  <a:pt x="148253" y="164241"/>
                  <a:pt x="150495" y="165735"/>
                </a:cubicBezTo>
                <a:cubicBezTo>
                  <a:pt x="152166" y="166849"/>
                  <a:pt x="154364" y="166849"/>
                  <a:pt x="156210" y="167640"/>
                </a:cubicBezTo>
                <a:cubicBezTo>
                  <a:pt x="162482" y="170328"/>
                  <a:pt x="163359" y="171980"/>
                  <a:pt x="169545" y="173355"/>
                </a:cubicBezTo>
                <a:cubicBezTo>
                  <a:pt x="173316" y="174193"/>
                  <a:pt x="177204" y="174422"/>
                  <a:pt x="180975" y="175260"/>
                </a:cubicBezTo>
                <a:cubicBezTo>
                  <a:pt x="182935" y="175696"/>
                  <a:pt x="184753" y="176637"/>
                  <a:pt x="186690" y="177165"/>
                </a:cubicBezTo>
                <a:cubicBezTo>
                  <a:pt x="191742" y="178543"/>
                  <a:pt x="196850" y="179705"/>
                  <a:pt x="201930" y="180975"/>
                </a:cubicBezTo>
                <a:lnTo>
                  <a:pt x="209550" y="182880"/>
                </a:lnTo>
                <a:cubicBezTo>
                  <a:pt x="212090" y="183515"/>
                  <a:pt x="214686" y="183957"/>
                  <a:pt x="217170" y="184785"/>
                </a:cubicBezTo>
                <a:cubicBezTo>
                  <a:pt x="220980" y="186055"/>
                  <a:pt x="225258" y="186367"/>
                  <a:pt x="228600" y="188595"/>
                </a:cubicBezTo>
                <a:cubicBezTo>
                  <a:pt x="242272" y="197709"/>
                  <a:pt x="236792" y="192977"/>
                  <a:pt x="245745" y="201930"/>
                </a:cubicBezTo>
                <a:cubicBezTo>
                  <a:pt x="246643" y="204625"/>
                  <a:pt x="249555" y="212873"/>
                  <a:pt x="249555" y="215265"/>
                </a:cubicBezTo>
                <a:cubicBezTo>
                  <a:pt x="249555" y="217273"/>
                  <a:pt x="248285" y="219075"/>
                  <a:pt x="247650" y="220980"/>
                </a:cubicBezTo>
                <a:cubicBezTo>
                  <a:pt x="233680" y="220345"/>
                  <a:pt x="219645" y="220565"/>
                  <a:pt x="205740" y="219075"/>
                </a:cubicBezTo>
                <a:cubicBezTo>
                  <a:pt x="186326" y="216995"/>
                  <a:pt x="200965" y="216094"/>
                  <a:pt x="188595" y="211455"/>
                </a:cubicBezTo>
                <a:cubicBezTo>
                  <a:pt x="185563" y="210318"/>
                  <a:pt x="182194" y="210402"/>
                  <a:pt x="179070" y="209550"/>
                </a:cubicBezTo>
                <a:cubicBezTo>
                  <a:pt x="175195" y="208493"/>
                  <a:pt x="171450" y="207010"/>
                  <a:pt x="167640" y="205740"/>
                </a:cubicBezTo>
                <a:cubicBezTo>
                  <a:pt x="165735" y="205105"/>
                  <a:pt x="163873" y="204322"/>
                  <a:pt x="161925" y="203835"/>
                </a:cubicBezTo>
                <a:lnTo>
                  <a:pt x="154305" y="201930"/>
                </a:lnTo>
                <a:cubicBezTo>
                  <a:pt x="137795" y="202565"/>
                  <a:pt x="121114" y="201384"/>
                  <a:pt x="104775" y="203835"/>
                </a:cubicBezTo>
                <a:cubicBezTo>
                  <a:pt x="100803" y="204431"/>
                  <a:pt x="112395" y="206375"/>
                  <a:pt x="116205" y="207645"/>
                </a:cubicBezTo>
                <a:cubicBezTo>
                  <a:pt x="118110" y="208280"/>
                  <a:pt x="119917" y="209407"/>
                  <a:pt x="121920" y="209550"/>
                </a:cubicBezTo>
                <a:cubicBezTo>
                  <a:pt x="153697" y="211820"/>
                  <a:pt x="139746" y="210350"/>
                  <a:pt x="163830" y="213360"/>
                </a:cubicBezTo>
                <a:cubicBezTo>
                  <a:pt x="165735" y="213995"/>
                  <a:pt x="167597" y="214778"/>
                  <a:pt x="169545" y="215265"/>
                </a:cubicBezTo>
                <a:cubicBezTo>
                  <a:pt x="172686" y="216050"/>
                  <a:pt x="175969" y="216240"/>
                  <a:pt x="179070" y="217170"/>
                </a:cubicBezTo>
                <a:cubicBezTo>
                  <a:pt x="182345" y="218153"/>
                  <a:pt x="185393" y="219779"/>
                  <a:pt x="188595" y="220980"/>
                </a:cubicBezTo>
                <a:cubicBezTo>
                  <a:pt x="194061" y="223030"/>
                  <a:pt x="195925" y="223289"/>
                  <a:pt x="201930" y="224790"/>
                </a:cubicBezTo>
                <a:cubicBezTo>
                  <a:pt x="203835" y="226060"/>
                  <a:pt x="205597" y="227576"/>
                  <a:pt x="207645" y="228600"/>
                </a:cubicBezTo>
                <a:cubicBezTo>
                  <a:pt x="212127" y="230841"/>
                  <a:pt x="220799" y="231878"/>
                  <a:pt x="224790" y="232410"/>
                </a:cubicBezTo>
                <a:cubicBezTo>
                  <a:pt x="230490" y="233170"/>
                  <a:pt x="236220" y="233680"/>
                  <a:pt x="241935" y="234315"/>
                </a:cubicBezTo>
                <a:cubicBezTo>
                  <a:pt x="243840" y="235585"/>
                  <a:pt x="246220" y="236337"/>
                  <a:pt x="247650" y="238125"/>
                </a:cubicBezTo>
                <a:cubicBezTo>
                  <a:pt x="248904" y="239693"/>
                  <a:pt x="249555" y="241832"/>
                  <a:pt x="249555" y="243840"/>
                </a:cubicBezTo>
                <a:cubicBezTo>
                  <a:pt x="249555" y="251486"/>
                  <a:pt x="248285" y="259080"/>
                  <a:pt x="247650" y="266700"/>
                </a:cubicBezTo>
                <a:cubicBezTo>
                  <a:pt x="244475" y="266065"/>
                  <a:pt x="241249" y="265647"/>
                  <a:pt x="238125" y="264795"/>
                </a:cubicBezTo>
                <a:cubicBezTo>
                  <a:pt x="234250" y="263738"/>
                  <a:pt x="230697" y="261319"/>
                  <a:pt x="226695" y="260985"/>
                </a:cubicBezTo>
                <a:lnTo>
                  <a:pt x="203835" y="259080"/>
                </a:lnTo>
                <a:cubicBezTo>
                  <a:pt x="201295" y="258445"/>
                  <a:pt x="198791" y="257643"/>
                  <a:pt x="196215" y="257175"/>
                </a:cubicBezTo>
                <a:cubicBezTo>
                  <a:pt x="191797" y="256372"/>
                  <a:pt x="187181" y="256560"/>
                  <a:pt x="182880" y="255270"/>
                </a:cubicBezTo>
                <a:cubicBezTo>
                  <a:pt x="168684" y="251011"/>
                  <a:pt x="188352" y="249064"/>
                  <a:pt x="165735" y="247650"/>
                </a:cubicBezTo>
                <a:lnTo>
                  <a:pt x="135255" y="245745"/>
                </a:lnTo>
                <a:cubicBezTo>
                  <a:pt x="134924" y="245690"/>
                  <a:pt x="115631" y="242601"/>
                  <a:pt x="114300" y="241935"/>
                </a:cubicBezTo>
                <a:cubicBezTo>
                  <a:pt x="111890" y="240730"/>
                  <a:pt x="110995" y="237425"/>
                  <a:pt x="108585" y="236220"/>
                </a:cubicBezTo>
                <a:cubicBezTo>
                  <a:pt x="104450" y="234153"/>
                  <a:pt x="99695" y="233680"/>
                  <a:pt x="95250" y="232410"/>
                </a:cubicBezTo>
                <a:cubicBezTo>
                  <a:pt x="93980" y="230505"/>
                  <a:pt x="93441" y="227807"/>
                  <a:pt x="91440" y="226695"/>
                </a:cubicBezTo>
                <a:cubicBezTo>
                  <a:pt x="80808" y="220789"/>
                  <a:pt x="80478" y="222094"/>
                  <a:pt x="72390" y="224790"/>
                </a:cubicBezTo>
                <a:cubicBezTo>
                  <a:pt x="73025" y="227965"/>
                  <a:pt x="72847" y="231419"/>
                  <a:pt x="74295" y="234315"/>
                </a:cubicBezTo>
                <a:cubicBezTo>
                  <a:pt x="75500" y="236725"/>
                  <a:pt x="77655" y="238722"/>
                  <a:pt x="80010" y="240030"/>
                </a:cubicBezTo>
                <a:cubicBezTo>
                  <a:pt x="86479" y="243624"/>
                  <a:pt x="95774" y="244562"/>
                  <a:pt x="102870" y="245745"/>
                </a:cubicBezTo>
                <a:cubicBezTo>
                  <a:pt x="108610" y="249571"/>
                  <a:pt x="109438" y="250465"/>
                  <a:pt x="116205" y="253365"/>
                </a:cubicBezTo>
                <a:cubicBezTo>
                  <a:pt x="118051" y="254156"/>
                  <a:pt x="120015" y="254635"/>
                  <a:pt x="121920" y="255270"/>
                </a:cubicBezTo>
                <a:cubicBezTo>
                  <a:pt x="126851" y="260201"/>
                  <a:pt x="132229" y="266326"/>
                  <a:pt x="139065" y="268605"/>
                </a:cubicBezTo>
                <a:cubicBezTo>
                  <a:pt x="142875" y="269875"/>
                  <a:pt x="146903" y="270619"/>
                  <a:pt x="150495" y="272415"/>
                </a:cubicBezTo>
                <a:cubicBezTo>
                  <a:pt x="156159" y="275247"/>
                  <a:pt x="163268" y="279250"/>
                  <a:pt x="169545" y="280035"/>
                </a:cubicBezTo>
                <a:cubicBezTo>
                  <a:pt x="174625" y="280670"/>
                  <a:pt x="179753" y="280997"/>
                  <a:pt x="184785" y="281940"/>
                </a:cubicBezTo>
                <a:cubicBezTo>
                  <a:pt x="221093" y="288748"/>
                  <a:pt x="175704" y="283539"/>
                  <a:pt x="220980" y="287655"/>
                </a:cubicBezTo>
                <a:cubicBezTo>
                  <a:pt x="223520" y="288290"/>
                  <a:pt x="226327" y="288261"/>
                  <a:pt x="228600" y="289560"/>
                </a:cubicBezTo>
                <a:cubicBezTo>
                  <a:pt x="236184" y="293893"/>
                  <a:pt x="233129" y="294807"/>
                  <a:pt x="236220" y="300990"/>
                </a:cubicBezTo>
                <a:cubicBezTo>
                  <a:pt x="243606" y="315762"/>
                  <a:pt x="237147" y="298055"/>
                  <a:pt x="241935" y="312420"/>
                </a:cubicBezTo>
                <a:cubicBezTo>
                  <a:pt x="218213" y="320327"/>
                  <a:pt x="231579" y="316606"/>
                  <a:pt x="177165" y="312420"/>
                </a:cubicBezTo>
                <a:cubicBezTo>
                  <a:pt x="175981" y="312329"/>
                  <a:pt x="160755" y="308653"/>
                  <a:pt x="156210" y="306705"/>
                </a:cubicBezTo>
                <a:cubicBezTo>
                  <a:pt x="153600" y="305586"/>
                  <a:pt x="151200" y="304014"/>
                  <a:pt x="148590" y="302895"/>
                </a:cubicBezTo>
                <a:cubicBezTo>
                  <a:pt x="145802" y="301700"/>
                  <a:pt x="137768" y="299472"/>
                  <a:pt x="135255" y="299085"/>
                </a:cubicBezTo>
                <a:cubicBezTo>
                  <a:pt x="129572" y="298211"/>
                  <a:pt x="123825" y="297815"/>
                  <a:pt x="118110" y="297180"/>
                </a:cubicBezTo>
                <a:cubicBezTo>
                  <a:pt x="115570" y="296545"/>
                  <a:pt x="113007" y="295994"/>
                  <a:pt x="110490" y="295275"/>
                </a:cubicBezTo>
                <a:cubicBezTo>
                  <a:pt x="108559" y="294723"/>
                  <a:pt x="106723" y="293857"/>
                  <a:pt x="104775" y="293370"/>
                </a:cubicBezTo>
                <a:cubicBezTo>
                  <a:pt x="101634" y="292585"/>
                  <a:pt x="98425" y="292100"/>
                  <a:pt x="95250" y="291465"/>
                </a:cubicBezTo>
                <a:cubicBezTo>
                  <a:pt x="92075" y="292100"/>
                  <a:pt x="87331" y="290559"/>
                  <a:pt x="85725" y="293370"/>
                </a:cubicBezTo>
                <a:cubicBezTo>
                  <a:pt x="83809" y="296724"/>
                  <a:pt x="86792" y="301029"/>
                  <a:pt x="87630" y="304800"/>
                </a:cubicBezTo>
                <a:cubicBezTo>
                  <a:pt x="88066" y="306760"/>
                  <a:pt x="87901" y="309348"/>
                  <a:pt x="89535" y="310515"/>
                </a:cubicBezTo>
                <a:cubicBezTo>
                  <a:pt x="92803" y="312849"/>
                  <a:pt x="97069" y="313351"/>
                  <a:pt x="100965" y="314325"/>
                </a:cubicBezTo>
                <a:cubicBezTo>
                  <a:pt x="103505" y="314960"/>
                  <a:pt x="106018" y="315717"/>
                  <a:pt x="108585" y="316230"/>
                </a:cubicBezTo>
                <a:cubicBezTo>
                  <a:pt x="112373" y="316988"/>
                  <a:pt x="116244" y="317297"/>
                  <a:pt x="120015" y="318135"/>
                </a:cubicBezTo>
                <a:cubicBezTo>
                  <a:pt x="121975" y="318571"/>
                  <a:pt x="123793" y="319512"/>
                  <a:pt x="125730" y="320040"/>
                </a:cubicBezTo>
                <a:cubicBezTo>
                  <a:pt x="130782" y="321418"/>
                  <a:pt x="135890" y="322580"/>
                  <a:pt x="140970" y="323850"/>
                </a:cubicBezTo>
                <a:cubicBezTo>
                  <a:pt x="143411" y="324460"/>
                  <a:pt x="151572" y="326294"/>
                  <a:pt x="154305" y="327660"/>
                </a:cubicBezTo>
                <a:cubicBezTo>
                  <a:pt x="158764" y="329890"/>
                  <a:pt x="160415" y="333109"/>
                  <a:pt x="165735" y="333375"/>
                </a:cubicBezTo>
                <a:cubicBezTo>
                  <a:pt x="189209" y="334549"/>
                  <a:pt x="212725" y="334645"/>
                  <a:pt x="236220" y="335280"/>
                </a:cubicBezTo>
                <a:cubicBezTo>
                  <a:pt x="238125" y="335915"/>
                  <a:pt x="240367" y="335931"/>
                  <a:pt x="241935" y="337185"/>
                </a:cubicBezTo>
                <a:cubicBezTo>
                  <a:pt x="245292" y="339871"/>
                  <a:pt x="248404" y="349549"/>
                  <a:pt x="249555" y="352425"/>
                </a:cubicBezTo>
                <a:cubicBezTo>
                  <a:pt x="250190" y="356870"/>
                  <a:pt x="250579" y="361357"/>
                  <a:pt x="251460" y="365760"/>
                </a:cubicBezTo>
                <a:cubicBezTo>
                  <a:pt x="251854" y="367729"/>
                  <a:pt x="254111" y="369611"/>
                  <a:pt x="253365" y="371475"/>
                </a:cubicBezTo>
                <a:cubicBezTo>
                  <a:pt x="252515" y="373601"/>
                  <a:pt x="249555" y="374015"/>
                  <a:pt x="247650" y="375285"/>
                </a:cubicBezTo>
                <a:cubicBezTo>
                  <a:pt x="245745" y="374015"/>
                  <a:pt x="243798" y="372806"/>
                  <a:pt x="241935" y="371475"/>
                </a:cubicBezTo>
                <a:cubicBezTo>
                  <a:pt x="239351" y="369630"/>
                  <a:pt x="237072" y="367335"/>
                  <a:pt x="234315" y="365760"/>
                </a:cubicBezTo>
                <a:cubicBezTo>
                  <a:pt x="232572" y="364764"/>
                  <a:pt x="230505" y="364490"/>
                  <a:pt x="228600" y="363855"/>
                </a:cubicBezTo>
                <a:cubicBezTo>
                  <a:pt x="226695" y="361950"/>
                  <a:pt x="224955" y="359865"/>
                  <a:pt x="222885" y="358140"/>
                </a:cubicBezTo>
                <a:cubicBezTo>
                  <a:pt x="221126" y="356674"/>
                  <a:pt x="219033" y="355661"/>
                  <a:pt x="217170" y="354330"/>
                </a:cubicBezTo>
                <a:cubicBezTo>
                  <a:pt x="214586" y="352485"/>
                  <a:pt x="212090" y="350520"/>
                  <a:pt x="209550" y="348615"/>
                </a:cubicBezTo>
                <a:cubicBezTo>
                  <a:pt x="207092" y="349107"/>
                  <a:pt x="190271" y="352577"/>
                  <a:pt x="188595" y="352425"/>
                </a:cubicBezTo>
                <a:cubicBezTo>
                  <a:pt x="185189" y="352115"/>
                  <a:pt x="182369" y="349515"/>
                  <a:pt x="179070" y="348615"/>
                </a:cubicBezTo>
                <a:cubicBezTo>
                  <a:pt x="175344" y="347599"/>
                  <a:pt x="171450" y="347345"/>
                  <a:pt x="167640" y="346710"/>
                </a:cubicBezTo>
                <a:cubicBezTo>
                  <a:pt x="154940" y="347345"/>
                  <a:pt x="142149" y="346970"/>
                  <a:pt x="129540" y="348615"/>
                </a:cubicBezTo>
                <a:cubicBezTo>
                  <a:pt x="120030" y="349855"/>
                  <a:pt x="123593" y="357057"/>
                  <a:pt x="131445" y="358140"/>
                </a:cubicBezTo>
                <a:cubicBezTo>
                  <a:pt x="147184" y="360311"/>
                  <a:pt x="163195" y="359410"/>
                  <a:pt x="179070" y="360045"/>
                </a:cubicBezTo>
                <a:lnTo>
                  <a:pt x="196215" y="371475"/>
                </a:lnTo>
                <a:lnTo>
                  <a:pt x="201930" y="375285"/>
                </a:lnTo>
                <a:cubicBezTo>
                  <a:pt x="203835" y="376555"/>
                  <a:pt x="205597" y="378071"/>
                  <a:pt x="207645" y="379095"/>
                </a:cubicBezTo>
                <a:lnTo>
                  <a:pt x="215265" y="382905"/>
                </a:lnTo>
                <a:cubicBezTo>
                  <a:pt x="219011" y="388524"/>
                  <a:pt x="219290" y="389751"/>
                  <a:pt x="224790" y="394335"/>
                </a:cubicBezTo>
                <a:cubicBezTo>
                  <a:pt x="226549" y="395801"/>
                  <a:pt x="232124" y="396526"/>
                  <a:pt x="230505" y="398145"/>
                </a:cubicBezTo>
                <a:cubicBezTo>
                  <a:pt x="228654" y="399996"/>
                  <a:pt x="225393" y="396992"/>
                  <a:pt x="222885" y="396240"/>
                </a:cubicBezTo>
                <a:cubicBezTo>
                  <a:pt x="219038" y="395086"/>
                  <a:pt x="214797" y="394658"/>
                  <a:pt x="211455" y="392430"/>
                </a:cubicBezTo>
                <a:cubicBezTo>
                  <a:pt x="209550" y="391160"/>
                  <a:pt x="207844" y="389522"/>
                  <a:pt x="205740" y="388620"/>
                </a:cubicBezTo>
                <a:cubicBezTo>
                  <a:pt x="202123" y="387070"/>
                  <a:pt x="189269" y="385240"/>
                  <a:pt x="186690" y="384810"/>
                </a:cubicBezTo>
                <a:cubicBezTo>
                  <a:pt x="173990" y="385445"/>
                  <a:pt x="161306" y="386715"/>
                  <a:pt x="148590" y="386715"/>
                </a:cubicBezTo>
                <a:cubicBezTo>
                  <a:pt x="131268" y="386715"/>
                  <a:pt x="112526" y="387224"/>
                  <a:pt x="95250" y="382905"/>
                </a:cubicBezTo>
                <a:cubicBezTo>
                  <a:pt x="93302" y="382418"/>
                  <a:pt x="91440" y="381635"/>
                  <a:pt x="89535" y="381000"/>
                </a:cubicBezTo>
                <a:cubicBezTo>
                  <a:pt x="76852" y="368317"/>
                  <a:pt x="90511" y="380272"/>
                  <a:pt x="78105" y="373380"/>
                </a:cubicBezTo>
                <a:cubicBezTo>
                  <a:pt x="74102" y="371156"/>
                  <a:pt x="66675" y="365760"/>
                  <a:pt x="66675" y="365760"/>
                </a:cubicBezTo>
                <a:cubicBezTo>
                  <a:pt x="60252" y="356126"/>
                  <a:pt x="66352" y="362741"/>
                  <a:pt x="57150" y="358140"/>
                </a:cubicBezTo>
                <a:cubicBezTo>
                  <a:pt x="55102" y="357116"/>
                  <a:pt x="53527" y="355260"/>
                  <a:pt x="51435" y="354330"/>
                </a:cubicBezTo>
                <a:cubicBezTo>
                  <a:pt x="47765" y="352699"/>
                  <a:pt x="43347" y="352748"/>
                  <a:pt x="40005" y="350520"/>
                </a:cubicBezTo>
                <a:cubicBezTo>
                  <a:pt x="36216" y="347994"/>
                  <a:pt x="33307" y="345331"/>
                  <a:pt x="28575" y="344805"/>
                </a:cubicBezTo>
                <a:cubicBezTo>
                  <a:pt x="19087" y="343751"/>
                  <a:pt x="9525" y="343535"/>
                  <a:pt x="0" y="342900"/>
                </a:cubicBezTo>
                <a:cubicBezTo>
                  <a:pt x="3175" y="344805"/>
                  <a:pt x="6385" y="346653"/>
                  <a:pt x="9525" y="348615"/>
                </a:cubicBezTo>
                <a:cubicBezTo>
                  <a:pt x="11467" y="349828"/>
                  <a:pt x="13252" y="351289"/>
                  <a:pt x="15240" y="352425"/>
                </a:cubicBezTo>
                <a:cubicBezTo>
                  <a:pt x="21169" y="355813"/>
                  <a:pt x="23512" y="355826"/>
                  <a:pt x="28575" y="360045"/>
                </a:cubicBezTo>
                <a:cubicBezTo>
                  <a:pt x="46481" y="374966"/>
                  <a:pt x="16831" y="354121"/>
                  <a:pt x="45720" y="373380"/>
                </a:cubicBezTo>
                <a:cubicBezTo>
                  <a:pt x="47625" y="374650"/>
                  <a:pt x="49263" y="376466"/>
                  <a:pt x="51435" y="377190"/>
                </a:cubicBezTo>
                <a:cubicBezTo>
                  <a:pt x="57400" y="379178"/>
                  <a:pt x="64151" y="381753"/>
                  <a:pt x="70485" y="382905"/>
                </a:cubicBezTo>
                <a:cubicBezTo>
                  <a:pt x="78840" y="384424"/>
                  <a:pt x="86964" y="384874"/>
                  <a:pt x="95250" y="386715"/>
                </a:cubicBezTo>
                <a:cubicBezTo>
                  <a:pt x="97210" y="387151"/>
                  <a:pt x="98996" y="388226"/>
                  <a:pt x="100965" y="388620"/>
                </a:cubicBezTo>
                <a:cubicBezTo>
                  <a:pt x="105368" y="389501"/>
                  <a:pt x="109855" y="389890"/>
                  <a:pt x="114300" y="390525"/>
                </a:cubicBezTo>
                <a:cubicBezTo>
                  <a:pt x="118110" y="391795"/>
                  <a:pt x="122388" y="392107"/>
                  <a:pt x="125730" y="394335"/>
                </a:cubicBezTo>
                <a:cubicBezTo>
                  <a:pt x="133623" y="399597"/>
                  <a:pt x="129224" y="397590"/>
                  <a:pt x="139065" y="400050"/>
                </a:cubicBezTo>
                <a:cubicBezTo>
                  <a:pt x="155443" y="410969"/>
                  <a:pt x="134721" y="397878"/>
                  <a:pt x="150495" y="405765"/>
                </a:cubicBezTo>
                <a:cubicBezTo>
                  <a:pt x="152543" y="406789"/>
                  <a:pt x="154022" y="408902"/>
                  <a:pt x="156210" y="409575"/>
                </a:cubicBezTo>
                <a:cubicBezTo>
                  <a:pt x="176370" y="415778"/>
                  <a:pt x="179522" y="411593"/>
                  <a:pt x="201930" y="417195"/>
                </a:cubicBezTo>
                <a:cubicBezTo>
                  <a:pt x="228657" y="423877"/>
                  <a:pt x="206933" y="419016"/>
                  <a:pt x="268605" y="421005"/>
                </a:cubicBezTo>
                <a:cubicBezTo>
                  <a:pt x="254960" y="425553"/>
                  <a:pt x="270569" y="419051"/>
                  <a:pt x="259080" y="428625"/>
                </a:cubicBezTo>
                <a:cubicBezTo>
                  <a:pt x="253134" y="433580"/>
                  <a:pt x="251700" y="431362"/>
                  <a:pt x="245745" y="434340"/>
                </a:cubicBezTo>
                <a:cubicBezTo>
                  <a:pt x="243697" y="435364"/>
                  <a:pt x="241935" y="436880"/>
                  <a:pt x="240030" y="438150"/>
                </a:cubicBezTo>
                <a:cubicBezTo>
                  <a:pt x="223520" y="437515"/>
                  <a:pt x="206965" y="437617"/>
                  <a:pt x="190500" y="436245"/>
                </a:cubicBezTo>
                <a:cubicBezTo>
                  <a:pt x="184047" y="435707"/>
                  <a:pt x="177838" y="433500"/>
                  <a:pt x="171450" y="432435"/>
                </a:cubicBezTo>
                <a:lnTo>
                  <a:pt x="160020" y="430530"/>
                </a:lnTo>
                <a:cubicBezTo>
                  <a:pt x="158115" y="429260"/>
                  <a:pt x="156353" y="427744"/>
                  <a:pt x="154305" y="426720"/>
                </a:cubicBezTo>
                <a:cubicBezTo>
                  <a:pt x="150220" y="424678"/>
                  <a:pt x="142978" y="423779"/>
                  <a:pt x="139065" y="422910"/>
                </a:cubicBezTo>
                <a:cubicBezTo>
                  <a:pt x="122567" y="419244"/>
                  <a:pt x="141294" y="422099"/>
                  <a:pt x="114300" y="419100"/>
                </a:cubicBezTo>
                <a:cubicBezTo>
                  <a:pt x="112395" y="418465"/>
                  <a:pt x="110545" y="417631"/>
                  <a:pt x="108585" y="417195"/>
                </a:cubicBezTo>
                <a:cubicBezTo>
                  <a:pt x="104814" y="416357"/>
                  <a:pt x="100943" y="416048"/>
                  <a:pt x="97155" y="415290"/>
                </a:cubicBezTo>
                <a:cubicBezTo>
                  <a:pt x="94588" y="414777"/>
                  <a:pt x="92075" y="414020"/>
                  <a:pt x="89535" y="413385"/>
                </a:cubicBezTo>
                <a:cubicBezTo>
                  <a:pt x="87630" y="412115"/>
                  <a:pt x="86041" y="409020"/>
                  <a:pt x="83820" y="409575"/>
                </a:cubicBezTo>
                <a:cubicBezTo>
                  <a:pt x="79756" y="410591"/>
                  <a:pt x="82804" y="419989"/>
                  <a:pt x="83820" y="421005"/>
                </a:cubicBezTo>
                <a:cubicBezTo>
                  <a:pt x="85240" y="422425"/>
                  <a:pt x="87630" y="422275"/>
                  <a:pt x="89535" y="422910"/>
                </a:cubicBezTo>
                <a:cubicBezTo>
                  <a:pt x="91440" y="424815"/>
                  <a:pt x="93008" y="427131"/>
                  <a:pt x="95250" y="428625"/>
                </a:cubicBezTo>
                <a:cubicBezTo>
                  <a:pt x="96963" y="429767"/>
                  <a:pt x="107474" y="432117"/>
                  <a:pt x="108585" y="432435"/>
                </a:cubicBezTo>
                <a:cubicBezTo>
                  <a:pt x="122289" y="436350"/>
                  <a:pt x="104321" y="433093"/>
                  <a:pt x="129540" y="436245"/>
                </a:cubicBezTo>
                <a:cubicBezTo>
                  <a:pt x="152791" y="447870"/>
                  <a:pt x="132599" y="439088"/>
                  <a:pt x="188595" y="441960"/>
                </a:cubicBezTo>
                <a:cubicBezTo>
                  <a:pt x="195246" y="442301"/>
                  <a:pt x="214045" y="443560"/>
                  <a:pt x="222885" y="445770"/>
                </a:cubicBezTo>
                <a:cubicBezTo>
                  <a:pt x="228729" y="447231"/>
                  <a:pt x="234186" y="450024"/>
                  <a:pt x="240030" y="451485"/>
                </a:cubicBezTo>
                <a:cubicBezTo>
                  <a:pt x="242570" y="452120"/>
                  <a:pt x="245133" y="452671"/>
                  <a:pt x="247650" y="453390"/>
                </a:cubicBezTo>
                <a:cubicBezTo>
                  <a:pt x="249581" y="453942"/>
                  <a:pt x="251384" y="454965"/>
                  <a:pt x="253365" y="455295"/>
                </a:cubicBezTo>
                <a:cubicBezTo>
                  <a:pt x="266057" y="457410"/>
                  <a:pt x="288608" y="454025"/>
                  <a:pt x="299085" y="453390"/>
                </a:cubicBezTo>
                <a:close/>
              </a:path>
            </a:pathLst>
          </a:custGeom>
          <a:solidFill>
            <a:srgbClr val="336600"/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229047" y="6371947"/>
            <a:ext cx="889918" cy="408261"/>
          </a:xfrm>
          <a:custGeom>
            <a:avLst/>
            <a:gdLst>
              <a:gd name="connsiteX0" fmla="*/ 371475 w 1190625"/>
              <a:gd name="connsiteY0" fmla="*/ 531495 h 539155"/>
              <a:gd name="connsiteX1" fmla="*/ 361950 w 1190625"/>
              <a:gd name="connsiteY1" fmla="*/ 523875 h 539155"/>
              <a:gd name="connsiteX2" fmla="*/ 352425 w 1190625"/>
              <a:gd name="connsiteY2" fmla="*/ 516255 h 539155"/>
              <a:gd name="connsiteX3" fmla="*/ 348615 w 1190625"/>
              <a:gd name="connsiteY3" fmla="*/ 510540 h 539155"/>
              <a:gd name="connsiteX4" fmla="*/ 342900 w 1190625"/>
              <a:gd name="connsiteY4" fmla="*/ 499110 h 539155"/>
              <a:gd name="connsiteX5" fmla="*/ 346710 w 1190625"/>
              <a:gd name="connsiteY5" fmla="*/ 493395 h 539155"/>
              <a:gd name="connsiteX6" fmla="*/ 356235 w 1190625"/>
              <a:gd name="connsiteY6" fmla="*/ 485775 h 539155"/>
              <a:gd name="connsiteX7" fmla="*/ 352425 w 1190625"/>
              <a:gd name="connsiteY7" fmla="*/ 466725 h 539155"/>
              <a:gd name="connsiteX8" fmla="*/ 348615 w 1190625"/>
              <a:gd name="connsiteY8" fmla="*/ 461010 h 539155"/>
              <a:gd name="connsiteX9" fmla="*/ 337185 w 1190625"/>
              <a:gd name="connsiteY9" fmla="*/ 457200 h 539155"/>
              <a:gd name="connsiteX10" fmla="*/ 325755 w 1190625"/>
              <a:gd name="connsiteY10" fmla="*/ 451485 h 539155"/>
              <a:gd name="connsiteX11" fmla="*/ 321945 w 1190625"/>
              <a:gd name="connsiteY11" fmla="*/ 445770 h 539155"/>
              <a:gd name="connsiteX12" fmla="*/ 300990 w 1190625"/>
              <a:gd name="connsiteY12" fmla="*/ 440055 h 539155"/>
              <a:gd name="connsiteX13" fmla="*/ 289560 w 1190625"/>
              <a:gd name="connsiteY13" fmla="*/ 436245 h 539155"/>
              <a:gd name="connsiteX14" fmla="*/ 274320 w 1190625"/>
              <a:gd name="connsiteY14" fmla="*/ 432435 h 539155"/>
              <a:gd name="connsiteX15" fmla="*/ 268605 w 1190625"/>
              <a:gd name="connsiteY15" fmla="*/ 428625 h 539155"/>
              <a:gd name="connsiteX16" fmla="*/ 257175 w 1190625"/>
              <a:gd name="connsiteY16" fmla="*/ 424815 h 539155"/>
              <a:gd name="connsiteX17" fmla="*/ 251460 w 1190625"/>
              <a:gd name="connsiteY17" fmla="*/ 421005 h 539155"/>
              <a:gd name="connsiteX18" fmla="*/ 240030 w 1190625"/>
              <a:gd name="connsiteY18" fmla="*/ 417195 h 539155"/>
              <a:gd name="connsiteX19" fmla="*/ 268605 w 1190625"/>
              <a:gd name="connsiteY19" fmla="*/ 409575 h 539155"/>
              <a:gd name="connsiteX20" fmla="*/ 285750 w 1190625"/>
              <a:gd name="connsiteY20" fmla="*/ 407670 h 539155"/>
              <a:gd name="connsiteX21" fmla="*/ 299085 w 1190625"/>
              <a:gd name="connsiteY21" fmla="*/ 398145 h 539155"/>
              <a:gd name="connsiteX22" fmla="*/ 291465 w 1190625"/>
              <a:gd name="connsiteY22" fmla="*/ 377190 h 539155"/>
              <a:gd name="connsiteX23" fmla="*/ 285750 w 1190625"/>
              <a:gd name="connsiteY23" fmla="*/ 373380 h 539155"/>
              <a:gd name="connsiteX24" fmla="*/ 270510 w 1190625"/>
              <a:gd name="connsiteY24" fmla="*/ 363855 h 539155"/>
              <a:gd name="connsiteX25" fmla="*/ 247650 w 1190625"/>
              <a:gd name="connsiteY25" fmla="*/ 348615 h 539155"/>
              <a:gd name="connsiteX26" fmla="*/ 236220 w 1190625"/>
              <a:gd name="connsiteY26" fmla="*/ 340995 h 539155"/>
              <a:gd name="connsiteX27" fmla="*/ 230505 w 1190625"/>
              <a:gd name="connsiteY27" fmla="*/ 337185 h 539155"/>
              <a:gd name="connsiteX28" fmla="*/ 215265 w 1190625"/>
              <a:gd name="connsiteY28" fmla="*/ 323850 h 539155"/>
              <a:gd name="connsiteX29" fmla="*/ 203835 w 1190625"/>
              <a:gd name="connsiteY29" fmla="*/ 316230 h 539155"/>
              <a:gd name="connsiteX30" fmla="*/ 198120 w 1190625"/>
              <a:gd name="connsiteY30" fmla="*/ 312420 h 539155"/>
              <a:gd name="connsiteX31" fmla="*/ 186690 w 1190625"/>
              <a:gd name="connsiteY31" fmla="*/ 308610 h 539155"/>
              <a:gd name="connsiteX32" fmla="*/ 169545 w 1190625"/>
              <a:gd name="connsiteY32" fmla="*/ 304800 h 539155"/>
              <a:gd name="connsiteX33" fmla="*/ 163830 w 1190625"/>
              <a:gd name="connsiteY33" fmla="*/ 300990 h 539155"/>
              <a:gd name="connsiteX34" fmla="*/ 158115 w 1190625"/>
              <a:gd name="connsiteY34" fmla="*/ 295275 h 539155"/>
              <a:gd name="connsiteX35" fmla="*/ 146685 w 1190625"/>
              <a:gd name="connsiteY35" fmla="*/ 291465 h 539155"/>
              <a:gd name="connsiteX36" fmla="*/ 140970 w 1190625"/>
              <a:gd name="connsiteY36" fmla="*/ 287655 h 539155"/>
              <a:gd name="connsiteX37" fmla="*/ 139065 w 1190625"/>
              <a:gd name="connsiteY37" fmla="*/ 281940 h 539155"/>
              <a:gd name="connsiteX38" fmla="*/ 140970 w 1190625"/>
              <a:gd name="connsiteY38" fmla="*/ 272415 h 539155"/>
              <a:gd name="connsiteX39" fmla="*/ 146685 w 1190625"/>
              <a:gd name="connsiteY39" fmla="*/ 270510 h 539155"/>
              <a:gd name="connsiteX40" fmla="*/ 154305 w 1190625"/>
              <a:gd name="connsiteY40" fmla="*/ 268605 h 539155"/>
              <a:gd name="connsiteX41" fmla="*/ 200025 w 1190625"/>
              <a:gd name="connsiteY41" fmla="*/ 266700 h 539155"/>
              <a:gd name="connsiteX42" fmla="*/ 207645 w 1190625"/>
              <a:gd name="connsiteY42" fmla="*/ 268605 h 539155"/>
              <a:gd name="connsiteX43" fmla="*/ 213360 w 1190625"/>
              <a:gd name="connsiteY43" fmla="*/ 270510 h 539155"/>
              <a:gd name="connsiteX44" fmla="*/ 224790 w 1190625"/>
              <a:gd name="connsiteY44" fmla="*/ 278130 h 539155"/>
              <a:gd name="connsiteX45" fmla="*/ 230505 w 1190625"/>
              <a:gd name="connsiteY45" fmla="*/ 281940 h 539155"/>
              <a:gd name="connsiteX46" fmla="*/ 236220 w 1190625"/>
              <a:gd name="connsiteY46" fmla="*/ 285750 h 539155"/>
              <a:gd name="connsiteX47" fmla="*/ 241935 w 1190625"/>
              <a:gd name="connsiteY47" fmla="*/ 289560 h 539155"/>
              <a:gd name="connsiteX48" fmla="*/ 260985 w 1190625"/>
              <a:gd name="connsiteY48" fmla="*/ 295275 h 539155"/>
              <a:gd name="connsiteX49" fmla="*/ 276225 w 1190625"/>
              <a:gd name="connsiteY49" fmla="*/ 297180 h 539155"/>
              <a:gd name="connsiteX50" fmla="*/ 283845 w 1190625"/>
              <a:gd name="connsiteY50" fmla="*/ 299085 h 539155"/>
              <a:gd name="connsiteX51" fmla="*/ 316230 w 1190625"/>
              <a:gd name="connsiteY51" fmla="*/ 302895 h 539155"/>
              <a:gd name="connsiteX52" fmla="*/ 323850 w 1190625"/>
              <a:gd name="connsiteY52" fmla="*/ 304800 h 539155"/>
              <a:gd name="connsiteX53" fmla="*/ 329565 w 1190625"/>
              <a:gd name="connsiteY53" fmla="*/ 306705 h 539155"/>
              <a:gd name="connsiteX54" fmla="*/ 339090 w 1190625"/>
              <a:gd name="connsiteY54" fmla="*/ 308610 h 539155"/>
              <a:gd name="connsiteX55" fmla="*/ 331470 w 1190625"/>
              <a:gd name="connsiteY55" fmla="*/ 318135 h 539155"/>
              <a:gd name="connsiteX56" fmla="*/ 327660 w 1190625"/>
              <a:gd name="connsiteY56" fmla="*/ 323850 h 539155"/>
              <a:gd name="connsiteX57" fmla="*/ 321945 w 1190625"/>
              <a:gd name="connsiteY57" fmla="*/ 329565 h 539155"/>
              <a:gd name="connsiteX58" fmla="*/ 318135 w 1190625"/>
              <a:gd name="connsiteY58" fmla="*/ 335280 h 539155"/>
              <a:gd name="connsiteX59" fmla="*/ 312420 w 1190625"/>
              <a:gd name="connsiteY59" fmla="*/ 337185 h 539155"/>
              <a:gd name="connsiteX60" fmla="*/ 299085 w 1190625"/>
              <a:gd name="connsiteY60" fmla="*/ 339090 h 539155"/>
              <a:gd name="connsiteX61" fmla="*/ 304800 w 1190625"/>
              <a:gd name="connsiteY61" fmla="*/ 344805 h 539155"/>
              <a:gd name="connsiteX62" fmla="*/ 316230 w 1190625"/>
              <a:gd name="connsiteY62" fmla="*/ 352425 h 539155"/>
              <a:gd name="connsiteX63" fmla="*/ 320040 w 1190625"/>
              <a:gd name="connsiteY63" fmla="*/ 386715 h 539155"/>
              <a:gd name="connsiteX64" fmla="*/ 329565 w 1190625"/>
              <a:gd name="connsiteY64" fmla="*/ 396240 h 539155"/>
              <a:gd name="connsiteX65" fmla="*/ 335280 w 1190625"/>
              <a:gd name="connsiteY65" fmla="*/ 413385 h 539155"/>
              <a:gd name="connsiteX66" fmla="*/ 339090 w 1190625"/>
              <a:gd name="connsiteY66" fmla="*/ 424815 h 539155"/>
              <a:gd name="connsiteX67" fmla="*/ 358140 w 1190625"/>
              <a:gd name="connsiteY67" fmla="*/ 438150 h 539155"/>
              <a:gd name="connsiteX68" fmla="*/ 363855 w 1190625"/>
              <a:gd name="connsiteY68" fmla="*/ 443865 h 539155"/>
              <a:gd name="connsiteX69" fmla="*/ 375285 w 1190625"/>
              <a:gd name="connsiteY69" fmla="*/ 451485 h 539155"/>
              <a:gd name="connsiteX70" fmla="*/ 381000 w 1190625"/>
              <a:gd name="connsiteY70" fmla="*/ 455295 h 539155"/>
              <a:gd name="connsiteX71" fmla="*/ 386715 w 1190625"/>
              <a:gd name="connsiteY71" fmla="*/ 457200 h 539155"/>
              <a:gd name="connsiteX72" fmla="*/ 398145 w 1190625"/>
              <a:gd name="connsiteY72" fmla="*/ 464820 h 539155"/>
              <a:gd name="connsiteX73" fmla="*/ 403860 w 1190625"/>
              <a:gd name="connsiteY73" fmla="*/ 476250 h 539155"/>
              <a:gd name="connsiteX74" fmla="*/ 409575 w 1190625"/>
              <a:gd name="connsiteY74" fmla="*/ 480060 h 539155"/>
              <a:gd name="connsiteX75" fmla="*/ 413385 w 1190625"/>
              <a:gd name="connsiteY75" fmla="*/ 485775 h 539155"/>
              <a:gd name="connsiteX76" fmla="*/ 430530 w 1190625"/>
              <a:gd name="connsiteY76" fmla="*/ 491490 h 539155"/>
              <a:gd name="connsiteX77" fmla="*/ 436245 w 1190625"/>
              <a:gd name="connsiteY77" fmla="*/ 493395 h 539155"/>
              <a:gd name="connsiteX78" fmla="*/ 441960 w 1190625"/>
              <a:gd name="connsiteY78" fmla="*/ 495300 h 539155"/>
              <a:gd name="connsiteX79" fmla="*/ 461010 w 1190625"/>
              <a:gd name="connsiteY79" fmla="*/ 487680 h 539155"/>
              <a:gd name="connsiteX80" fmla="*/ 459105 w 1190625"/>
              <a:gd name="connsiteY80" fmla="*/ 481965 h 539155"/>
              <a:gd name="connsiteX81" fmla="*/ 447675 w 1190625"/>
              <a:gd name="connsiteY81" fmla="*/ 478155 h 539155"/>
              <a:gd name="connsiteX82" fmla="*/ 441960 w 1190625"/>
              <a:gd name="connsiteY82" fmla="*/ 472440 h 539155"/>
              <a:gd name="connsiteX83" fmla="*/ 436245 w 1190625"/>
              <a:gd name="connsiteY83" fmla="*/ 470535 h 539155"/>
              <a:gd name="connsiteX84" fmla="*/ 432435 w 1190625"/>
              <a:gd name="connsiteY84" fmla="*/ 464820 h 539155"/>
              <a:gd name="connsiteX85" fmla="*/ 426720 w 1190625"/>
              <a:gd name="connsiteY85" fmla="*/ 462915 h 539155"/>
              <a:gd name="connsiteX86" fmla="*/ 421005 w 1190625"/>
              <a:gd name="connsiteY86" fmla="*/ 459105 h 539155"/>
              <a:gd name="connsiteX87" fmla="*/ 403860 w 1190625"/>
              <a:gd name="connsiteY87" fmla="*/ 445770 h 539155"/>
              <a:gd name="connsiteX88" fmla="*/ 392430 w 1190625"/>
              <a:gd name="connsiteY88" fmla="*/ 434340 h 539155"/>
              <a:gd name="connsiteX89" fmla="*/ 386715 w 1190625"/>
              <a:gd name="connsiteY89" fmla="*/ 430530 h 539155"/>
              <a:gd name="connsiteX90" fmla="*/ 369570 w 1190625"/>
              <a:gd name="connsiteY90" fmla="*/ 411480 h 539155"/>
              <a:gd name="connsiteX91" fmla="*/ 363855 w 1190625"/>
              <a:gd name="connsiteY91" fmla="*/ 405765 h 539155"/>
              <a:gd name="connsiteX92" fmla="*/ 360045 w 1190625"/>
              <a:gd name="connsiteY92" fmla="*/ 400050 h 539155"/>
              <a:gd name="connsiteX93" fmla="*/ 354330 w 1190625"/>
              <a:gd name="connsiteY93" fmla="*/ 394335 h 539155"/>
              <a:gd name="connsiteX94" fmla="*/ 346710 w 1190625"/>
              <a:gd name="connsiteY94" fmla="*/ 382905 h 539155"/>
              <a:gd name="connsiteX95" fmla="*/ 342900 w 1190625"/>
              <a:gd name="connsiteY95" fmla="*/ 371475 h 539155"/>
              <a:gd name="connsiteX96" fmla="*/ 339090 w 1190625"/>
              <a:gd name="connsiteY96" fmla="*/ 365760 h 539155"/>
              <a:gd name="connsiteX97" fmla="*/ 344805 w 1190625"/>
              <a:gd name="connsiteY97" fmla="*/ 367665 h 539155"/>
              <a:gd name="connsiteX98" fmla="*/ 348615 w 1190625"/>
              <a:gd name="connsiteY98" fmla="*/ 375285 h 539155"/>
              <a:gd name="connsiteX99" fmla="*/ 350520 w 1190625"/>
              <a:gd name="connsiteY99" fmla="*/ 381000 h 539155"/>
              <a:gd name="connsiteX100" fmla="*/ 356235 w 1190625"/>
              <a:gd name="connsiteY100" fmla="*/ 386715 h 539155"/>
              <a:gd name="connsiteX101" fmla="*/ 361950 w 1190625"/>
              <a:gd name="connsiteY101" fmla="*/ 403860 h 539155"/>
              <a:gd name="connsiteX102" fmla="*/ 371475 w 1190625"/>
              <a:gd name="connsiteY102" fmla="*/ 419100 h 539155"/>
              <a:gd name="connsiteX103" fmla="*/ 381000 w 1190625"/>
              <a:gd name="connsiteY103" fmla="*/ 430530 h 539155"/>
              <a:gd name="connsiteX104" fmla="*/ 384810 w 1190625"/>
              <a:gd name="connsiteY104" fmla="*/ 436245 h 539155"/>
              <a:gd name="connsiteX105" fmla="*/ 392430 w 1190625"/>
              <a:gd name="connsiteY105" fmla="*/ 441960 h 539155"/>
              <a:gd name="connsiteX106" fmla="*/ 396240 w 1190625"/>
              <a:gd name="connsiteY106" fmla="*/ 447675 h 539155"/>
              <a:gd name="connsiteX107" fmla="*/ 407670 w 1190625"/>
              <a:gd name="connsiteY107" fmla="*/ 455295 h 539155"/>
              <a:gd name="connsiteX108" fmla="*/ 422910 w 1190625"/>
              <a:gd name="connsiteY108" fmla="*/ 462915 h 539155"/>
              <a:gd name="connsiteX109" fmla="*/ 436245 w 1190625"/>
              <a:gd name="connsiteY109" fmla="*/ 470535 h 539155"/>
              <a:gd name="connsiteX110" fmla="*/ 443865 w 1190625"/>
              <a:gd name="connsiteY110" fmla="*/ 474345 h 539155"/>
              <a:gd name="connsiteX111" fmla="*/ 449580 w 1190625"/>
              <a:gd name="connsiteY111" fmla="*/ 478155 h 539155"/>
              <a:gd name="connsiteX112" fmla="*/ 457200 w 1190625"/>
              <a:gd name="connsiteY112" fmla="*/ 480060 h 539155"/>
              <a:gd name="connsiteX113" fmla="*/ 468630 w 1190625"/>
              <a:gd name="connsiteY113" fmla="*/ 485775 h 539155"/>
              <a:gd name="connsiteX114" fmla="*/ 474345 w 1190625"/>
              <a:gd name="connsiteY114" fmla="*/ 489585 h 539155"/>
              <a:gd name="connsiteX115" fmla="*/ 476250 w 1190625"/>
              <a:gd name="connsiteY115" fmla="*/ 483870 h 539155"/>
              <a:gd name="connsiteX116" fmla="*/ 464820 w 1190625"/>
              <a:gd name="connsiteY116" fmla="*/ 476250 h 539155"/>
              <a:gd name="connsiteX117" fmla="*/ 459105 w 1190625"/>
              <a:gd name="connsiteY117" fmla="*/ 472440 h 539155"/>
              <a:gd name="connsiteX118" fmla="*/ 447675 w 1190625"/>
              <a:gd name="connsiteY118" fmla="*/ 466725 h 539155"/>
              <a:gd name="connsiteX119" fmla="*/ 443865 w 1190625"/>
              <a:gd name="connsiteY119" fmla="*/ 432435 h 539155"/>
              <a:gd name="connsiteX120" fmla="*/ 436245 w 1190625"/>
              <a:gd name="connsiteY120" fmla="*/ 415290 h 539155"/>
              <a:gd name="connsiteX121" fmla="*/ 434340 w 1190625"/>
              <a:gd name="connsiteY121" fmla="*/ 409575 h 539155"/>
              <a:gd name="connsiteX122" fmla="*/ 424815 w 1190625"/>
              <a:gd name="connsiteY122" fmla="*/ 394335 h 539155"/>
              <a:gd name="connsiteX123" fmla="*/ 422910 w 1190625"/>
              <a:gd name="connsiteY123" fmla="*/ 388620 h 539155"/>
              <a:gd name="connsiteX124" fmla="*/ 415290 w 1190625"/>
              <a:gd name="connsiteY124" fmla="*/ 377190 h 539155"/>
              <a:gd name="connsiteX125" fmla="*/ 407670 w 1190625"/>
              <a:gd name="connsiteY125" fmla="*/ 365760 h 539155"/>
              <a:gd name="connsiteX126" fmla="*/ 403860 w 1190625"/>
              <a:gd name="connsiteY126" fmla="*/ 360045 h 539155"/>
              <a:gd name="connsiteX127" fmla="*/ 392430 w 1190625"/>
              <a:gd name="connsiteY127" fmla="*/ 340995 h 539155"/>
              <a:gd name="connsiteX128" fmla="*/ 382905 w 1190625"/>
              <a:gd name="connsiteY128" fmla="*/ 329565 h 539155"/>
              <a:gd name="connsiteX129" fmla="*/ 377190 w 1190625"/>
              <a:gd name="connsiteY129" fmla="*/ 323850 h 539155"/>
              <a:gd name="connsiteX130" fmla="*/ 373380 w 1190625"/>
              <a:gd name="connsiteY130" fmla="*/ 318135 h 539155"/>
              <a:gd name="connsiteX131" fmla="*/ 367665 w 1190625"/>
              <a:gd name="connsiteY131" fmla="*/ 310515 h 539155"/>
              <a:gd name="connsiteX132" fmla="*/ 360045 w 1190625"/>
              <a:gd name="connsiteY132" fmla="*/ 299085 h 539155"/>
              <a:gd name="connsiteX133" fmla="*/ 348615 w 1190625"/>
              <a:gd name="connsiteY133" fmla="*/ 283845 h 539155"/>
              <a:gd name="connsiteX134" fmla="*/ 333375 w 1190625"/>
              <a:gd name="connsiteY134" fmla="*/ 270510 h 539155"/>
              <a:gd name="connsiteX135" fmla="*/ 327660 w 1190625"/>
              <a:gd name="connsiteY135" fmla="*/ 266700 h 539155"/>
              <a:gd name="connsiteX136" fmla="*/ 321945 w 1190625"/>
              <a:gd name="connsiteY136" fmla="*/ 262890 h 539155"/>
              <a:gd name="connsiteX137" fmla="*/ 314325 w 1190625"/>
              <a:gd name="connsiteY137" fmla="*/ 259080 h 539155"/>
              <a:gd name="connsiteX138" fmla="*/ 308610 w 1190625"/>
              <a:gd name="connsiteY138" fmla="*/ 257175 h 539155"/>
              <a:gd name="connsiteX139" fmla="*/ 302895 w 1190625"/>
              <a:gd name="connsiteY139" fmla="*/ 253365 h 539155"/>
              <a:gd name="connsiteX140" fmla="*/ 291465 w 1190625"/>
              <a:gd name="connsiteY140" fmla="*/ 249555 h 539155"/>
              <a:gd name="connsiteX141" fmla="*/ 285750 w 1190625"/>
              <a:gd name="connsiteY141" fmla="*/ 247650 h 539155"/>
              <a:gd name="connsiteX142" fmla="*/ 272415 w 1190625"/>
              <a:gd name="connsiteY142" fmla="*/ 241935 h 539155"/>
              <a:gd name="connsiteX143" fmla="*/ 264795 w 1190625"/>
              <a:gd name="connsiteY143" fmla="*/ 238125 h 539155"/>
              <a:gd name="connsiteX144" fmla="*/ 257175 w 1190625"/>
              <a:gd name="connsiteY144" fmla="*/ 236220 h 539155"/>
              <a:gd name="connsiteX145" fmla="*/ 245745 w 1190625"/>
              <a:gd name="connsiteY145" fmla="*/ 232410 h 539155"/>
              <a:gd name="connsiteX146" fmla="*/ 236220 w 1190625"/>
              <a:gd name="connsiteY146" fmla="*/ 230505 h 539155"/>
              <a:gd name="connsiteX147" fmla="*/ 230505 w 1190625"/>
              <a:gd name="connsiteY147" fmla="*/ 228600 h 539155"/>
              <a:gd name="connsiteX148" fmla="*/ 217170 w 1190625"/>
              <a:gd name="connsiteY148" fmla="*/ 226695 h 539155"/>
              <a:gd name="connsiteX149" fmla="*/ 190500 w 1190625"/>
              <a:gd name="connsiteY149" fmla="*/ 219075 h 539155"/>
              <a:gd name="connsiteX150" fmla="*/ 175260 w 1190625"/>
              <a:gd name="connsiteY150" fmla="*/ 215265 h 539155"/>
              <a:gd name="connsiteX151" fmla="*/ 135255 w 1190625"/>
              <a:gd name="connsiteY151" fmla="*/ 219075 h 539155"/>
              <a:gd name="connsiteX152" fmla="*/ 127635 w 1190625"/>
              <a:gd name="connsiteY152" fmla="*/ 222885 h 539155"/>
              <a:gd name="connsiteX153" fmla="*/ 123825 w 1190625"/>
              <a:gd name="connsiteY153" fmla="*/ 228600 h 539155"/>
              <a:gd name="connsiteX154" fmla="*/ 116205 w 1190625"/>
              <a:gd name="connsiteY154" fmla="*/ 232410 h 539155"/>
              <a:gd name="connsiteX155" fmla="*/ 100965 w 1190625"/>
              <a:gd name="connsiteY155" fmla="*/ 236220 h 539155"/>
              <a:gd name="connsiteX156" fmla="*/ 89535 w 1190625"/>
              <a:gd name="connsiteY156" fmla="*/ 240030 h 539155"/>
              <a:gd name="connsiteX157" fmla="*/ 66675 w 1190625"/>
              <a:gd name="connsiteY157" fmla="*/ 234315 h 539155"/>
              <a:gd name="connsiteX158" fmla="*/ 60960 w 1190625"/>
              <a:gd name="connsiteY158" fmla="*/ 228600 h 539155"/>
              <a:gd name="connsiteX159" fmla="*/ 51435 w 1190625"/>
              <a:gd name="connsiteY159" fmla="*/ 220980 h 539155"/>
              <a:gd name="connsiteX160" fmla="*/ 41910 w 1190625"/>
              <a:gd name="connsiteY160" fmla="*/ 211455 h 539155"/>
              <a:gd name="connsiteX161" fmla="*/ 38100 w 1190625"/>
              <a:gd name="connsiteY161" fmla="*/ 205740 h 539155"/>
              <a:gd name="connsiteX162" fmla="*/ 32385 w 1190625"/>
              <a:gd name="connsiteY162" fmla="*/ 203835 h 539155"/>
              <a:gd name="connsiteX163" fmla="*/ 20955 w 1190625"/>
              <a:gd name="connsiteY163" fmla="*/ 198120 h 539155"/>
              <a:gd name="connsiteX164" fmla="*/ 9525 w 1190625"/>
              <a:gd name="connsiteY164" fmla="*/ 192405 h 539155"/>
              <a:gd name="connsiteX165" fmla="*/ 5715 w 1190625"/>
              <a:gd name="connsiteY165" fmla="*/ 175260 h 539155"/>
              <a:gd name="connsiteX166" fmla="*/ 7620 w 1190625"/>
              <a:gd name="connsiteY166" fmla="*/ 158115 h 539155"/>
              <a:gd name="connsiteX167" fmla="*/ 5715 w 1190625"/>
              <a:gd name="connsiteY167" fmla="*/ 146685 h 539155"/>
              <a:gd name="connsiteX168" fmla="*/ 3810 w 1190625"/>
              <a:gd name="connsiteY168" fmla="*/ 140970 h 539155"/>
              <a:gd name="connsiteX169" fmla="*/ 0 w 1190625"/>
              <a:gd name="connsiteY169" fmla="*/ 127635 h 539155"/>
              <a:gd name="connsiteX170" fmla="*/ 3810 w 1190625"/>
              <a:gd name="connsiteY170" fmla="*/ 112395 h 539155"/>
              <a:gd name="connsiteX171" fmla="*/ 9525 w 1190625"/>
              <a:gd name="connsiteY171" fmla="*/ 106680 h 539155"/>
              <a:gd name="connsiteX172" fmla="*/ 17145 w 1190625"/>
              <a:gd name="connsiteY172" fmla="*/ 95250 h 539155"/>
              <a:gd name="connsiteX173" fmla="*/ 20955 w 1190625"/>
              <a:gd name="connsiteY173" fmla="*/ 87630 h 539155"/>
              <a:gd name="connsiteX174" fmla="*/ 32385 w 1190625"/>
              <a:gd name="connsiteY174" fmla="*/ 78105 h 539155"/>
              <a:gd name="connsiteX175" fmla="*/ 38100 w 1190625"/>
              <a:gd name="connsiteY175" fmla="*/ 76200 h 539155"/>
              <a:gd name="connsiteX176" fmla="*/ 78105 w 1190625"/>
              <a:gd name="connsiteY176" fmla="*/ 78105 h 539155"/>
              <a:gd name="connsiteX177" fmla="*/ 95250 w 1190625"/>
              <a:gd name="connsiteY177" fmla="*/ 81915 h 539155"/>
              <a:gd name="connsiteX178" fmla="*/ 100965 w 1190625"/>
              <a:gd name="connsiteY178" fmla="*/ 80010 h 539155"/>
              <a:gd name="connsiteX179" fmla="*/ 110490 w 1190625"/>
              <a:gd name="connsiteY179" fmla="*/ 68580 h 539155"/>
              <a:gd name="connsiteX180" fmla="*/ 112395 w 1190625"/>
              <a:gd name="connsiteY180" fmla="*/ 62865 h 539155"/>
              <a:gd name="connsiteX181" fmla="*/ 133350 w 1190625"/>
              <a:gd name="connsiteY181" fmla="*/ 43815 h 539155"/>
              <a:gd name="connsiteX182" fmla="*/ 139065 w 1190625"/>
              <a:gd name="connsiteY182" fmla="*/ 41910 h 539155"/>
              <a:gd name="connsiteX183" fmla="*/ 150495 w 1190625"/>
              <a:gd name="connsiteY183" fmla="*/ 36195 h 539155"/>
              <a:gd name="connsiteX184" fmla="*/ 165735 w 1190625"/>
              <a:gd name="connsiteY184" fmla="*/ 34290 h 539155"/>
              <a:gd name="connsiteX185" fmla="*/ 180975 w 1190625"/>
              <a:gd name="connsiteY185" fmla="*/ 36195 h 539155"/>
              <a:gd name="connsiteX186" fmla="*/ 188595 w 1190625"/>
              <a:gd name="connsiteY186" fmla="*/ 40005 h 539155"/>
              <a:gd name="connsiteX187" fmla="*/ 196215 w 1190625"/>
              <a:gd name="connsiteY187" fmla="*/ 38100 h 539155"/>
              <a:gd name="connsiteX188" fmla="*/ 207645 w 1190625"/>
              <a:gd name="connsiteY188" fmla="*/ 34290 h 539155"/>
              <a:gd name="connsiteX189" fmla="*/ 213360 w 1190625"/>
              <a:gd name="connsiteY189" fmla="*/ 30480 h 539155"/>
              <a:gd name="connsiteX190" fmla="*/ 240030 w 1190625"/>
              <a:gd name="connsiteY190" fmla="*/ 28575 h 539155"/>
              <a:gd name="connsiteX191" fmla="*/ 280035 w 1190625"/>
              <a:gd name="connsiteY191" fmla="*/ 24765 h 539155"/>
              <a:gd name="connsiteX192" fmla="*/ 287655 w 1190625"/>
              <a:gd name="connsiteY192" fmla="*/ 13335 h 539155"/>
              <a:gd name="connsiteX193" fmla="*/ 306705 w 1190625"/>
              <a:gd name="connsiteY193" fmla="*/ 5715 h 539155"/>
              <a:gd name="connsiteX194" fmla="*/ 325755 w 1190625"/>
              <a:gd name="connsiteY194" fmla="*/ 0 h 539155"/>
              <a:gd name="connsiteX195" fmla="*/ 342900 w 1190625"/>
              <a:gd name="connsiteY195" fmla="*/ 1905 h 539155"/>
              <a:gd name="connsiteX196" fmla="*/ 354330 w 1190625"/>
              <a:gd name="connsiteY196" fmla="*/ 7620 h 539155"/>
              <a:gd name="connsiteX197" fmla="*/ 360045 w 1190625"/>
              <a:gd name="connsiteY197" fmla="*/ 13335 h 539155"/>
              <a:gd name="connsiteX198" fmla="*/ 365760 w 1190625"/>
              <a:gd name="connsiteY198" fmla="*/ 17145 h 539155"/>
              <a:gd name="connsiteX199" fmla="*/ 400050 w 1190625"/>
              <a:gd name="connsiteY199" fmla="*/ 11430 h 539155"/>
              <a:gd name="connsiteX200" fmla="*/ 411480 w 1190625"/>
              <a:gd name="connsiteY200" fmla="*/ 7620 h 539155"/>
              <a:gd name="connsiteX201" fmla="*/ 415290 w 1190625"/>
              <a:gd name="connsiteY201" fmla="*/ 13335 h 539155"/>
              <a:gd name="connsiteX202" fmla="*/ 413385 w 1190625"/>
              <a:gd name="connsiteY202" fmla="*/ 22860 h 539155"/>
              <a:gd name="connsiteX203" fmla="*/ 405765 w 1190625"/>
              <a:gd name="connsiteY203" fmla="*/ 36195 h 539155"/>
              <a:gd name="connsiteX204" fmla="*/ 398145 w 1190625"/>
              <a:gd name="connsiteY204" fmla="*/ 41910 h 539155"/>
              <a:gd name="connsiteX205" fmla="*/ 394335 w 1190625"/>
              <a:gd name="connsiteY205" fmla="*/ 47625 h 539155"/>
              <a:gd name="connsiteX206" fmla="*/ 373380 w 1190625"/>
              <a:gd name="connsiteY206" fmla="*/ 62865 h 539155"/>
              <a:gd name="connsiteX207" fmla="*/ 369570 w 1190625"/>
              <a:gd name="connsiteY207" fmla="*/ 68580 h 539155"/>
              <a:gd name="connsiteX208" fmla="*/ 371475 w 1190625"/>
              <a:gd name="connsiteY208" fmla="*/ 91440 h 539155"/>
              <a:gd name="connsiteX209" fmla="*/ 394335 w 1190625"/>
              <a:gd name="connsiteY209" fmla="*/ 114300 h 539155"/>
              <a:gd name="connsiteX210" fmla="*/ 413385 w 1190625"/>
              <a:gd name="connsiteY210" fmla="*/ 125730 h 539155"/>
              <a:gd name="connsiteX211" fmla="*/ 424815 w 1190625"/>
              <a:gd name="connsiteY211" fmla="*/ 137160 h 539155"/>
              <a:gd name="connsiteX212" fmla="*/ 426720 w 1190625"/>
              <a:gd name="connsiteY212" fmla="*/ 158115 h 539155"/>
              <a:gd name="connsiteX213" fmla="*/ 421005 w 1190625"/>
              <a:gd name="connsiteY213" fmla="*/ 160020 h 539155"/>
              <a:gd name="connsiteX214" fmla="*/ 405765 w 1190625"/>
              <a:gd name="connsiteY214" fmla="*/ 163830 h 539155"/>
              <a:gd name="connsiteX215" fmla="*/ 403860 w 1190625"/>
              <a:gd name="connsiteY215" fmla="*/ 177165 h 539155"/>
              <a:gd name="connsiteX216" fmla="*/ 401955 w 1190625"/>
              <a:gd name="connsiteY216" fmla="*/ 182880 h 539155"/>
              <a:gd name="connsiteX217" fmla="*/ 396240 w 1190625"/>
              <a:gd name="connsiteY217" fmla="*/ 184785 h 539155"/>
              <a:gd name="connsiteX218" fmla="*/ 390525 w 1190625"/>
              <a:gd name="connsiteY218" fmla="*/ 188595 h 539155"/>
              <a:gd name="connsiteX219" fmla="*/ 363855 w 1190625"/>
              <a:gd name="connsiteY219" fmla="*/ 182880 h 539155"/>
              <a:gd name="connsiteX220" fmla="*/ 350520 w 1190625"/>
              <a:gd name="connsiteY220" fmla="*/ 177165 h 539155"/>
              <a:gd name="connsiteX221" fmla="*/ 337185 w 1190625"/>
              <a:gd name="connsiteY221" fmla="*/ 175260 h 539155"/>
              <a:gd name="connsiteX222" fmla="*/ 320040 w 1190625"/>
              <a:gd name="connsiteY222" fmla="*/ 177165 h 539155"/>
              <a:gd name="connsiteX223" fmla="*/ 312420 w 1190625"/>
              <a:gd name="connsiteY223" fmla="*/ 188595 h 539155"/>
              <a:gd name="connsiteX224" fmla="*/ 308610 w 1190625"/>
              <a:gd name="connsiteY224" fmla="*/ 194310 h 539155"/>
              <a:gd name="connsiteX225" fmla="*/ 287655 w 1190625"/>
              <a:gd name="connsiteY225" fmla="*/ 200025 h 539155"/>
              <a:gd name="connsiteX226" fmla="*/ 266700 w 1190625"/>
              <a:gd name="connsiteY226" fmla="*/ 198120 h 539155"/>
              <a:gd name="connsiteX227" fmla="*/ 264795 w 1190625"/>
              <a:gd name="connsiteY227" fmla="*/ 192405 h 539155"/>
              <a:gd name="connsiteX228" fmla="*/ 257175 w 1190625"/>
              <a:gd name="connsiteY228" fmla="*/ 186690 h 539155"/>
              <a:gd name="connsiteX229" fmla="*/ 245745 w 1190625"/>
              <a:gd name="connsiteY229" fmla="*/ 175260 h 539155"/>
              <a:gd name="connsiteX230" fmla="*/ 234315 w 1190625"/>
              <a:gd name="connsiteY230" fmla="*/ 173355 h 539155"/>
              <a:gd name="connsiteX231" fmla="*/ 228600 w 1190625"/>
              <a:gd name="connsiteY231" fmla="*/ 171450 h 539155"/>
              <a:gd name="connsiteX232" fmla="*/ 215265 w 1190625"/>
              <a:gd name="connsiteY232" fmla="*/ 169545 h 539155"/>
              <a:gd name="connsiteX233" fmla="*/ 177165 w 1190625"/>
              <a:gd name="connsiteY233" fmla="*/ 171450 h 539155"/>
              <a:gd name="connsiteX234" fmla="*/ 171450 w 1190625"/>
              <a:gd name="connsiteY234" fmla="*/ 173355 h 539155"/>
              <a:gd name="connsiteX235" fmla="*/ 167640 w 1190625"/>
              <a:gd name="connsiteY235" fmla="*/ 179070 h 539155"/>
              <a:gd name="connsiteX236" fmla="*/ 175260 w 1190625"/>
              <a:gd name="connsiteY236" fmla="*/ 198120 h 539155"/>
              <a:gd name="connsiteX237" fmla="*/ 180975 w 1190625"/>
              <a:gd name="connsiteY237" fmla="*/ 201930 h 539155"/>
              <a:gd name="connsiteX238" fmla="*/ 186690 w 1190625"/>
              <a:gd name="connsiteY238" fmla="*/ 207645 h 539155"/>
              <a:gd name="connsiteX239" fmla="*/ 201930 w 1190625"/>
              <a:gd name="connsiteY239" fmla="*/ 209550 h 539155"/>
              <a:gd name="connsiteX240" fmla="*/ 209550 w 1190625"/>
              <a:gd name="connsiteY240" fmla="*/ 211455 h 539155"/>
              <a:gd name="connsiteX241" fmla="*/ 226695 w 1190625"/>
              <a:gd name="connsiteY241" fmla="*/ 217170 h 539155"/>
              <a:gd name="connsiteX242" fmla="*/ 232410 w 1190625"/>
              <a:gd name="connsiteY242" fmla="*/ 219075 h 539155"/>
              <a:gd name="connsiteX243" fmla="*/ 247650 w 1190625"/>
              <a:gd name="connsiteY243" fmla="*/ 224790 h 539155"/>
              <a:gd name="connsiteX244" fmla="*/ 270510 w 1190625"/>
              <a:gd name="connsiteY244" fmla="*/ 240030 h 539155"/>
              <a:gd name="connsiteX245" fmla="*/ 276225 w 1190625"/>
              <a:gd name="connsiteY245" fmla="*/ 243840 h 539155"/>
              <a:gd name="connsiteX246" fmla="*/ 281940 w 1190625"/>
              <a:gd name="connsiteY246" fmla="*/ 245745 h 539155"/>
              <a:gd name="connsiteX247" fmla="*/ 287655 w 1190625"/>
              <a:gd name="connsiteY247" fmla="*/ 249555 h 539155"/>
              <a:gd name="connsiteX248" fmla="*/ 295275 w 1190625"/>
              <a:gd name="connsiteY248" fmla="*/ 251460 h 539155"/>
              <a:gd name="connsiteX249" fmla="*/ 306705 w 1190625"/>
              <a:gd name="connsiteY249" fmla="*/ 255270 h 539155"/>
              <a:gd name="connsiteX250" fmla="*/ 314325 w 1190625"/>
              <a:gd name="connsiteY250" fmla="*/ 257175 h 539155"/>
              <a:gd name="connsiteX251" fmla="*/ 331470 w 1190625"/>
              <a:gd name="connsiteY251" fmla="*/ 264795 h 539155"/>
              <a:gd name="connsiteX252" fmla="*/ 337185 w 1190625"/>
              <a:gd name="connsiteY252" fmla="*/ 266700 h 539155"/>
              <a:gd name="connsiteX253" fmla="*/ 352425 w 1190625"/>
              <a:gd name="connsiteY253" fmla="*/ 281940 h 539155"/>
              <a:gd name="connsiteX254" fmla="*/ 360045 w 1190625"/>
              <a:gd name="connsiteY254" fmla="*/ 297180 h 539155"/>
              <a:gd name="connsiteX255" fmla="*/ 365760 w 1190625"/>
              <a:gd name="connsiteY255" fmla="*/ 300990 h 539155"/>
              <a:gd name="connsiteX256" fmla="*/ 369570 w 1190625"/>
              <a:gd name="connsiteY256" fmla="*/ 314325 h 539155"/>
              <a:gd name="connsiteX257" fmla="*/ 373380 w 1190625"/>
              <a:gd name="connsiteY257" fmla="*/ 321945 h 539155"/>
              <a:gd name="connsiteX258" fmla="*/ 375285 w 1190625"/>
              <a:gd name="connsiteY258" fmla="*/ 327660 h 539155"/>
              <a:gd name="connsiteX259" fmla="*/ 379095 w 1190625"/>
              <a:gd name="connsiteY259" fmla="*/ 333375 h 539155"/>
              <a:gd name="connsiteX260" fmla="*/ 382905 w 1190625"/>
              <a:gd name="connsiteY260" fmla="*/ 342900 h 539155"/>
              <a:gd name="connsiteX261" fmla="*/ 386715 w 1190625"/>
              <a:gd name="connsiteY261" fmla="*/ 348615 h 539155"/>
              <a:gd name="connsiteX262" fmla="*/ 388620 w 1190625"/>
              <a:gd name="connsiteY262" fmla="*/ 354330 h 539155"/>
              <a:gd name="connsiteX263" fmla="*/ 394335 w 1190625"/>
              <a:gd name="connsiteY263" fmla="*/ 358140 h 539155"/>
              <a:gd name="connsiteX264" fmla="*/ 407670 w 1190625"/>
              <a:gd name="connsiteY264" fmla="*/ 371475 h 539155"/>
              <a:gd name="connsiteX265" fmla="*/ 411480 w 1190625"/>
              <a:gd name="connsiteY265" fmla="*/ 377190 h 539155"/>
              <a:gd name="connsiteX266" fmla="*/ 417195 w 1190625"/>
              <a:gd name="connsiteY266" fmla="*/ 379095 h 539155"/>
              <a:gd name="connsiteX267" fmla="*/ 419100 w 1190625"/>
              <a:gd name="connsiteY267" fmla="*/ 384810 h 539155"/>
              <a:gd name="connsiteX268" fmla="*/ 424815 w 1190625"/>
              <a:gd name="connsiteY268" fmla="*/ 388620 h 539155"/>
              <a:gd name="connsiteX269" fmla="*/ 432435 w 1190625"/>
              <a:gd name="connsiteY269" fmla="*/ 403860 h 539155"/>
              <a:gd name="connsiteX270" fmla="*/ 443865 w 1190625"/>
              <a:gd name="connsiteY270" fmla="*/ 415290 h 539155"/>
              <a:gd name="connsiteX271" fmla="*/ 445770 w 1190625"/>
              <a:gd name="connsiteY271" fmla="*/ 421005 h 539155"/>
              <a:gd name="connsiteX272" fmla="*/ 449580 w 1190625"/>
              <a:gd name="connsiteY272" fmla="*/ 426720 h 539155"/>
              <a:gd name="connsiteX273" fmla="*/ 455295 w 1190625"/>
              <a:gd name="connsiteY273" fmla="*/ 436245 h 539155"/>
              <a:gd name="connsiteX274" fmla="*/ 462915 w 1190625"/>
              <a:gd name="connsiteY274" fmla="*/ 447675 h 539155"/>
              <a:gd name="connsiteX275" fmla="*/ 468630 w 1190625"/>
              <a:gd name="connsiteY275" fmla="*/ 449580 h 539155"/>
              <a:gd name="connsiteX276" fmla="*/ 480060 w 1190625"/>
              <a:gd name="connsiteY276" fmla="*/ 457200 h 539155"/>
              <a:gd name="connsiteX277" fmla="*/ 499110 w 1190625"/>
              <a:gd name="connsiteY277" fmla="*/ 462915 h 539155"/>
              <a:gd name="connsiteX278" fmla="*/ 514350 w 1190625"/>
              <a:gd name="connsiteY278" fmla="*/ 461010 h 539155"/>
              <a:gd name="connsiteX279" fmla="*/ 516255 w 1190625"/>
              <a:gd name="connsiteY279" fmla="*/ 449580 h 539155"/>
              <a:gd name="connsiteX280" fmla="*/ 510540 w 1190625"/>
              <a:gd name="connsiteY280" fmla="*/ 445770 h 539155"/>
              <a:gd name="connsiteX281" fmla="*/ 506730 w 1190625"/>
              <a:gd name="connsiteY281" fmla="*/ 438150 h 539155"/>
              <a:gd name="connsiteX282" fmla="*/ 504825 w 1190625"/>
              <a:gd name="connsiteY282" fmla="*/ 428625 h 539155"/>
              <a:gd name="connsiteX283" fmla="*/ 502920 w 1190625"/>
              <a:gd name="connsiteY283" fmla="*/ 421005 h 539155"/>
              <a:gd name="connsiteX284" fmla="*/ 501015 w 1190625"/>
              <a:gd name="connsiteY284" fmla="*/ 407670 h 539155"/>
              <a:gd name="connsiteX285" fmla="*/ 495300 w 1190625"/>
              <a:gd name="connsiteY285" fmla="*/ 394335 h 539155"/>
              <a:gd name="connsiteX286" fmla="*/ 493395 w 1190625"/>
              <a:gd name="connsiteY286" fmla="*/ 388620 h 539155"/>
              <a:gd name="connsiteX287" fmla="*/ 491490 w 1190625"/>
              <a:gd name="connsiteY287" fmla="*/ 381000 h 539155"/>
              <a:gd name="connsiteX288" fmla="*/ 481965 w 1190625"/>
              <a:gd name="connsiteY288" fmla="*/ 369570 h 539155"/>
              <a:gd name="connsiteX289" fmla="*/ 474345 w 1190625"/>
              <a:gd name="connsiteY289" fmla="*/ 361950 h 539155"/>
              <a:gd name="connsiteX290" fmla="*/ 459105 w 1190625"/>
              <a:gd name="connsiteY290" fmla="*/ 352425 h 539155"/>
              <a:gd name="connsiteX291" fmla="*/ 453390 w 1190625"/>
              <a:gd name="connsiteY291" fmla="*/ 350520 h 539155"/>
              <a:gd name="connsiteX292" fmla="*/ 436245 w 1190625"/>
              <a:gd name="connsiteY292" fmla="*/ 335280 h 539155"/>
              <a:gd name="connsiteX293" fmla="*/ 422910 w 1190625"/>
              <a:gd name="connsiteY293" fmla="*/ 323850 h 539155"/>
              <a:gd name="connsiteX294" fmla="*/ 413385 w 1190625"/>
              <a:gd name="connsiteY294" fmla="*/ 306705 h 539155"/>
              <a:gd name="connsiteX295" fmla="*/ 409575 w 1190625"/>
              <a:gd name="connsiteY295" fmla="*/ 300990 h 539155"/>
              <a:gd name="connsiteX296" fmla="*/ 403860 w 1190625"/>
              <a:gd name="connsiteY296" fmla="*/ 289560 h 539155"/>
              <a:gd name="connsiteX297" fmla="*/ 392430 w 1190625"/>
              <a:gd name="connsiteY297" fmla="*/ 272415 h 539155"/>
              <a:gd name="connsiteX298" fmla="*/ 390525 w 1190625"/>
              <a:gd name="connsiteY298" fmla="*/ 266700 h 539155"/>
              <a:gd name="connsiteX299" fmla="*/ 386715 w 1190625"/>
              <a:gd name="connsiteY299" fmla="*/ 260985 h 539155"/>
              <a:gd name="connsiteX300" fmla="*/ 371475 w 1190625"/>
              <a:gd name="connsiteY300" fmla="*/ 241935 h 539155"/>
              <a:gd name="connsiteX301" fmla="*/ 365760 w 1190625"/>
              <a:gd name="connsiteY301" fmla="*/ 230505 h 539155"/>
              <a:gd name="connsiteX302" fmla="*/ 361950 w 1190625"/>
              <a:gd name="connsiteY302" fmla="*/ 224790 h 539155"/>
              <a:gd name="connsiteX303" fmla="*/ 358140 w 1190625"/>
              <a:gd name="connsiteY303" fmla="*/ 217170 h 539155"/>
              <a:gd name="connsiteX304" fmla="*/ 340995 w 1190625"/>
              <a:gd name="connsiteY304" fmla="*/ 207645 h 539155"/>
              <a:gd name="connsiteX305" fmla="*/ 327660 w 1190625"/>
              <a:gd name="connsiteY305" fmla="*/ 198120 h 539155"/>
              <a:gd name="connsiteX306" fmla="*/ 321945 w 1190625"/>
              <a:gd name="connsiteY306" fmla="*/ 196215 h 539155"/>
              <a:gd name="connsiteX307" fmla="*/ 314325 w 1190625"/>
              <a:gd name="connsiteY307" fmla="*/ 194310 h 539155"/>
              <a:gd name="connsiteX308" fmla="*/ 308610 w 1190625"/>
              <a:gd name="connsiteY308" fmla="*/ 192405 h 539155"/>
              <a:gd name="connsiteX309" fmla="*/ 337185 w 1190625"/>
              <a:gd name="connsiteY309" fmla="*/ 196215 h 539155"/>
              <a:gd name="connsiteX310" fmla="*/ 342900 w 1190625"/>
              <a:gd name="connsiteY310" fmla="*/ 198120 h 539155"/>
              <a:gd name="connsiteX311" fmla="*/ 354330 w 1190625"/>
              <a:gd name="connsiteY311" fmla="*/ 205740 h 539155"/>
              <a:gd name="connsiteX312" fmla="*/ 358140 w 1190625"/>
              <a:gd name="connsiteY312" fmla="*/ 211455 h 539155"/>
              <a:gd name="connsiteX313" fmla="*/ 363855 w 1190625"/>
              <a:gd name="connsiteY313" fmla="*/ 215265 h 539155"/>
              <a:gd name="connsiteX314" fmla="*/ 365760 w 1190625"/>
              <a:gd name="connsiteY314" fmla="*/ 220980 h 539155"/>
              <a:gd name="connsiteX315" fmla="*/ 379095 w 1190625"/>
              <a:gd name="connsiteY315" fmla="*/ 236220 h 539155"/>
              <a:gd name="connsiteX316" fmla="*/ 388620 w 1190625"/>
              <a:gd name="connsiteY316" fmla="*/ 253365 h 539155"/>
              <a:gd name="connsiteX317" fmla="*/ 392430 w 1190625"/>
              <a:gd name="connsiteY317" fmla="*/ 259080 h 539155"/>
              <a:gd name="connsiteX318" fmla="*/ 394335 w 1190625"/>
              <a:gd name="connsiteY318" fmla="*/ 264795 h 539155"/>
              <a:gd name="connsiteX319" fmla="*/ 401955 w 1190625"/>
              <a:gd name="connsiteY319" fmla="*/ 276225 h 539155"/>
              <a:gd name="connsiteX320" fmla="*/ 403860 w 1190625"/>
              <a:gd name="connsiteY320" fmla="*/ 281940 h 539155"/>
              <a:gd name="connsiteX321" fmla="*/ 409575 w 1190625"/>
              <a:gd name="connsiteY321" fmla="*/ 287655 h 539155"/>
              <a:gd name="connsiteX322" fmla="*/ 413385 w 1190625"/>
              <a:gd name="connsiteY322" fmla="*/ 293370 h 539155"/>
              <a:gd name="connsiteX323" fmla="*/ 415290 w 1190625"/>
              <a:gd name="connsiteY323" fmla="*/ 299085 h 539155"/>
              <a:gd name="connsiteX324" fmla="*/ 421005 w 1190625"/>
              <a:gd name="connsiteY324" fmla="*/ 302895 h 539155"/>
              <a:gd name="connsiteX325" fmla="*/ 424815 w 1190625"/>
              <a:gd name="connsiteY325" fmla="*/ 308610 h 539155"/>
              <a:gd name="connsiteX326" fmla="*/ 430530 w 1190625"/>
              <a:gd name="connsiteY326" fmla="*/ 312420 h 539155"/>
              <a:gd name="connsiteX327" fmla="*/ 441960 w 1190625"/>
              <a:gd name="connsiteY327" fmla="*/ 331470 h 539155"/>
              <a:gd name="connsiteX328" fmla="*/ 447675 w 1190625"/>
              <a:gd name="connsiteY328" fmla="*/ 333375 h 539155"/>
              <a:gd name="connsiteX329" fmla="*/ 464820 w 1190625"/>
              <a:gd name="connsiteY329" fmla="*/ 342900 h 539155"/>
              <a:gd name="connsiteX330" fmla="*/ 481965 w 1190625"/>
              <a:gd name="connsiteY330" fmla="*/ 340995 h 539155"/>
              <a:gd name="connsiteX331" fmla="*/ 485775 w 1190625"/>
              <a:gd name="connsiteY331" fmla="*/ 335280 h 539155"/>
              <a:gd name="connsiteX332" fmla="*/ 478155 w 1190625"/>
              <a:gd name="connsiteY332" fmla="*/ 323850 h 539155"/>
              <a:gd name="connsiteX333" fmla="*/ 470535 w 1190625"/>
              <a:gd name="connsiteY333" fmla="*/ 314325 h 539155"/>
              <a:gd name="connsiteX334" fmla="*/ 466725 w 1190625"/>
              <a:gd name="connsiteY334" fmla="*/ 306705 h 539155"/>
              <a:gd name="connsiteX335" fmla="*/ 455295 w 1190625"/>
              <a:gd name="connsiteY335" fmla="*/ 297180 h 539155"/>
              <a:gd name="connsiteX336" fmla="*/ 453390 w 1190625"/>
              <a:gd name="connsiteY336" fmla="*/ 291465 h 539155"/>
              <a:gd name="connsiteX337" fmla="*/ 447675 w 1190625"/>
              <a:gd name="connsiteY337" fmla="*/ 287655 h 539155"/>
              <a:gd name="connsiteX338" fmla="*/ 441960 w 1190625"/>
              <a:gd name="connsiteY338" fmla="*/ 281940 h 539155"/>
              <a:gd name="connsiteX339" fmla="*/ 434340 w 1190625"/>
              <a:gd name="connsiteY339" fmla="*/ 276225 h 539155"/>
              <a:gd name="connsiteX340" fmla="*/ 422910 w 1190625"/>
              <a:gd name="connsiteY340" fmla="*/ 268605 h 539155"/>
              <a:gd name="connsiteX341" fmla="*/ 421005 w 1190625"/>
              <a:gd name="connsiteY341" fmla="*/ 260985 h 539155"/>
              <a:gd name="connsiteX342" fmla="*/ 415290 w 1190625"/>
              <a:gd name="connsiteY342" fmla="*/ 249555 h 539155"/>
              <a:gd name="connsiteX343" fmla="*/ 411480 w 1190625"/>
              <a:gd name="connsiteY343" fmla="*/ 238125 h 539155"/>
              <a:gd name="connsiteX344" fmla="*/ 409575 w 1190625"/>
              <a:gd name="connsiteY344" fmla="*/ 232410 h 539155"/>
              <a:gd name="connsiteX345" fmla="*/ 430530 w 1190625"/>
              <a:gd name="connsiteY345" fmla="*/ 230505 h 539155"/>
              <a:gd name="connsiteX346" fmla="*/ 449580 w 1190625"/>
              <a:gd name="connsiteY346" fmla="*/ 228600 h 539155"/>
              <a:gd name="connsiteX347" fmla="*/ 455295 w 1190625"/>
              <a:gd name="connsiteY347" fmla="*/ 226695 h 539155"/>
              <a:gd name="connsiteX348" fmla="*/ 462915 w 1190625"/>
              <a:gd name="connsiteY348" fmla="*/ 222885 h 539155"/>
              <a:gd name="connsiteX349" fmla="*/ 480060 w 1190625"/>
              <a:gd name="connsiteY349" fmla="*/ 228600 h 539155"/>
              <a:gd name="connsiteX350" fmla="*/ 512445 w 1190625"/>
              <a:gd name="connsiteY350" fmla="*/ 232410 h 539155"/>
              <a:gd name="connsiteX351" fmla="*/ 521970 w 1190625"/>
              <a:gd name="connsiteY351" fmla="*/ 234315 h 539155"/>
              <a:gd name="connsiteX352" fmla="*/ 527685 w 1190625"/>
              <a:gd name="connsiteY352" fmla="*/ 236220 h 539155"/>
              <a:gd name="connsiteX353" fmla="*/ 529590 w 1190625"/>
              <a:gd name="connsiteY353" fmla="*/ 241935 h 539155"/>
              <a:gd name="connsiteX354" fmla="*/ 537210 w 1190625"/>
              <a:gd name="connsiteY354" fmla="*/ 253365 h 539155"/>
              <a:gd name="connsiteX355" fmla="*/ 539115 w 1190625"/>
              <a:gd name="connsiteY355" fmla="*/ 259080 h 539155"/>
              <a:gd name="connsiteX356" fmla="*/ 563880 w 1190625"/>
              <a:gd name="connsiteY356" fmla="*/ 264795 h 539155"/>
              <a:gd name="connsiteX357" fmla="*/ 584835 w 1190625"/>
              <a:gd name="connsiteY357" fmla="*/ 276225 h 539155"/>
              <a:gd name="connsiteX358" fmla="*/ 600075 w 1190625"/>
              <a:gd name="connsiteY358" fmla="*/ 278130 h 539155"/>
              <a:gd name="connsiteX359" fmla="*/ 622935 w 1190625"/>
              <a:gd name="connsiteY359" fmla="*/ 283845 h 539155"/>
              <a:gd name="connsiteX360" fmla="*/ 628650 w 1190625"/>
              <a:gd name="connsiteY360" fmla="*/ 297180 h 539155"/>
              <a:gd name="connsiteX361" fmla="*/ 609600 w 1190625"/>
              <a:gd name="connsiteY361" fmla="*/ 295275 h 539155"/>
              <a:gd name="connsiteX362" fmla="*/ 601980 w 1190625"/>
              <a:gd name="connsiteY362" fmla="*/ 291465 h 539155"/>
              <a:gd name="connsiteX363" fmla="*/ 537210 w 1190625"/>
              <a:gd name="connsiteY363" fmla="*/ 291465 h 539155"/>
              <a:gd name="connsiteX364" fmla="*/ 533400 w 1190625"/>
              <a:gd name="connsiteY364" fmla="*/ 302895 h 539155"/>
              <a:gd name="connsiteX365" fmla="*/ 531495 w 1190625"/>
              <a:gd name="connsiteY365" fmla="*/ 312420 h 539155"/>
              <a:gd name="connsiteX366" fmla="*/ 520065 w 1190625"/>
              <a:gd name="connsiteY366" fmla="*/ 320040 h 539155"/>
              <a:gd name="connsiteX367" fmla="*/ 514350 w 1190625"/>
              <a:gd name="connsiteY367" fmla="*/ 323850 h 539155"/>
              <a:gd name="connsiteX368" fmla="*/ 512445 w 1190625"/>
              <a:gd name="connsiteY368" fmla="*/ 329565 h 539155"/>
              <a:gd name="connsiteX369" fmla="*/ 514350 w 1190625"/>
              <a:gd name="connsiteY369" fmla="*/ 337185 h 539155"/>
              <a:gd name="connsiteX370" fmla="*/ 520065 w 1190625"/>
              <a:gd name="connsiteY370" fmla="*/ 348615 h 539155"/>
              <a:gd name="connsiteX371" fmla="*/ 516255 w 1190625"/>
              <a:gd name="connsiteY371" fmla="*/ 354330 h 539155"/>
              <a:gd name="connsiteX372" fmla="*/ 510540 w 1190625"/>
              <a:gd name="connsiteY372" fmla="*/ 356235 h 539155"/>
              <a:gd name="connsiteX373" fmla="*/ 497205 w 1190625"/>
              <a:gd name="connsiteY373" fmla="*/ 369570 h 539155"/>
              <a:gd name="connsiteX374" fmla="*/ 487680 w 1190625"/>
              <a:gd name="connsiteY374" fmla="*/ 386715 h 539155"/>
              <a:gd name="connsiteX375" fmla="*/ 491490 w 1190625"/>
              <a:gd name="connsiteY375" fmla="*/ 407670 h 539155"/>
              <a:gd name="connsiteX376" fmla="*/ 495300 w 1190625"/>
              <a:gd name="connsiteY376" fmla="*/ 413385 h 539155"/>
              <a:gd name="connsiteX377" fmla="*/ 504825 w 1190625"/>
              <a:gd name="connsiteY377" fmla="*/ 422910 h 539155"/>
              <a:gd name="connsiteX378" fmla="*/ 506730 w 1190625"/>
              <a:gd name="connsiteY378" fmla="*/ 428625 h 539155"/>
              <a:gd name="connsiteX379" fmla="*/ 516255 w 1190625"/>
              <a:gd name="connsiteY379" fmla="*/ 440055 h 539155"/>
              <a:gd name="connsiteX380" fmla="*/ 520065 w 1190625"/>
              <a:gd name="connsiteY380" fmla="*/ 445770 h 539155"/>
              <a:gd name="connsiteX381" fmla="*/ 521970 w 1190625"/>
              <a:gd name="connsiteY381" fmla="*/ 455295 h 539155"/>
              <a:gd name="connsiteX382" fmla="*/ 565785 w 1190625"/>
              <a:gd name="connsiteY382" fmla="*/ 461010 h 539155"/>
              <a:gd name="connsiteX383" fmla="*/ 676275 w 1190625"/>
              <a:gd name="connsiteY383" fmla="*/ 461010 h 539155"/>
              <a:gd name="connsiteX384" fmla="*/ 683895 w 1190625"/>
              <a:gd name="connsiteY384" fmla="*/ 455295 h 539155"/>
              <a:gd name="connsiteX385" fmla="*/ 689610 w 1190625"/>
              <a:gd name="connsiteY385" fmla="*/ 451485 h 539155"/>
              <a:gd name="connsiteX386" fmla="*/ 695325 w 1190625"/>
              <a:gd name="connsiteY386" fmla="*/ 438150 h 539155"/>
              <a:gd name="connsiteX387" fmla="*/ 693420 w 1190625"/>
              <a:gd name="connsiteY387" fmla="*/ 426720 h 539155"/>
              <a:gd name="connsiteX388" fmla="*/ 685800 w 1190625"/>
              <a:gd name="connsiteY388" fmla="*/ 411480 h 539155"/>
              <a:gd name="connsiteX389" fmla="*/ 680085 w 1190625"/>
              <a:gd name="connsiteY389" fmla="*/ 405765 h 539155"/>
              <a:gd name="connsiteX390" fmla="*/ 676275 w 1190625"/>
              <a:gd name="connsiteY390" fmla="*/ 400050 h 539155"/>
              <a:gd name="connsiteX391" fmla="*/ 670560 w 1190625"/>
              <a:gd name="connsiteY391" fmla="*/ 396240 h 539155"/>
              <a:gd name="connsiteX392" fmla="*/ 655320 w 1190625"/>
              <a:gd name="connsiteY392" fmla="*/ 384810 h 539155"/>
              <a:gd name="connsiteX393" fmla="*/ 649605 w 1190625"/>
              <a:gd name="connsiteY393" fmla="*/ 381000 h 539155"/>
              <a:gd name="connsiteX394" fmla="*/ 643890 w 1190625"/>
              <a:gd name="connsiteY394" fmla="*/ 375285 h 539155"/>
              <a:gd name="connsiteX395" fmla="*/ 632460 w 1190625"/>
              <a:gd name="connsiteY395" fmla="*/ 371475 h 539155"/>
              <a:gd name="connsiteX396" fmla="*/ 622935 w 1190625"/>
              <a:gd name="connsiteY396" fmla="*/ 365760 h 539155"/>
              <a:gd name="connsiteX397" fmla="*/ 613410 w 1190625"/>
              <a:gd name="connsiteY397" fmla="*/ 361950 h 539155"/>
              <a:gd name="connsiteX398" fmla="*/ 607695 w 1190625"/>
              <a:gd name="connsiteY398" fmla="*/ 344805 h 539155"/>
              <a:gd name="connsiteX399" fmla="*/ 590550 w 1190625"/>
              <a:gd name="connsiteY399" fmla="*/ 337185 h 539155"/>
              <a:gd name="connsiteX400" fmla="*/ 584835 w 1190625"/>
              <a:gd name="connsiteY400" fmla="*/ 335280 h 539155"/>
              <a:gd name="connsiteX401" fmla="*/ 586740 w 1190625"/>
              <a:gd name="connsiteY401" fmla="*/ 325755 h 539155"/>
              <a:gd name="connsiteX402" fmla="*/ 600075 w 1190625"/>
              <a:gd name="connsiteY402" fmla="*/ 320040 h 539155"/>
              <a:gd name="connsiteX403" fmla="*/ 607695 w 1190625"/>
              <a:gd name="connsiteY403" fmla="*/ 314325 h 539155"/>
              <a:gd name="connsiteX404" fmla="*/ 613410 w 1190625"/>
              <a:gd name="connsiteY404" fmla="*/ 312420 h 539155"/>
              <a:gd name="connsiteX405" fmla="*/ 615315 w 1190625"/>
              <a:gd name="connsiteY405" fmla="*/ 306705 h 539155"/>
              <a:gd name="connsiteX406" fmla="*/ 617220 w 1190625"/>
              <a:gd name="connsiteY406" fmla="*/ 295275 h 539155"/>
              <a:gd name="connsiteX407" fmla="*/ 632460 w 1190625"/>
              <a:gd name="connsiteY407" fmla="*/ 297180 h 539155"/>
              <a:gd name="connsiteX408" fmla="*/ 643890 w 1190625"/>
              <a:gd name="connsiteY408" fmla="*/ 302895 h 539155"/>
              <a:gd name="connsiteX409" fmla="*/ 649605 w 1190625"/>
              <a:gd name="connsiteY409" fmla="*/ 304800 h 539155"/>
              <a:gd name="connsiteX410" fmla="*/ 655320 w 1190625"/>
              <a:gd name="connsiteY410" fmla="*/ 310515 h 539155"/>
              <a:gd name="connsiteX411" fmla="*/ 661035 w 1190625"/>
              <a:gd name="connsiteY411" fmla="*/ 312420 h 539155"/>
              <a:gd name="connsiteX412" fmla="*/ 666750 w 1190625"/>
              <a:gd name="connsiteY412" fmla="*/ 316230 h 539155"/>
              <a:gd name="connsiteX413" fmla="*/ 676275 w 1190625"/>
              <a:gd name="connsiteY413" fmla="*/ 314325 h 539155"/>
              <a:gd name="connsiteX414" fmla="*/ 674370 w 1190625"/>
              <a:gd name="connsiteY414" fmla="*/ 308610 h 539155"/>
              <a:gd name="connsiteX415" fmla="*/ 668655 w 1190625"/>
              <a:gd name="connsiteY415" fmla="*/ 299085 h 539155"/>
              <a:gd name="connsiteX416" fmla="*/ 662940 w 1190625"/>
              <a:gd name="connsiteY416" fmla="*/ 285750 h 539155"/>
              <a:gd name="connsiteX417" fmla="*/ 661035 w 1190625"/>
              <a:gd name="connsiteY417" fmla="*/ 280035 h 539155"/>
              <a:gd name="connsiteX418" fmla="*/ 647700 w 1190625"/>
              <a:gd name="connsiteY418" fmla="*/ 270510 h 539155"/>
              <a:gd name="connsiteX419" fmla="*/ 641985 w 1190625"/>
              <a:gd name="connsiteY419" fmla="*/ 264795 h 539155"/>
              <a:gd name="connsiteX420" fmla="*/ 624840 w 1190625"/>
              <a:gd name="connsiteY420" fmla="*/ 249555 h 539155"/>
              <a:gd name="connsiteX421" fmla="*/ 622935 w 1190625"/>
              <a:gd name="connsiteY421" fmla="*/ 243840 h 539155"/>
              <a:gd name="connsiteX422" fmla="*/ 624840 w 1190625"/>
              <a:gd name="connsiteY422" fmla="*/ 236220 h 539155"/>
              <a:gd name="connsiteX423" fmla="*/ 575310 w 1190625"/>
              <a:gd name="connsiteY423" fmla="*/ 226695 h 539155"/>
              <a:gd name="connsiteX424" fmla="*/ 558165 w 1190625"/>
              <a:gd name="connsiteY424" fmla="*/ 228600 h 539155"/>
              <a:gd name="connsiteX425" fmla="*/ 537210 w 1190625"/>
              <a:gd name="connsiteY425" fmla="*/ 232410 h 539155"/>
              <a:gd name="connsiteX426" fmla="*/ 514350 w 1190625"/>
              <a:gd name="connsiteY426" fmla="*/ 230505 h 539155"/>
              <a:gd name="connsiteX427" fmla="*/ 512445 w 1190625"/>
              <a:gd name="connsiteY427" fmla="*/ 222885 h 539155"/>
              <a:gd name="connsiteX428" fmla="*/ 508635 w 1190625"/>
              <a:gd name="connsiteY428" fmla="*/ 203835 h 539155"/>
              <a:gd name="connsiteX429" fmla="*/ 501015 w 1190625"/>
              <a:gd name="connsiteY429" fmla="*/ 192405 h 539155"/>
              <a:gd name="connsiteX430" fmla="*/ 497205 w 1190625"/>
              <a:gd name="connsiteY430" fmla="*/ 177165 h 539155"/>
              <a:gd name="connsiteX431" fmla="*/ 493395 w 1190625"/>
              <a:gd name="connsiteY431" fmla="*/ 171450 h 539155"/>
              <a:gd name="connsiteX432" fmla="*/ 468630 w 1190625"/>
              <a:gd name="connsiteY432" fmla="*/ 169545 h 539155"/>
              <a:gd name="connsiteX433" fmla="*/ 462915 w 1190625"/>
              <a:gd name="connsiteY433" fmla="*/ 150495 h 539155"/>
              <a:gd name="connsiteX434" fmla="*/ 459105 w 1190625"/>
              <a:gd name="connsiteY434" fmla="*/ 144780 h 539155"/>
              <a:gd name="connsiteX435" fmla="*/ 449580 w 1190625"/>
              <a:gd name="connsiteY435" fmla="*/ 137160 h 539155"/>
              <a:gd name="connsiteX436" fmla="*/ 428625 w 1190625"/>
              <a:gd name="connsiteY436" fmla="*/ 131445 h 539155"/>
              <a:gd name="connsiteX437" fmla="*/ 426720 w 1190625"/>
              <a:gd name="connsiteY437" fmla="*/ 125730 h 539155"/>
              <a:gd name="connsiteX438" fmla="*/ 421005 w 1190625"/>
              <a:gd name="connsiteY438" fmla="*/ 114300 h 539155"/>
              <a:gd name="connsiteX439" fmla="*/ 419100 w 1190625"/>
              <a:gd name="connsiteY439" fmla="*/ 95250 h 539155"/>
              <a:gd name="connsiteX440" fmla="*/ 411480 w 1190625"/>
              <a:gd name="connsiteY440" fmla="*/ 89535 h 539155"/>
              <a:gd name="connsiteX441" fmla="*/ 405765 w 1190625"/>
              <a:gd name="connsiteY441" fmla="*/ 78105 h 539155"/>
              <a:gd name="connsiteX442" fmla="*/ 400050 w 1190625"/>
              <a:gd name="connsiteY442" fmla="*/ 66675 h 539155"/>
              <a:gd name="connsiteX443" fmla="*/ 403860 w 1190625"/>
              <a:gd name="connsiteY443" fmla="*/ 55245 h 539155"/>
              <a:gd name="connsiteX444" fmla="*/ 415290 w 1190625"/>
              <a:gd name="connsiteY444" fmla="*/ 41910 h 539155"/>
              <a:gd name="connsiteX445" fmla="*/ 419100 w 1190625"/>
              <a:gd name="connsiteY445" fmla="*/ 26670 h 539155"/>
              <a:gd name="connsiteX446" fmla="*/ 422910 w 1190625"/>
              <a:gd name="connsiteY446" fmla="*/ 19050 h 539155"/>
              <a:gd name="connsiteX447" fmla="*/ 424815 w 1190625"/>
              <a:gd name="connsiteY447" fmla="*/ 9525 h 539155"/>
              <a:gd name="connsiteX448" fmla="*/ 453390 w 1190625"/>
              <a:gd name="connsiteY448" fmla="*/ 5715 h 539155"/>
              <a:gd name="connsiteX449" fmla="*/ 461010 w 1190625"/>
              <a:gd name="connsiteY449" fmla="*/ 13335 h 539155"/>
              <a:gd name="connsiteX450" fmla="*/ 466725 w 1190625"/>
              <a:gd name="connsiteY450" fmla="*/ 17145 h 539155"/>
              <a:gd name="connsiteX451" fmla="*/ 470535 w 1190625"/>
              <a:gd name="connsiteY451" fmla="*/ 22860 h 539155"/>
              <a:gd name="connsiteX452" fmla="*/ 476250 w 1190625"/>
              <a:gd name="connsiteY452" fmla="*/ 24765 h 539155"/>
              <a:gd name="connsiteX453" fmla="*/ 481965 w 1190625"/>
              <a:gd name="connsiteY453" fmla="*/ 28575 h 539155"/>
              <a:gd name="connsiteX454" fmla="*/ 512445 w 1190625"/>
              <a:gd name="connsiteY454" fmla="*/ 26670 h 539155"/>
              <a:gd name="connsiteX455" fmla="*/ 520065 w 1190625"/>
              <a:gd name="connsiteY455" fmla="*/ 24765 h 539155"/>
              <a:gd name="connsiteX456" fmla="*/ 533400 w 1190625"/>
              <a:gd name="connsiteY456" fmla="*/ 28575 h 539155"/>
              <a:gd name="connsiteX457" fmla="*/ 558165 w 1190625"/>
              <a:gd name="connsiteY457" fmla="*/ 30480 h 539155"/>
              <a:gd name="connsiteX458" fmla="*/ 569595 w 1190625"/>
              <a:gd name="connsiteY458" fmla="*/ 34290 h 539155"/>
              <a:gd name="connsiteX459" fmla="*/ 581025 w 1190625"/>
              <a:gd name="connsiteY459" fmla="*/ 41910 h 539155"/>
              <a:gd name="connsiteX460" fmla="*/ 605790 w 1190625"/>
              <a:gd name="connsiteY460" fmla="*/ 40005 h 539155"/>
              <a:gd name="connsiteX461" fmla="*/ 611505 w 1190625"/>
              <a:gd name="connsiteY461" fmla="*/ 36195 h 539155"/>
              <a:gd name="connsiteX462" fmla="*/ 617220 w 1190625"/>
              <a:gd name="connsiteY462" fmla="*/ 34290 h 539155"/>
              <a:gd name="connsiteX463" fmla="*/ 626745 w 1190625"/>
              <a:gd name="connsiteY463" fmla="*/ 30480 h 539155"/>
              <a:gd name="connsiteX464" fmla="*/ 659130 w 1190625"/>
              <a:gd name="connsiteY464" fmla="*/ 34290 h 539155"/>
              <a:gd name="connsiteX465" fmla="*/ 676275 w 1190625"/>
              <a:gd name="connsiteY465" fmla="*/ 32385 h 539155"/>
              <a:gd name="connsiteX466" fmla="*/ 699135 w 1190625"/>
              <a:gd name="connsiteY466" fmla="*/ 28575 h 539155"/>
              <a:gd name="connsiteX467" fmla="*/ 704850 w 1190625"/>
              <a:gd name="connsiteY467" fmla="*/ 24765 h 539155"/>
              <a:gd name="connsiteX468" fmla="*/ 710565 w 1190625"/>
              <a:gd name="connsiteY468" fmla="*/ 19050 h 539155"/>
              <a:gd name="connsiteX469" fmla="*/ 720090 w 1190625"/>
              <a:gd name="connsiteY469" fmla="*/ 17145 h 539155"/>
              <a:gd name="connsiteX470" fmla="*/ 725805 w 1190625"/>
              <a:gd name="connsiteY470" fmla="*/ 15240 h 539155"/>
              <a:gd name="connsiteX471" fmla="*/ 733425 w 1190625"/>
              <a:gd name="connsiteY471" fmla="*/ 13335 h 539155"/>
              <a:gd name="connsiteX472" fmla="*/ 786765 w 1190625"/>
              <a:gd name="connsiteY472" fmla="*/ 17145 h 539155"/>
              <a:gd name="connsiteX473" fmla="*/ 796290 w 1190625"/>
              <a:gd name="connsiteY473" fmla="*/ 19050 h 539155"/>
              <a:gd name="connsiteX474" fmla="*/ 802005 w 1190625"/>
              <a:gd name="connsiteY474" fmla="*/ 24765 h 539155"/>
              <a:gd name="connsiteX475" fmla="*/ 807720 w 1190625"/>
              <a:gd name="connsiteY475" fmla="*/ 26670 h 539155"/>
              <a:gd name="connsiteX476" fmla="*/ 819150 w 1190625"/>
              <a:gd name="connsiteY476" fmla="*/ 34290 h 539155"/>
              <a:gd name="connsiteX477" fmla="*/ 830580 w 1190625"/>
              <a:gd name="connsiteY477" fmla="*/ 40005 h 539155"/>
              <a:gd name="connsiteX478" fmla="*/ 842010 w 1190625"/>
              <a:gd name="connsiteY478" fmla="*/ 43815 h 539155"/>
              <a:gd name="connsiteX479" fmla="*/ 880110 w 1190625"/>
              <a:gd name="connsiteY479" fmla="*/ 41910 h 539155"/>
              <a:gd name="connsiteX480" fmla="*/ 893445 w 1190625"/>
              <a:gd name="connsiteY480" fmla="*/ 41910 h 539155"/>
              <a:gd name="connsiteX481" fmla="*/ 904875 w 1190625"/>
              <a:gd name="connsiteY481" fmla="*/ 55245 h 539155"/>
              <a:gd name="connsiteX482" fmla="*/ 908685 w 1190625"/>
              <a:gd name="connsiteY482" fmla="*/ 60960 h 539155"/>
              <a:gd name="connsiteX483" fmla="*/ 916305 w 1190625"/>
              <a:gd name="connsiteY483" fmla="*/ 68580 h 539155"/>
              <a:gd name="connsiteX484" fmla="*/ 925830 w 1190625"/>
              <a:gd name="connsiteY484" fmla="*/ 78105 h 539155"/>
              <a:gd name="connsiteX485" fmla="*/ 946785 w 1190625"/>
              <a:gd name="connsiteY485" fmla="*/ 80010 h 539155"/>
              <a:gd name="connsiteX486" fmla="*/ 958215 w 1190625"/>
              <a:gd name="connsiteY486" fmla="*/ 85725 h 539155"/>
              <a:gd name="connsiteX487" fmla="*/ 963930 w 1190625"/>
              <a:gd name="connsiteY487" fmla="*/ 87630 h 539155"/>
              <a:gd name="connsiteX488" fmla="*/ 979170 w 1190625"/>
              <a:gd name="connsiteY488" fmla="*/ 100965 h 539155"/>
              <a:gd name="connsiteX489" fmla="*/ 994410 w 1190625"/>
              <a:gd name="connsiteY489" fmla="*/ 108585 h 539155"/>
              <a:gd name="connsiteX490" fmla="*/ 1000125 w 1190625"/>
              <a:gd name="connsiteY490" fmla="*/ 116205 h 539155"/>
              <a:gd name="connsiteX491" fmla="*/ 1015365 w 1190625"/>
              <a:gd name="connsiteY491" fmla="*/ 123825 h 539155"/>
              <a:gd name="connsiteX492" fmla="*/ 1026795 w 1190625"/>
              <a:gd name="connsiteY492" fmla="*/ 127635 h 539155"/>
              <a:gd name="connsiteX493" fmla="*/ 1028700 w 1190625"/>
              <a:gd name="connsiteY493" fmla="*/ 133350 h 539155"/>
              <a:gd name="connsiteX494" fmla="*/ 1040130 w 1190625"/>
              <a:gd name="connsiteY494" fmla="*/ 146685 h 539155"/>
              <a:gd name="connsiteX495" fmla="*/ 1055370 w 1190625"/>
              <a:gd name="connsiteY495" fmla="*/ 158115 h 539155"/>
              <a:gd name="connsiteX496" fmla="*/ 1066800 w 1190625"/>
              <a:gd name="connsiteY496" fmla="*/ 165735 h 539155"/>
              <a:gd name="connsiteX497" fmla="*/ 1076325 w 1190625"/>
              <a:gd name="connsiteY497" fmla="*/ 167640 h 539155"/>
              <a:gd name="connsiteX498" fmla="*/ 1083945 w 1190625"/>
              <a:gd name="connsiteY498" fmla="*/ 180975 h 539155"/>
              <a:gd name="connsiteX499" fmla="*/ 1087755 w 1190625"/>
              <a:gd name="connsiteY499" fmla="*/ 186690 h 539155"/>
              <a:gd name="connsiteX500" fmla="*/ 1093470 w 1190625"/>
              <a:gd name="connsiteY500" fmla="*/ 188595 h 539155"/>
              <a:gd name="connsiteX501" fmla="*/ 1102995 w 1190625"/>
              <a:gd name="connsiteY501" fmla="*/ 198120 h 539155"/>
              <a:gd name="connsiteX502" fmla="*/ 1106805 w 1190625"/>
              <a:gd name="connsiteY502" fmla="*/ 203835 h 539155"/>
              <a:gd name="connsiteX503" fmla="*/ 1108710 w 1190625"/>
              <a:gd name="connsiteY503" fmla="*/ 209550 h 539155"/>
              <a:gd name="connsiteX504" fmla="*/ 1129665 w 1190625"/>
              <a:gd name="connsiteY504" fmla="*/ 230505 h 539155"/>
              <a:gd name="connsiteX505" fmla="*/ 1137285 w 1190625"/>
              <a:gd name="connsiteY505" fmla="*/ 234315 h 539155"/>
              <a:gd name="connsiteX506" fmla="*/ 1144905 w 1190625"/>
              <a:gd name="connsiteY506" fmla="*/ 240030 h 539155"/>
              <a:gd name="connsiteX507" fmla="*/ 1156335 w 1190625"/>
              <a:gd name="connsiteY507" fmla="*/ 243840 h 539155"/>
              <a:gd name="connsiteX508" fmla="*/ 1162050 w 1190625"/>
              <a:gd name="connsiteY508" fmla="*/ 245745 h 539155"/>
              <a:gd name="connsiteX509" fmla="*/ 1165860 w 1190625"/>
              <a:gd name="connsiteY509" fmla="*/ 251460 h 539155"/>
              <a:gd name="connsiteX510" fmla="*/ 1186815 w 1190625"/>
              <a:gd name="connsiteY510" fmla="*/ 266700 h 539155"/>
              <a:gd name="connsiteX511" fmla="*/ 1190625 w 1190625"/>
              <a:gd name="connsiteY511" fmla="*/ 272415 h 539155"/>
              <a:gd name="connsiteX512" fmla="*/ 1181100 w 1190625"/>
              <a:gd name="connsiteY512" fmla="*/ 283845 h 539155"/>
              <a:gd name="connsiteX513" fmla="*/ 1175385 w 1190625"/>
              <a:gd name="connsiteY513" fmla="*/ 287655 h 539155"/>
              <a:gd name="connsiteX514" fmla="*/ 1156335 w 1190625"/>
              <a:gd name="connsiteY514" fmla="*/ 281940 h 539155"/>
              <a:gd name="connsiteX515" fmla="*/ 1141095 w 1190625"/>
              <a:gd name="connsiteY515" fmla="*/ 274320 h 539155"/>
              <a:gd name="connsiteX516" fmla="*/ 1122045 w 1190625"/>
              <a:gd name="connsiteY516" fmla="*/ 270510 h 539155"/>
              <a:gd name="connsiteX517" fmla="*/ 1097280 w 1190625"/>
              <a:gd name="connsiteY517" fmla="*/ 272415 h 539155"/>
              <a:gd name="connsiteX518" fmla="*/ 1085850 w 1190625"/>
              <a:gd name="connsiteY518" fmla="*/ 280035 h 539155"/>
              <a:gd name="connsiteX519" fmla="*/ 1080135 w 1190625"/>
              <a:gd name="connsiteY519" fmla="*/ 281940 h 539155"/>
              <a:gd name="connsiteX520" fmla="*/ 1072515 w 1190625"/>
              <a:gd name="connsiteY520" fmla="*/ 287655 h 539155"/>
              <a:gd name="connsiteX521" fmla="*/ 1036320 w 1190625"/>
              <a:gd name="connsiteY521" fmla="*/ 281940 h 539155"/>
              <a:gd name="connsiteX522" fmla="*/ 1013460 w 1190625"/>
              <a:gd name="connsiteY522" fmla="*/ 260985 h 539155"/>
              <a:gd name="connsiteX523" fmla="*/ 1007745 w 1190625"/>
              <a:gd name="connsiteY523" fmla="*/ 257175 h 539155"/>
              <a:gd name="connsiteX524" fmla="*/ 1000125 w 1190625"/>
              <a:gd name="connsiteY524" fmla="*/ 255270 h 539155"/>
              <a:gd name="connsiteX525" fmla="*/ 994410 w 1190625"/>
              <a:gd name="connsiteY525" fmla="*/ 253365 h 539155"/>
              <a:gd name="connsiteX526" fmla="*/ 988695 w 1190625"/>
              <a:gd name="connsiteY526" fmla="*/ 257175 h 539155"/>
              <a:gd name="connsiteX527" fmla="*/ 979170 w 1190625"/>
              <a:gd name="connsiteY527" fmla="*/ 268605 h 539155"/>
              <a:gd name="connsiteX528" fmla="*/ 956310 w 1190625"/>
              <a:gd name="connsiteY528" fmla="*/ 274320 h 539155"/>
              <a:gd name="connsiteX529" fmla="*/ 960120 w 1190625"/>
              <a:gd name="connsiteY529" fmla="*/ 308610 h 539155"/>
              <a:gd name="connsiteX530" fmla="*/ 973455 w 1190625"/>
              <a:gd name="connsiteY530" fmla="*/ 325755 h 539155"/>
              <a:gd name="connsiteX531" fmla="*/ 975360 w 1190625"/>
              <a:gd name="connsiteY531" fmla="*/ 331470 h 539155"/>
              <a:gd name="connsiteX532" fmla="*/ 952500 w 1190625"/>
              <a:gd name="connsiteY532" fmla="*/ 346710 h 539155"/>
              <a:gd name="connsiteX533" fmla="*/ 944880 w 1190625"/>
              <a:gd name="connsiteY533" fmla="*/ 360045 h 539155"/>
              <a:gd name="connsiteX534" fmla="*/ 942975 w 1190625"/>
              <a:gd name="connsiteY534" fmla="*/ 365760 h 539155"/>
              <a:gd name="connsiteX535" fmla="*/ 941070 w 1190625"/>
              <a:gd name="connsiteY535" fmla="*/ 373380 h 539155"/>
              <a:gd name="connsiteX536" fmla="*/ 937260 w 1190625"/>
              <a:gd name="connsiteY536" fmla="*/ 379095 h 539155"/>
              <a:gd name="connsiteX537" fmla="*/ 931545 w 1190625"/>
              <a:gd name="connsiteY537" fmla="*/ 382905 h 539155"/>
              <a:gd name="connsiteX538" fmla="*/ 914400 w 1190625"/>
              <a:gd name="connsiteY538" fmla="*/ 388620 h 539155"/>
              <a:gd name="connsiteX539" fmla="*/ 912495 w 1190625"/>
              <a:gd name="connsiteY539" fmla="*/ 394335 h 539155"/>
              <a:gd name="connsiteX540" fmla="*/ 960120 w 1190625"/>
              <a:gd name="connsiteY540" fmla="*/ 405765 h 539155"/>
              <a:gd name="connsiteX541" fmla="*/ 965835 w 1190625"/>
              <a:gd name="connsiteY541" fmla="*/ 409575 h 539155"/>
              <a:gd name="connsiteX542" fmla="*/ 973455 w 1190625"/>
              <a:gd name="connsiteY542" fmla="*/ 422910 h 539155"/>
              <a:gd name="connsiteX543" fmla="*/ 981075 w 1190625"/>
              <a:gd name="connsiteY543" fmla="*/ 428625 h 539155"/>
              <a:gd name="connsiteX544" fmla="*/ 984885 w 1190625"/>
              <a:gd name="connsiteY544" fmla="*/ 434340 h 539155"/>
              <a:gd name="connsiteX545" fmla="*/ 973455 w 1190625"/>
              <a:gd name="connsiteY545" fmla="*/ 441960 h 539155"/>
              <a:gd name="connsiteX546" fmla="*/ 967740 w 1190625"/>
              <a:gd name="connsiteY546" fmla="*/ 447675 h 539155"/>
              <a:gd name="connsiteX547" fmla="*/ 962025 w 1190625"/>
              <a:gd name="connsiteY547" fmla="*/ 449580 h 539155"/>
              <a:gd name="connsiteX548" fmla="*/ 908685 w 1190625"/>
              <a:gd name="connsiteY548" fmla="*/ 457200 h 539155"/>
              <a:gd name="connsiteX549" fmla="*/ 880110 w 1190625"/>
              <a:gd name="connsiteY549" fmla="*/ 462915 h 539155"/>
              <a:gd name="connsiteX550" fmla="*/ 843915 w 1190625"/>
              <a:gd name="connsiteY550" fmla="*/ 468630 h 539155"/>
              <a:gd name="connsiteX551" fmla="*/ 842010 w 1190625"/>
              <a:gd name="connsiteY551" fmla="*/ 474345 h 539155"/>
              <a:gd name="connsiteX552" fmla="*/ 849630 w 1190625"/>
              <a:gd name="connsiteY552" fmla="*/ 476250 h 539155"/>
              <a:gd name="connsiteX553" fmla="*/ 916305 w 1190625"/>
              <a:gd name="connsiteY553" fmla="*/ 480060 h 539155"/>
              <a:gd name="connsiteX554" fmla="*/ 923925 w 1190625"/>
              <a:gd name="connsiteY554" fmla="*/ 483870 h 539155"/>
              <a:gd name="connsiteX555" fmla="*/ 933450 w 1190625"/>
              <a:gd name="connsiteY555" fmla="*/ 485775 h 539155"/>
              <a:gd name="connsiteX556" fmla="*/ 939165 w 1190625"/>
              <a:gd name="connsiteY556" fmla="*/ 491490 h 539155"/>
              <a:gd name="connsiteX557" fmla="*/ 948690 w 1190625"/>
              <a:gd name="connsiteY557" fmla="*/ 502920 h 539155"/>
              <a:gd name="connsiteX558" fmla="*/ 954405 w 1190625"/>
              <a:gd name="connsiteY558" fmla="*/ 504825 h 539155"/>
              <a:gd name="connsiteX559" fmla="*/ 981075 w 1190625"/>
              <a:gd name="connsiteY559" fmla="*/ 506730 h 539155"/>
              <a:gd name="connsiteX560" fmla="*/ 979170 w 1190625"/>
              <a:gd name="connsiteY560" fmla="*/ 529590 h 539155"/>
              <a:gd name="connsiteX561" fmla="*/ 967740 w 1190625"/>
              <a:gd name="connsiteY561" fmla="*/ 535305 h 539155"/>
              <a:gd name="connsiteX562" fmla="*/ 807720 w 1190625"/>
              <a:gd name="connsiteY562" fmla="*/ 537210 h 539155"/>
              <a:gd name="connsiteX563" fmla="*/ 714375 w 1190625"/>
              <a:gd name="connsiteY563" fmla="*/ 533400 h 539155"/>
              <a:gd name="connsiteX564" fmla="*/ 702945 w 1190625"/>
              <a:gd name="connsiteY564" fmla="*/ 531495 h 539155"/>
              <a:gd name="connsiteX565" fmla="*/ 659130 w 1190625"/>
              <a:gd name="connsiteY565" fmla="*/ 520065 h 539155"/>
              <a:gd name="connsiteX566" fmla="*/ 605790 w 1190625"/>
              <a:gd name="connsiteY566" fmla="*/ 521970 h 539155"/>
              <a:gd name="connsiteX567" fmla="*/ 584835 w 1190625"/>
              <a:gd name="connsiteY567" fmla="*/ 525780 h 539155"/>
              <a:gd name="connsiteX568" fmla="*/ 573405 w 1190625"/>
              <a:gd name="connsiteY568" fmla="*/ 527685 h 539155"/>
              <a:gd name="connsiteX569" fmla="*/ 565785 w 1190625"/>
              <a:gd name="connsiteY569" fmla="*/ 529590 h 539155"/>
              <a:gd name="connsiteX570" fmla="*/ 506730 w 1190625"/>
              <a:gd name="connsiteY570" fmla="*/ 533400 h 539155"/>
              <a:gd name="connsiteX571" fmla="*/ 483870 w 1190625"/>
              <a:gd name="connsiteY571" fmla="*/ 537210 h 539155"/>
              <a:gd name="connsiteX572" fmla="*/ 474345 w 1190625"/>
              <a:gd name="connsiteY572" fmla="*/ 539115 h 539155"/>
              <a:gd name="connsiteX573" fmla="*/ 371475 w 1190625"/>
              <a:gd name="connsiteY573" fmla="*/ 531495 h 53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</a:cxnLst>
            <a:rect l="l" t="t" r="r" b="b"/>
            <a:pathLst>
              <a:path w="1190625" h="539155">
                <a:moveTo>
                  <a:pt x="371475" y="531495"/>
                </a:moveTo>
                <a:cubicBezTo>
                  <a:pt x="352742" y="528955"/>
                  <a:pt x="364825" y="526750"/>
                  <a:pt x="361950" y="523875"/>
                </a:cubicBezTo>
                <a:cubicBezTo>
                  <a:pt x="353333" y="515258"/>
                  <a:pt x="363551" y="519964"/>
                  <a:pt x="352425" y="516255"/>
                </a:cubicBezTo>
                <a:cubicBezTo>
                  <a:pt x="351155" y="514350"/>
                  <a:pt x="349639" y="512588"/>
                  <a:pt x="348615" y="510540"/>
                </a:cubicBezTo>
                <a:cubicBezTo>
                  <a:pt x="340728" y="494766"/>
                  <a:pt x="353819" y="515488"/>
                  <a:pt x="342900" y="499110"/>
                </a:cubicBezTo>
                <a:cubicBezTo>
                  <a:pt x="344170" y="497205"/>
                  <a:pt x="344922" y="494825"/>
                  <a:pt x="346710" y="493395"/>
                </a:cubicBezTo>
                <a:cubicBezTo>
                  <a:pt x="359855" y="482879"/>
                  <a:pt x="345316" y="502153"/>
                  <a:pt x="356235" y="485775"/>
                </a:cubicBezTo>
                <a:cubicBezTo>
                  <a:pt x="355533" y="480861"/>
                  <a:pt x="355085" y="472045"/>
                  <a:pt x="352425" y="466725"/>
                </a:cubicBezTo>
                <a:cubicBezTo>
                  <a:pt x="351401" y="464677"/>
                  <a:pt x="350557" y="462223"/>
                  <a:pt x="348615" y="461010"/>
                </a:cubicBezTo>
                <a:cubicBezTo>
                  <a:pt x="345209" y="458881"/>
                  <a:pt x="340527" y="459428"/>
                  <a:pt x="337185" y="457200"/>
                </a:cubicBezTo>
                <a:cubicBezTo>
                  <a:pt x="329799" y="452276"/>
                  <a:pt x="333642" y="454114"/>
                  <a:pt x="325755" y="451485"/>
                </a:cubicBezTo>
                <a:cubicBezTo>
                  <a:pt x="324485" y="449580"/>
                  <a:pt x="323887" y="446983"/>
                  <a:pt x="321945" y="445770"/>
                </a:cubicBezTo>
                <a:cubicBezTo>
                  <a:pt x="316003" y="442056"/>
                  <a:pt x="307552" y="441845"/>
                  <a:pt x="300990" y="440055"/>
                </a:cubicBezTo>
                <a:cubicBezTo>
                  <a:pt x="297115" y="438998"/>
                  <a:pt x="293498" y="437033"/>
                  <a:pt x="289560" y="436245"/>
                </a:cubicBezTo>
                <a:cubicBezTo>
                  <a:pt x="285937" y="435520"/>
                  <a:pt x="278225" y="434388"/>
                  <a:pt x="274320" y="432435"/>
                </a:cubicBezTo>
                <a:cubicBezTo>
                  <a:pt x="272272" y="431411"/>
                  <a:pt x="270697" y="429555"/>
                  <a:pt x="268605" y="428625"/>
                </a:cubicBezTo>
                <a:cubicBezTo>
                  <a:pt x="264935" y="426994"/>
                  <a:pt x="260517" y="427043"/>
                  <a:pt x="257175" y="424815"/>
                </a:cubicBezTo>
                <a:cubicBezTo>
                  <a:pt x="255270" y="423545"/>
                  <a:pt x="253552" y="421935"/>
                  <a:pt x="251460" y="421005"/>
                </a:cubicBezTo>
                <a:cubicBezTo>
                  <a:pt x="247790" y="419374"/>
                  <a:pt x="240030" y="417195"/>
                  <a:pt x="240030" y="417195"/>
                </a:cubicBezTo>
                <a:cubicBezTo>
                  <a:pt x="244788" y="402921"/>
                  <a:pt x="239779" y="412082"/>
                  <a:pt x="268605" y="409575"/>
                </a:cubicBezTo>
                <a:cubicBezTo>
                  <a:pt x="274334" y="409077"/>
                  <a:pt x="280035" y="408305"/>
                  <a:pt x="285750" y="407670"/>
                </a:cubicBezTo>
                <a:cubicBezTo>
                  <a:pt x="299085" y="403225"/>
                  <a:pt x="295910" y="407670"/>
                  <a:pt x="299085" y="398145"/>
                </a:cubicBezTo>
                <a:cubicBezTo>
                  <a:pt x="297675" y="391096"/>
                  <a:pt x="296920" y="382645"/>
                  <a:pt x="291465" y="377190"/>
                </a:cubicBezTo>
                <a:cubicBezTo>
                  <a:pt x="289846" y="375571"/>
                  <a:pt x="287655" y="374650"/>
                  <a:pt x="285750" y="373380"/>
                </a:cubicBezTo>
                <a:cubicBezTo>
                  <a:pt x="276611" y="359671"/>
                  <a:pt x="289553" y="376550"/>
                  <a:pt x="270510" y="363855"/>
                </a:cubicBezTo>
                <a:lnTo>
                  <a:pt x="247650" y="348615"/>
                </a:lnTo>
                <a:lnTo>
                  <a:pt x="236220" y="340995"/>
                </a:lnTo>
                <a:lnTo>
                  <a:pt x="230505" y="337185"/>
                </a:lnTo>
                <a:cubicBezTo>
                  <a:pt x="224155" y="327660"/>
                  <a:pt x="228600" y="332740"/>
                  <a:pt x="215265" y="323850"/>
                </a:cubicBezTo>
                <a:lnTo>
                  <a:pt x="203835" y="316230"/>
                </a:lnTo>
                <a:cubicBezTo>
                  <a:pt x="201930" y="314960"/>
                  <a:pt x="200292" y="313144"/>
                  <a:pt x="198120" y="312420"/>
                </a:cubicBezTo>
                <a:cubicBezTo>
                  <a:pt x="194310" y="311150"/>
                  <a:pt x="190586" y="309584"/>
                  <a:pt x="186690" y="308610"/>
                </a:cubicBezTo>
                <a:cubicBezTo>
                  <a:pt x="175929" y="305920"/>
                  <a:pt x="181637" y="307218"/>
                  <a:pt x="169545" y="304800"/>
                </a:cubicBezTo>
                <a:cubicBezTo>
                  <a:pt x="167640" y="303530"/>
                  <a:pt x="165589" y="302456"/>
                  <a:pt x="163830" y="300990"/>
                </a:cubicBezTo>
                <a:cubicBezTo>
                  <a:pt x="161760" y="299265"/>
                  <a:pt x="160470" y="296583"/>
                  <a:pt x="158115" y="295275"/>
                </a:cubicBezTo>
                <a:cubicBezTo>
                  <a:pt x="154604" y="293325"/>
                  <a:pt x="150027" y="293693"/>
                  <a:pt x="146685" y="291465"/>
                </a:cubicBezTo>
                <a:lnTo>
                  <a:pt x="140970" y="287655"/>
                </a:lnTo>
                <a:cubicBezTo>
                  <a:pt x="140335" y="285750"/>
                  <a:pt x="139065" y="283948"/>
                  <a:pt x="139065" y="281940"/>
                </a:cubicBezTo>
                <a:cubicBezTo>
                  <a:pt x="139065" y="278702"/>
                  <a:pt x="139174" y="275109"/>
                  <a:pt x="140970" y="272415"/>
                </a:cubicBezTo>
                <a:cubicBezTo>
                  <a:pt x="142084" y="270744"/>
                  <a:pt x="144754" y="271062"/>
                  <a:pt x="146685" y="270510"/>
                </a:cubicBezTo>
                <a:cubicBezTo>
                  <a:pt x="149202" y="269791"/>
                  <a:pt x="151765" y="269240"/>
                  <a:pt x="154305" y="268605"/>
                </a:cubicBezTo>
                <a:cubicBezTo>
                  <a:pt x="170813" y="257599"/>
                  <a:pt x="159567" y="263463"/>
                  <a:pt x="200025" y="266700"/>
                </a:cubicBezTo>
                <a:cubicBezTo>
                  <a:pt x="202635" y="266909"/>
                  <a:pt x="205128" y="267886"/>
                  <a:pt x="207645" y="268605"/>
                </a:cubicBezTo>
                <a:cubicBezTo>
                  <a:pt x="209576" y="269157"/>
                  <a:pt x="211605" y="269535"/>
                  <a:pt x="213360" y="270510"/>
                </a:cubicBezTo>
                <a:cubicBezTo>
                  <a:pt x="217363" y="272734"/>
                  <a:pt x="220980" y="275590"/>
                  <a:pt x="224790" y="278130"/>
                </a:cubicBezTo>
                <a:lnTo>
                  <a:pt x="230505" y="281940"/>
                </a:lnTo>
                <a:lnTo>
                  <a:pt x="236220" y="285750"/>
                </a:lnTo>
                <a:cubicBezTo>
                  <a:pt x="238125" y="287020"/>
                  <a:pt x="239763" y="288836"/>
                  <a:pt x="241935" y="289560"/>
                </a:cubicBezTo>
                <a:cubicBezTo>
                  <a:pt x="247016" y="291254"/>
                  <a:pt x="255227" y="294315"/>
                  <a:pt x="260985" y="295275"/>
                </a:cubicBezTo>
                <a:cubicBezTo>
                  <a:pt x="266035" y="296117"/>
                  <a:pt x="271175" y="296338"/>
                  <a:pt x="276225" y="297180"/>
                </a:cubicBezTo>
                <a:cubicBezTo>
                  <a:pt x="278808" y="297610"/>
                  <a:pt x="281262" y="298655"/>
                  <a:pt x="283845" y="299085"/>
                </a:cubicBezTo>
                <a:cubicBezTo>
                  <a:pt x="289081" y="299958"/>
                  <a:pt x="311641" y="302385"/>
                  <a:pt x="316230" y="302895"/>
                </a:cubicBezTo>
                <a:cubicBezTo>
                  <a:pt x="318770" y="303530"/>
                  <a:pt x="321333" y="304081"/>
                  <a:pt x="323850" y="304800"/>
                </a:cubicBezTo>
                <a:cubicBezTo>
                  <a:pt x="325781" y="305352"/>
                  <a:pt x="327617" y="306218"/>
                  <a:pt x="329565" y="306705"/>
                </a:cubicBezTo>
                <a:cubicBezTo>
                  <a:pt x="332706" y="307490"/>
                  <a:pt x="335915" y="307975"/>
                  <a:pt x="339090" y="308610"/>
                </a:cubicBezTo>
                <a:cubicBezTo>
                  <a:pt x="335381" y="319736"/>
                  <a:pt x="340087" y="309518"/>
                  <a:pt x="331470" y="318135"/>
                </a:cubicBezTo>
                <a:cubicBezTo>
                  <a:pt x="329851" y="319754"/>
                  <a:pt x="329126" y="322091"/>
                  <a:pt x="327660" y="323850"/>
                </a:cubicBezTo>
                <a:cubicBezTo>
                  <a:pt x="325935" y="325920"/>
                  <a:pt x="323670" y="327495"/>
                  <a:pt x="321945" y="329565"/>
                </a:cubicBezTo>
                <a:cubicBezTo>
                  <a:pt x="320479" y="331324"/>
                  <a:pt x="319923" y="333850"/>
                  <a:pt x="318135" y="335280"/>
                </a:cubicBezTo>
                <a:cubicBezTo>
                  <a:pt x="316567" y="336534"/>
                  <a:pt x="314389" y="336791"/>
                  <a:pt x="312420" y="337185"/>
                </a:cubicBezTo>
                <a:cubicBezTo>
                  <a:pt x="308017" y="338066"/>
                  <a:pt x="303530" y="338455"/>
                  <a:pt x="299085" y="339090"/>
                </a:cubicBezTo>
                <a:cubicBezTo>
                  <a:pt x="300990" y="340995"/>
                  <a:pt x="302673" y="343151"/>
                  <a:pt x="304800" y="344805"/>
                </a:cubicBezTo>
                <a:cubicBezTo>
                  <a:pt x="308414" y="347616"/>
                  <a:pt x="316230" y="352425"/>
                  <a:pt x="316230" y="352425"/>
                </a:cubicBezTo>
                <a:cubicBezTo>
                  <a:pt x="322440" y="371056"/>
                  <a:pt x="311886" y="337789"/>
                  <a:pt x="320040" y="386715"/>
                </a:cubicBezTo>
                <a:cubicBezTo>
                  <a:pt x="320834" y="391477"/>
                  <a:pt x="326231" y="394017"/>
                  <a:pt x="329565" y="396240"/>
                </a:cubicBezTo>
                <a:cubicBezTo>
                  <a:pt x="336599" y="406792"/>
                  <a:pt x="331173" y="396959"/>
                  <a:pt x="335280" y="413385"/>
                </a:cubicBezTo>
                <a:cubicBezTo>
                  <a:pt x="336254" y="417281"/>
                  <a:pt x="335748" y="422587"/>
                  <a:pt x="339090" y="424815"/>
                </a:cubicBezTo>
                <a:cubicBezTo>
                  <a:pt x="344008" y="428094"/>
                  <a:pt x="353204" y="433919"/>
                  <a:pt x="358140" y="438150"/>
                </a:cubicBezTo>
                <a:cubicBezTo>
                  <a:pt x="360185" y="439903"/>
                  <a:pt x="361728" y="442211"/>
                  <a:pt x="363855" y="443865"/>
                </a:cubicBezTo>
                <a:cubicBezTo>
                  <a:pt x="367469" y="446676"/>
                  <a:pt x="371475" y="448945"/>
                  <a:pt x="375285" y="451485"/>
                </a:cubicBezTo>
                <a:cubicBezTo>
                  <a:pt x="377190" y="452755"/>
                  <a:pt x="378828" y="454571"/>
                  <a:pt x="381000" y="455295"/>
                </a:cubicBezTo>
                <a:cubicBezTo>
                  <a:pt x="382905" y="455930"/>
                  <a:pt x="384960" y="456225"/>
                  <a:pt x="386715" y="457200"/>
                </a:cubicBezTo>
                <a:cubicBezTo>
                  <a:pt x="390718" y="459424"/>
                  <a:pt x="398145" y="464820"/>
                  <a:pt x="398145" y="464820"/>
                </a:cubicBezTo>
                <a:cubicBezTo>
                  <a:pt x="399694" y="469468"/>
                  <a:pt x="400167" y="472557"/>
                  <a:pt x="403860" y="476250"/>
                </a:cubicBezTo>
                <a:cubicBezTo>
                  <a:pt x="405479" y="477869"/>
                  <a:pt x="407670" y="478790"/>
                  <a:pt x="409575" y="480060"/>
                </a:cubicBezTo>
                <a:cubicBezTo>
                  <a:pt x="410845" y="481965"/>
                  <a:pt x="411443" y="484562"/>
                  <a:pt x="413385" y="485775"/>
                </a:cubicBezTo>
                <a:lnTo>
                  <a:pt x="430530" y="491490"/>
                </a:lnTo>
                <a:lnTo>
                  <a:pt x="436245" y="493395"/>
                </a:lnTo>
                <a:lnTo>
                  <a:pt x="441960" y="495300"/>
                </a:lnTo>
                <a:cubicBezTo>
                  <a:pt x="450439" y="494358"/>
                  <a:pt x="461010" y="498436"/>
                  <a:pt x="461010" y="487680"/>
                </a:cubicBezTo>
                <a:cubicBezTo>
                  <a:pt x="461010" y="485672"/>
                  <a:pt x="460739" y="483132"/>
                  <a:pt x="459105" y="481965"/>
                </a:cubicBezTo>
                <a:cubicBezTo>
                  <a:pt x="455837" y="479631"/>
                  <a:pt x="447675" y="478155"/>
                  <a:pt x="447675" y="478155"/>
                </a:cubicBezTo>
                <a:cubicBezTo>
                  <a:pt x="445770" y="476250"/>
                  <a:pt x="444202" y="473934"/>
                  <a:pt x="441960" y="472440"/>
                </a:cubicBezTo>
                <a:cubicBezTo>
                  <a:pt x="440289" y="471326"/>
                  <a:pt x="437813" y="471789"/>
                  <a:pt x="436245" y="470535"/>
                </a:cubicBezTo>
                <a:cubicBezTo>
                  <a:pt x="434457" y="469105"/>
                  <a:pt x="434223" y="466250"/>
                  <a:pt x="432435" y="464820"/>
                </a:cubicBezTo>
                <a:cubicBezTo>
                  <a:pt x="430867" y="463566"/>
                  <a:pt x="428516" y="463813"/>
                  <a:pt x="426720" y="462915"/>
                </a:cubicBezTo>
                <a:cubicBezTo>
                  <a:pt x="424672" y="461891"/>
                  <a:pt x="422716" y="460626"/>
                  <a:pt x="421005" y="459105"/>
                </a:cubicBezTo>
                <a:cubicBezTo>
                  <a:pt x="405585" y="445398"/>
                  <a:pt x="415644" y="449698"/>
                  <a:pt x="403860" y="445770"/>
                </a:cubicBezTo>
                <a:cubicBezTo>
                  <a:pt x="400050" y="441960"/>
                  <a:pt x="396913" y="437329"/>
                  <a:pt x="392430" y="434340"/>
                </a:cubicBezTo>
                <a:cubicBezTo>
                  <a:pt x="390525" y="433070"/>
                  <a:pt x="388426" y="432051"/>
                  <a:pt x="386715" y="430530"/>
                </a:cubicBezTo>
                <a:cubicBezTo>
                  <a:pt x="369399" y="415138"/>
                  <a:pt x="380663" y="424422"/>
                  <a:pt x="369570" y="411480"/>
                </a:cubicBezTo>
                <a:cubicBezTo>
                  <a:pt x="367817" y="409435"/>
                  <a:pt x="365580" y="407835"/>
                  <a:pt x="363855" y="405765"/>
                </a:cubicBezTo>
                <a:cubicBezTo>
                  <a:pt x="362389" y="404006"/>
                  <a:pt x="361511" y="401809"/>
                  <a:pt x="360045" y="400050"/>
                </a:cubicBezTo>
                <a:cubicBezTo>
                  <a:pt x="358320" y="397980"/>
                  <a:pt x="355984" y="396462"/>
                  <a:pt x="354330" y="394335"/>
                </a:cubicBezTo>
                <a:cubicBezTo>
                  <a:pt x="351519" y="390721"/>
                  <a:pt x="348158" y="387249"/>
                  <a:pt x="346710" y="382905"/>
                </a:cubicBezTo>
                <a:cubicBezTo>
                  <a:pt x="345440" y="379095"/>
                  <a:pt x="345128" y="374817"/>
                  <a:pt x="342900" y="371475"/>
                </a:cubicBezTo>
                <a:cubicBezTo>
                  <a:pt x="341630" y="369570"/>
                  <a:pt x="338066" y="367808"/>
                  <a:pt x="339090" y="365760"/>
                </a:cubicBezTo>
                <a:cubicBezTo>
                  <a:pt x="339988" y="363964"/>
                  <a:pt x="342900" y="367030"/>
                  <a:pt x="344805" y="367665"/>
                </a:cubicBezTo>
                <a:cubicBezTo>
                  <a:pt x="346075" y="370205"/>
                  <a:pt x="347496" y="372675"/>
                  <a:pt x="348615" y="375285"/>
                </a:cubicBezTo>
                <a:cubicBezTo>
                  <a:pt x="349406" y="377131"/>
                  <a:pt x="349406" y="379329"/>
                  <a:pt x="350520" y="381000"/>
                </a:cubicBezTo>
                <a:cubicBezTo>
                  <a:pt x="352014" y="383242"/>
                  <a:pt x="354330" y="384810"/>
                  <a:pt x="356235" y="386715"/>
                </a:cubicBezTo>
                <a:cubicBezTo>
                  <a:pt x="360525" y="412454"/>
                  <a:pt x="354807" y="387788"/>
                  <a:pt x="361950" y="403860"/>
                </a:cubicBezTo>
                <a:cubicBezTo>
                  <a:pt x="368632" y="418894"/>
                  <a:pt x="361194" y="412246"/>
                  <a:pt x="371475" y="419100"/>
                </a:cubicBezTo>
                <a:cubicBezTo>
                  <a:pt x="380935" y="433289"/>
                  <a:pt x="368777" y="415862"/>
                  <a:pt x="381000" y="430530"/>
                </a:cubicBezTo>
                <a:cubicBezTo>
                  <a:pt x="382466" y="432289"/>
                  <a:pt x="383191" y="434626"/>
                  <a:pt x="384810" y="436245"/>
                </a:cubicBezTo>
                <a:cubicBezTo>
                  <a:pt x="387055" y="438490"/>
                  <a:pt x="390185" y="439715"/>
                  <a:pt x="392430" y="441960"/>
                </a:cubicBezTo>
                <a:cubicBezTo>
                  <a:pt x="394049" y="443579"/>
                  <a:pt x="394517" y="446167"/>
                  <a:pt x="396240" y="447675"/>
                </a:cubicBezTo>
                <a:cubicBezTo>
                  <a:pt x="399686" y="450690"/>
                  <a:pt x="403860" y="452755"/>
                  <a:pt x="407670" y="455295"/>
                </a:cubicBezTo>
                <a:cubicBezTo>
                  <a:pt x="416230" y="461002"/>
                  <a:pt x="411259" y="458255"/>
                  <a:pt x="422910" y="462915"/>
                </a:cubicBezTo>
                <a:cubicBezTo>
                  <a:pt x="432582" y="472587"/>
                  <a:pt x="423965" y="465930"/>
                  <a:pt x="436245" y="470535"/>
                </a:cubicBezTo>
                <a:cubicBezTo>
                  <a:pt x="438904" y="471532"/>
                  <a:pt x="441399" y="472936"/>
                  <a:pt x="443865" y="474345"/>
                </a:cubicBezTo>
                <a:cubicBezTo>
                  <a:pt x="445853" y="475481"/>
                  <a:pt x="447476" y="477253"/>
                  <a:pt x="449580" y="478155"/>
                </a:cubicBezTo>
                <a:cubicBezTo>
                  <a:pt x="451986" y="479186"/>
                  <a:pt x="454660" y="479425"/>
                  <a:pt x="457200" y="480060"/>
                </a:cubicBezTo>
                <a:cubicBezTo>
                  <a:pt x="473578" y="490979"/>
                  <a:pt x="452856" y="477888"/>
                  <a:pt x="468630" y="485775"/>
                </a:cubicBezTo>
                <a:cubicBezTo>
                  <a:pt x="470678" y="486799"/>
                  <a:pt x="472440" y="488315"/>
                  <a:pt x="474345" y="489585"/>
                </a:cubicBezTo>
                <a:cubicBezTo>
                  <a:pt x="474980" y="487680"/>
                  <a:pt x="477417" y="485504"/>
                  <a:pt x="476250" y="483870"/>
                </a:cubicBezTo>
                <a:cubicBezTo>
                  <a:pt x="473588" y="480144"/>
                  <a:pt x="468630" y="478790"/>
                  <a:pt x="464820" y="476250"/>
                </a:cubicBezTo>
                <a:cubicBezTo>
                  <a:pt x="462915" y="474980"/>
                  <a:pt x="461277" y="473164"/>
                  <a:pt x="459105" y="472440"/>
                </a:cubicBezTo>
                <a:cubicBezTo>
                  <a:pt x="451218" y="469811"/>
                  <a:pt x="455061" y="471649"/>
                  <a:pt x="447675" y="466725"/>
                </a:cubicBezTo>
                <a:cubicBezTo>
                  <a:pt x="441894" y="449381"/>
                  <a:pt x="449981" y="475245"/>
                  <a:pt x="443865" y="432435"/>
                </a:cubicBezTo>
                <a:cubicBezTo>
                  <a:pt x="441899" y="418674"/>
                  <a:pt x="440819" y="424437"/>
                  <a:pt x="436245" y="415290"/>
                </a:cubicBezTo>
                <a:cubicBezTo>
                  <a:pt x="435347" y="413494"/>
                  <a:pt x="435131" y="411421"/>
                  <a:pt x="434340" y="409575"/>
                </a:cubicBezTo>
                <a:cubicBezTo>
                  <a:pt x="430853" y="401440"/>
                  <a:pt x="430285" y="401628"/>
                  <a:pt x="424815" y="394335"/>
                </a:cubicBezTo>
                <a:cubicBezTo>
                  <a:pt x="424180" y="392430"/>
                  <a:pt x="423885" y="390375"/>
                  <a:pt x="422910" y="388620"/>
                </a:cubicBezTo>
                <a:cubicBezTo>
                  <a:pt x="420686" y="384617"/>
                  <a:pt x="417830" y="381000"/>
                  <a:pt x="415290" y="377190"/>
                </a:cubicBezTo>
                <a:lnTo>
                  <a:pt x="407670" y="365760"/>
                </a:lnTo>
                <a:cubicBezTo>
                  <a:pt x="406400" y="363855"/>
                  <a:pt x="404884" y="362093"/>
                  <a:pt x="403860" y="360045"/>
                </a:cubicBezTo>
                <a:cubicBezTo>
                  <a:pt x="400854" y="354032"/>
                  <a:pt x="397028" y="345593"/>
                  <a:pt x="392430" y="340995"/>
                </a:cubicBezTo>
                <a:cubicBezTo>
                  <a:pt x="375734" y="324299"/>
                  <a:pt x="396166" y="345478"/>
                  <a:pt x="382905" y="329565"/>
                </a:cubicBezTo>
                <a:cubicBezTo>
                  <a:pt x="381180" y="327495"/>
                  <a:pt x="378915" y="325920"/>
                  <a:pt x="377190" y="323850"/>
                </a:cubicBezTo>
                <a:cubicBezTo>
                  <a:pt x="375724" y="322091"/>
                  <a:pt x="374711" y="319998"/>
                  <a:pt x="373380" y="318135"/>
                </a:cubicBezTo>
                <a:cubicBezTo>
                  <a:pt x="371535" y="315551"/>
                  <a:pt x="369570" y="313055"/>
                  <a:pt x="367665" y="310515"/>
                </a:cubicBezTo>
                <a:cubicBezTo>
                  <a:pt x="364243" y="300250"/>
                  <a:pt x="368072" y="308895"/>
                  <a:pt x="360045" y="299085"/>
                </a:cubicBezTo>
                <a:cubicBezTo>
                  <a:pt x="356024" y="294170"/>
                  <a:pt x="352137" y="289129"/>
                  <a:pt x="348615" y="283845"/>
                </a:cubicBezTo>
                <a:cubicBezTo>
                  <a:pt x="342265" y="274320"/>
                  <a:pt x="346710" y="279400"/>
                  <a:pt x="333375" y="270510"/>
                </a:cubicBezTo>
                <a:lnTo>
                  <a:pt x="327660" y="266700"/>
                </a:lnTo>
                <a:cubicBezTo>
                  <a:pt x="325755" y="265430"/>
                  <a:pt x="323993" y="263914"/>
                  <a:pt x="321945" y="262890"/>
                </a:cubicBezTo>
                <a:cubicBezTo>
                  <a:pt x="319405" y="261620"/>
                  <a:pt x="316935" y="260199"/>
                  <a:pt x="314325" y="259080"/>
                </a:cubicBezTo>
                <a:cubicBezTo>
                  <a:pt x="312479" y="258289"/>
                  <a:pt x="310406" y="258073"/>
                  <a:pt x="308610" y="257175"/>
                </a:cubicBezTo>
                <a:cubicBezTo>
                  <a:pt x="306562" y="256151"/>
                  <a:pt x="304987" y="254295"/>
                  <a:pt x="302895" y="253365"/>
                </a:cubicBezTo>
                <a:cubicBezTo>
                  <a:pt x="299225" y="251734"/>
                  <a:pt x="295275" y="250825"/>
                  <a:pt x="291465" y="249555"/>
                </a:cubicBezTo>
                <a:cubicBezTo>
                  <a:pt x="289560" y="248920"/>
                  <a:pt x="287546" y="248548"/>
                  <a:pt x="285750" y="247650"/>
                </a:cubicBezTo>
                <a:cubicBezTo>
                  <a:pt x="260478" y="235014"/>
                  <a:pt x="292036" y="250344"/>
                  <a:pt x="272415" y="241935"/>
                </a:cubicBezTo>
                <a:cubicBezTo>
                  <a:pt x="269805" y="240816"/>
                  <a:pt x="267454" y="239122"/>
                  <a:pt x="264795" y="238125"/>
                </a:cubicBezTo>
                <a:cubicBezTo>
                  <a:pt x="262344" y="237206"/>
                  <a:pt x="259683" y="236972"/>
                  <a:pt x="257175" y="236220"/>
                </a:cubicBezTo>
                <a:cubicBezTo>
                  <a:pt x="253328" y="235066"/>
                  <a:pt x="249683" y="233198"/>
                  <a:pt x="245745" y="232410"/>
                </a:cubicBezTo>
                <a:cubicBezTo>
                  <a:pt x="242570" y="231775"/>
                  <a:pt x="239361" y="231290"/>
                  <a:pt x="236220" y="230505"/>
                </a:cubicBezTo>
                <a:cubicBezTo>
                  <a:pt x="234272" y="230018"/>
                  <a:pt x="232474" y="228994"/>
                  <a:pt x="230505" y="228600"/>
                </a:cubicBezTo>
                <a:cubicBezTo>
                  <a:pt x="226102" y="227719"/>
                  <a:pt x="221615" y="227330"/>
                  <a:pt x="217170" y="226695"/>
                </a:cubicBezTo>
                <a:cubicBezTo>
                  <a:pt x="203524" y="222146"/>
                  <a:pt x="206048" y="222663"/>
                  <a:pt x="190500" y="219075"/>
                </a:cubicBezTo>
                <a:cubicBezTo>
                  <a:pt x="175558" y="215627"/>
                  <a:pt x="186185" y="218907"/>
                  <a:pt x="175260" y="215265"/>
                </a:cubicBezTo>
                <a:cubicBezTo>
                  <a:pt x="163091" y="215941"/>
                  <a:pt x="147598" y="213785"/>
                  <a:pt x="135255" y="219075"/>
                </a:cubicBezTo>
                <a:cubicBezTo>
                  <a:pt x="132645" y="220194"/>
                  <a:pt x="130175" y="221615"/>
                  <a:pt x="127635" y="222885"/>
                </a:cubicBezTo>
                <a:cubicBezTo>
                  <a:pt x="126365" y="224790"/>
                  <a:pt x="125584" y="227134"/>
                  <a:pt x="123825" y="228600"/>
                </a:cubicBezTo>
                <a:cubicBezTo>
                  <a:pt x="121643" y="230418"/>
                  <a:pt x="118815" y="231291"/>
                  <a:pt x="116205" y="232410"/>
                </a:cubicBezTo>
                <a:cubicBezTo>
                  <a:pt x="109461" y="235300"/>
                  <a:pt x="109165" y="233984"/>
                  <a:pt x="100965" y="236220"/>
                </a:cubicBezTo>
                <a:cubicBezTo>
                  <a:pt x="97090" y="237277"/>
                  <a:pt x="89535" y="240030"/>
                  <a:pt x="89535" y="240030"/>
                </a:cubicBezTo>
                <a:cubicBezTo>
                  <a:pt x="81206" y="238840"/>
                  <a:pt x="73978" y="238880"/>
                  <a:pt x="66675" y="234315"/>
                </a:cubicBezTo>
                <a:cubicBezTo>
                  <a:pt x="64390" y="232887"/>
                  <a:pt x="62987" y="230374"/>
                  <a:pt x="60960" y="228600"/>
                </a:cubicBezTo>
                <a:cubicBezTo>
                  <a:pt x="57900" y="225923"/>
                  <a:pt x="54310" y="223855"/>
                  <a:pt x="51435" y="220980"/>
                </a:cubicBezTo>
                <a:cubicBezTo>
                  <a:pt x="38735" y="208280"/>
                  <a:pt x="57150" y="221615"/>
                  <a:pt x="41910" y="211455"/>
                </a:cubicBezTo>
                <a:cubicBezTo>
                  <a:pt x="40640" y="209550"/>
                  <a:pt x="39888" y="207170"/>
                  <a:pt x="38100" y="205740"/>
                </a:cubicBezTo>
                <a:cubicBezTo>
                  <a:pt x="36532" y="204486"/>
                  <a:pt x="34220" y="204651"/>
                  <a:pt x="32385" y="203835"/>
                </a:cubicBezTo>
                <a:cubicBezTo>
                  <a:pt x="28492" y="202105"/>
                  <a:pt x="24679" y="200189"/>
                  <a:pt x="20955" y="198120"/>
                </a:cubicBezTo>
                <a:cubicBezTo>
                  <a:pt x="9876" y="191965"/>
                  <a:pt x="20651" y="196114"/>
                  <a:pt x="9525" y="192405"/>
                </a:cubicBezTo>
                <a:cubicBezTo>
                  <a:pt x="8790" y="189466"/>
                  <a:pt x="5715" y="177678"/>
                  <a:pt x="5715" y="175260"/>
                </a:cubicBezTo>
                <a:cubicBezTo>
                  <a:pt x="5715" y="169510"/>
                  <a:pt x="6985" y="163830"/>
                  <a:pt x="7620" y="158115"/>
                </a:cubicBezTo>
                <a:cubicBezTo>
                  <a:pt x="6985" y="154305"/>
                  <a:pt x="6553" y="150456"/>
                  <a:pt x="5715" y="146685"/>
                </a:cubicBezTo>
                <a:cubicBezTo>
                  <a:pt x="5279" y="144725"/>
                  <a:pt x="4362" y="142901"/>
                  <a:pt x="3810" y="140970"/>
                </a:cubicBezTo>
                <a:cubicBezTo>
                  <a:pt x="-974" y="124226"/>
                  <a:pt x="4568" y="141338"/>
                  <a:pt x="0" y="127635"/>
                </a:cubicBezTo>
                <a:cubicBezTo>
                  <a:pt x="275" y="126261"/>
                  <a:pt x="2136" y="114905"/>
                  <a:pt x="3810" y="112395"/>
                </a:cubicBezTo>
                <a:cubicBezTo>
                  <a:pt x="5304" y="110153"/>
                  <a:pt x="7620" y="108585"/>
                  <a:pt x="9525" y="106680"/>
                </a:cubicBezTo>
                <a:cubicBezTo>
                  <a:pt x="13611" y="94421"/>
                  <a:pt x="8226" y="107736"/>
                  <a:pt x="17145" y="95250"/>
                </a:cubicBezTo>
                <a:cubicBezTo>
                  <a:pt x="18796" y="92939"/>
                  <a:pt x="19304" y="89941"/>
                  <a:pt x="20955" y="87630"/>
                </a:cubicBezTo>
                <a:cubicBezTo>
                  <a:pt x="23296" y="84353"/>
                  <a:pt x="28672" y="79962"/>
                  <a:pt x="32385" y="78105"/>
                </a:cubicBezTo>
                <a:cubicBezTo>
                  <a:pt x="34181" y="77207"/>
                  <a:pt x="36195" y="76835"/>
                  <a:pt x="38100" y="76200"/>
                </a:cubicBezTo>
                <a:cubicBezTo>
                  <a:pt x="51435" y="76835"/>
                  <a:pt x="64794" y="77081"/>
                  <a:pt x="78105" y="78105"/>
                </a:cubicBezTo>
                <a:cubicBezTo>
                  <a:pt x="81598" y="78374"/>
                  <a:pt x="91442" y="80963"/>
                  <a:pt x="95250" y="81915"/>
                </a:cubicBezTo>
                <a:cubicBezTo>
                  <a:pt x="97155" y="81280"/>
                  <a:pt x="99294" y="81124"/>
                  <a:pt x="100965" y="80010"/>
                </a:cubicBezTo>
                <a:cubicBezTo>
                  <a:pt x="104125" y="77903"/>
                  <a:pt x="108733" y="72094"/>
                  <a:pt x="110490" y="68580"/>
                </a:cubicBezTo>
                <a:cubicBezTo>
                  <a:pt x="111388" y="66784"/>
                  <a:pt x="111162" y="64450"/>
                  <a:pt x="112395" y="62865"/>
                </a:cubicBezTo>
                <a:cubicBezTo>
                  <a:pt x="115694" y="58623"/>
                  <a:pt x="127923" y="47207"/>
                  <a:pt x="133350" y="43815"/>
                </a:cubicBezTo>
                <a:cubicBezTo>
                  <a:pt x="135053" y="42751"/>
                  <a:pt x="137269" y="42808"/>
                  <a:pt x="139065" y="41910"/>
                </a:cubicBezTo>
                <a:cubicBezTo>
                  <a:pt x="146037" y="38424"/>
                  <a:pt x="142971" y="37563"/>
                  <a:pt x="150495" y="36195"/>
                </a:cubicBezTo>
                <a:cubicBezTo>
                  <a:pt x="155532" y="35279"/>
                  <a:pt x="160655" y="34925"/>
                  <a:pt x="165735" y="34290"/>
                </a:cubicBezTo>
                <a:cubicBezTo>
                  <a:pt x="170815" y="34925"/>
                  <a:pt x="176008" y="34953"/>
                  <a:pt x="180975" y="36195"/>
                </a:cubicBezTo>
                <a:cubicBezTo>
                  <a:pt x="183730" y="36884"/>
                  <a:pt x="185777" y="39653"/>
                  <a:pt x="188595" y="40005"/>
                </a:cubicBezTo>
                <a:cubicBezTo>
                  <a:pt x="191193" y="40330"/>
                  <a:pt x="193707" y="38852"/>
                  <a:pt x="196215" y="38100"/>
                </a:cubicBezTo>
                <a:cubicBezTo>
                  <a:pt x="200062" y="36946"/>
                  <a:pt x="204303" y="36518"/>
                  <a:pt x="207645" y="34290"/>
                </a:cubicBezTo>
                <a:cubicBezTo>
                  <a:pt x="209550" y="33020"/>
                  <a:pt x="211105" y="30878"/>
                  <a:pt x="213360" y="30480"/>
                </a:cubicBezTo>
                <a:cubicBezTo>
                  <a:pt x="222137" y="28931"/>
                  <a:pt x="231150" y="29336"/>
                  <a:pt x="240030" y="28575"/>
                </a:cubicBezTo>
                <a:lnTo>
                  <a:pt x="280035" y="24765"/>
                </a:lnTo>
                <a:cubicBezTo>
                  <a:pt x="282575" y="20955"/>
                  <a:pt x="283403" y="15036"/>
                  <a:pt x="287655" y="13335"/>
                </a:cubicBezTo>
                <a:cubicBezTo>
                  <a:pt x="294005" y="10795"/>
                  <a:pt x="299999" y="7056"/>
                  <a:pt x="306705" y="5715"/>
                </a:cubicBezTo>
                <a:cubicBezTo>
                  <a:pt x="319583" y="3139"/>
                  <a:pt x="313224" y="5013"/>
                  <a:pt x="325755" y="0"/>
                </a:cubicBezTo>
                <a:cubicBezTo>
                  <a:pt x="331470" y="635"/>
                  <a:pt x="337228" y="960"/>
                  <a:pt x="342900" y="1905"/>
                </a:cubicBezTo>
                <a:cubicBezTo>
                  <a:pt x="347196" y="2621"/>
                  <a:pt x="351039" y="4877"/>
                  <a:pt x="354330" y="7620"/>
                </a:cubicBezTo>
                <a:cubicBezTo>
                  <a:pt x="356400" y="9345"/>
                  <a:pt x="357975" y="11610"/>
                  <a:pt x="360045" y="13335"/>
                </a:cubicBezTo>
                <a:cubicBezTo>
                  <a:pt x="361804" y="14801"/>
                  <a:pt x="363855" y="15875"/>
                  <a:pt x="365760" y="17145"/>
                </a:cubicBezTo>
                <a:cubicBezTo>
                  <a:pt x="384998" y="15221"/>
                  <a:pt x="382740" y="16376"/>
                  <a:pt x="400050" y="11430"/>
                </a:cubicBezTo>
                <a:cubicBezTo>
                  <a:pt x="403912" y="10327"/>
                  <a:pt x="411480" y="7620"/>
                  <a:pt x="411480" y="7620"/>
                </a:cubicBezTo>
                <a:cubicBezTo>
                  <a:pt x="412750" y="9525"/>
                  <a:pt x="415006" y="11063"/>
                  <a:pt x="415290" y="13335"/>
                </a:cubicBezTo>
                <a:cubicBezTo>
                  <a:pt x="415692" y="16548"/>
                  <a:pt x="414170" y="19719"/>
                  <a:pt x="413385" y="22860"/>
                </a:cubicBezTo>
                <a:cubicBezTo>
                  <a:pt x="411932" y="28672"/>
                  <a:pt x="410383" y="31577"/>
                  <a:pt x="405765" y="36195"/>
                </a:cubicBezTo>
                <a:cubicBezTo>
                  <a:pt x="403520" y="38440"/>
                  <a:pt x="400390" y="39665"/>
                  <a:pt x="398145" y="41910"/>
                </a:cubicBezTo>
                <a:cubicBezTo>
                  <a:pt x="396526" y="43529"/>
                  <a:pt x="396037" y="46093"/>
                  <a:pt x="394335" y="47625"/>
                </a:cubicBezTo>
                <a:cubicBezTo>
                  <a:pt x="388238" y="53112"/>
                  <a:pt x="380422" y="58171"/>
                  <a:pt x="373380" y="62865"/>
                </a:cubicBezTo>
                <a:cubicBezTo>
                  <a:pt x="372110" y="64770"/>
                  <a:pt x="369722" y="66296"/>
                  <a:pt x="369570" y="68580"/>
                </a:cubicBezTo>
                <a:cubicBezTo>
                  <a:pt x="369061" y="76209"/>
                  <a:pt x="368949" y="84223"/>
                  <a:pt x="371475" y="91440"/>
                </a:cubicBezTo>
                <a:cubicBezTo>
                  <a:pt x="374848" y="101078"/>
                  <a:pt x="385412" y="109839"/>
                  <a:pt x="394335" y="114300"/>
                </a:cubicBezTo>
                <a:cubicBezTo>
                  <a:pt x="399207" y="116736"/>
                  <a:pt x="410626" y="122052"/>
                  <a:pt x="413385" y="125730"/>
                </a:cubicBezTo>
                <a:cubicBezTo>
                  <a:pt x="420474" y="135182"/>
                  <a:pt x="416458" y="131589"/>
                  <a:pt x="424815" y="137160"/>
                </a:cubicBezTo>
                <a:cubicBezTo>
                  <a:pt x="427051" y="143869"/>
                  <a:pt x="431507" y="150935"/>
                  <a:pt x="426720" y="158115"/>
                </a:cubicBezTo>
                <a:cubicBezTo>
                  <a:pt x="425606" y="159786"/>
                  <a:pt x="422953" y="159533"/>
                  <a:pt x="421005" y="160020"/>
                </a:cubicBezTo>
                <a:lnTo>
                  <a:pt x="405765" y="163830"/>
                </a:lnTo>
                <a:cubicBezTo>
                  <a:pt x="405130" y="168275"/>
                  <a:pt x="404741" y="172762"/>
                  <a:pt x="403860" y="177165"/>
                </a:cubicBezTo>
                <a:cubicBezTo>
                  <a:pt x="403466" y="179134"/>
                  <a:pt x="403375" y="181460"/>
                  <a:pt x="401955" y="182880"/>
                </a:cubicBezTo>
                <a:cubicBezTo>
                  <a:pt x="400535" y="184300"/>
                  <a:pt x="398036" y="183887"/>
                  <a:pt x="396240" y="184785"/>
                </a:cubicBezTo>
                <a:cubicBezTo>
                  <a:pt x="394192" y="185809"/>
                  <a:pt x="392430" y="187325"/>
                  <a:pt x="390525" y="188595"/>
                </a:cubicBezTo>
                <a:cubicBezTo>
                  <a:pt x="384434" y="187580"/>
                  <a:pt x="368602" y="185253"/>
                  <a:pt x="363855" y="182880"/>
                </a:cubicBezTo>
                <a:cubicBezTo>
                  <a:pt x="359724" y="180815"/>
                  <a:pt x="355192" y="178099"/>
                  <a:pt x="350520" y="177165"/>
                </a:cubicBezTo>
                <a:cubicBezTo>
                  <a:pt x="346117" y="176284"/>
                  <a:pt x="341630" y="175895"/>
                  <a:pt x="337185" y="175260"/>
                </a:cubicBezTo>
                <a:cubicBezTo>
                  <a:pt x="331470" y="175895"/>
                  <a:pt x="325103" y="174439"/>
                  <a:pt x="320040" y="177165"/>
                </a:cubicBezTo>
                <a:cubicBezTo>
                  <a:pt x="316008" y="179336"/>
                  <a:pt x="314960" y="184785"/>
                  <a:pt x="312420" y="188595"/>
                </a:cubicBezTo>
                <a:cubicBezTo>
                  <a:pt x="311150" y="190500"/>
                  <a:pt x="310782" y="193586"/>
                  <a:pt x="308610" y="194310"/>
                </a:cubicBezTo>
                <a:cubicBezTo>
                  <a:pt x="294108" y="199144"/>
                  <a:pt x="301118" y="197332"/>
                  <a:pt x="287655" y="200025"/>
                </a:cubicBezTo>
                <a:cubicBezTo>
                  <a:pt x="280670" y="199390"/>
                  <a:pt x="273354" y="200338"/>
                  <a:pt x="266700" y="198120"/>
                </a:cubicBezTo>
                <a:cubicBezTo>
                  <a:pt x="264795" y="197485"/>
                  <a:pt x="266081" y="193948"/>
                  <a:pt x="264795" y="192405"/>
                </a:cubicBezTo>
                <a:cubicBezTo>
                  <a:pt x="262762" y="189966"/>
                  <a:pt x="259535" y="188814"/>
                  <a:pt x="257175" y="186690"/>
                </a:cubicBezTo>
                <a:cubicBezTo>
                  <a:pt x="253170" y="183086"/>
                  <a:pt x="251060" y="176146"/>
                  <a:pt x="245745" y="175260"/>
                </a:cubicBezTo>
                <a:cubicBezTo>
                  <a:pt x="241935" y="174625"/>
                  <a:pt x="238086" y="174193"/>
                  <a:pt x="234315" y="173355"/>
                </a:cubicBezTo>
                <a:cubicBezTo>
                  <a:pt x="232355" y="172919"/>
                  <a:pt x="230569" y="171844"/>
                  <a:pt x="228600" y="171450"/>
                </a:cubicBezTo>
                <a:cubicBezTo>
                  <a:pt x="224197" y="170569"/>
                  <a:pt x="219710" y="170180"/>
                  <a:pt x="215265" y="169545"/>
                </a:cubicBezTo>
                <a:cubicBezTo>
                  <a:pt x="202565" y="170180"/>
                  <a:pt x="189833" y="170348"/>
                  <a:pt x="177165" y="171450"/>
                </a:cubicBezTo>
                <a:cubicBezTo>
                  <a:pt x="175165" y="171624"/>
                  <a:pt x="173018" y="172101"/>
                  <a:pt x="171450" y="173355"/>
                </a:cubicBezTo>
                <a:cubicBezTo>
                  <a:pt x="169662" y="174785"/>
                  <a:pt x="168910" y="177165"/>
                  <a:pt x="167640" y="179070"/>
                </a:cubicBezTo>
                <a:cubicBezTo>
                  <a:pt x="169247" y="185499"/>
                  <a:pt x="170297" y="193157"/>
                  <a:pt x="175260" y="198120"/>
                </a:cubicBezTo>
                <a:cubicBezTo>
                  <a:pt x="176879" y="199739"/>
                  <a:pt x="179216" y="200464"/>
                  <a:pt x="180975" y="201930"/>
                </a:cubicBezTo>
                <a:cubicBezTo>
                  <a:pt x="183045" y="203655"/>
                  <a:pt x="184158" y="206724"/>
                  <a:pt x="186690" y="207645"/>
                </a:cubicBezTo>
                <a:cubicBezTo>
                  <a:pt x="191501" y="209395"/>
                  <a:pt x="196880" y="208708"/>
                  <a:pt x="201930" y="209550"/>
                </a:cubicBezTo>
                <a:cubicBezTo>
                  <a:pt x="204513" y="209980"/>
                  <a:pt x="207042" y="210703"/>
                  <a:pt x="209550" y="211455"/>
                </a:cubicBezTo>
                <a:lnTo>
                  <a:pt x="226695" y="217170"/>
                </a:lnTo>
                <a:cubicBezTo>
                  <a:pt x="228600" y="217805"/>
                  <a:pt x="230614" y="218177"/>
                  <a:pt x="232410" y="219075"/>
                </a:cubicBezTo>
                <a:cubicBezTo>
                  <a:pt x="242372" y="224056"/>
                  <a:pt x="237275" y="222196"/>
                  <a:pt x="247650" y="224790"/>
                </a:cubicBezTo>
                <a:lnTo>
                  <a:pt x="270510" y="240030"/>
                </a:lnTo>
                <a:cubicBezTo>
                  <a:pt x="272415" y="241300"/>
                  <a:pt x="274053" y="243116"/>
                  <a:pt x="276225" y="243840"/>
                </a:cubicBezTo>
                <a:cubicBezTo>
                  <a:pt x="278130" y="244475"/>
                  <a:pt x="280144" y="244847"/>
                  <a:pt x="281940" y="245745"/>
                </a:cubicBezTo>
                <a:cubicBezTo>
                  <a:pt x="283988" y="246769"/>
                  <a:pt x="285551" y="248653"/>
                  <a:pt x="287655" y="249555"/>
                </a:cubicBezTo>
                <a:cubicBezTo>
                  <a:pt x="290061" y="250586"/>
                  <a:pt x="292767" y="250708"/>
                  <a:pt x="295275" y="251460"/>
                </a:cubicBezTo>
                <a:cubicBezTo>
                  <a:pt x="299122" y="252614"/>
                  <a:pt x="302809" y="254296"/>
                  <a:pt x="306705" y="255270"/>
                </a:cubicBezTo>
                <a:cubicBezTo>
                  <a:pt x="309245" y="255905"/>
                  <a:pt x="311817" y="256423"/>
                  <a:pt x="314325" y="257175"/>
                </a:cubicBezTo>
                <a:cubicBezTo>
                  <a:pt x="338899" y="264547"/>
                  <a:pt x="316159" y="257139"/>
                  <a:pt x="331470" y="264795"/>
                </a:cubicBezTo>
                <a:cubicBezTo>
                  <a:pt x="333266" y="265693"/>
                  <a:pt x="335389" y="265802"/>
                  <a:pt x="337185" y="266700"/>
                </a:cubicBezTo>
                <a:cubicBezTo>
                  <a:pt x="343544" y="269880"/>
                  <a:pt x="349050" y="275753"/>
                  <a:pt x="352425" y="281940"/>
                </a:cubicBezTo>
                <a:cubicBezTo>
                  <a:pt x="355145" y="286926"/>
                  <a:pt x="355319" y="294030"/>
                  <a:pt x="360045" y="297180"/>
                </a:cubicBezTo>
                <a:lnTo>
                  <a:pt x="365760" y="300990"/>
                </a:lnTo>
                <a:cubicBezTo>
                  <a:pt x="366727" y="304857"/>
                  <a:pt x="367930" y="310499"/>
                  <a:pt x="369570" y="314325"/>
                </a:cubicBezTo>
                <a:cubicBezTo>
                  <a:pt x="370689" y="316935"/>
                  <a:pt x="372261" y="319335"/>
                  <a:pt x="373380" y="321945"/>
                </a:cubicBezTo>
                <a:cubicBezTo>
                  <a:pt x="374171" y="323791"/>
                  <a:pt x="374387" y="325864"/>
                  <a:pt x="375285" y="327660"/>
                </a:cubicBezTo>
                <a:cubicBezTo>
                  <a:pt x="376309" y="329708"/>
                  <a:pt x="378071" y="331327"/>
                  <a:pt x="379095" y="333375"/>
                </a:cubicBezTo>
                <a:cubicBezTo>
                  <a:pt x="380624" y="336434"/>
                  <a:pt x="381376" y="339841"/>
                  <a:pt x="382905" y="342900"/>
                </a:cubicBezTo>
                <a:cubicBezTo>
                  <a:pt x="383929" y="344948"/>
                  <a:pt x="385691" y="346567"/>
                  <a:pt x="386715" y="348615"/>
                </a:cubicBezTo>
                <a:cubicBezTo>
                  <a:pt x="387613" y="350411"/>
                  <a:pt x="387366" y="352762"/>
                  <a:pt x="388620" y="354330"/>
                </a:cubicBezTo>
                <a:cubicBezTo>
                  <a:pt x="390050" y="356118"/>
                  <a:pt x="392430" y="356870"/>
                  <a:pt x="394335" y="358140"/>
                </a:cubicBezTo>
                <a:cubicBezTo>
                  <a:pt x="403069" y="371241"/>
                  <a:pt x="397611" y="368122"/>
                  <a:pt x="407670" y="371475"/>
                </a:cubicBezTo>
                <a:cubicBezTo>
                  <a:pt x="408940" y="373380"/>
                  <a:pt x="409692" y="375760"/>
                  <a:pt x="411480" y="377190"/>
                </a:cubicBezTo>
                <a:cubicBezTo>
                  <a:pt x="413048" y="378444"/>
                  <a:pt x="415775" y="377675"/>
                  <a:pt x="417195" y="379095"/>
                </a:cubicBezTo>
                <a:cubicBezTo>
                  <a:pt x="418615" y="380515"/>
                  <a:pt x="417846" y="383242"/>
                  <a:pt x="419100" y="384810"/>
                </a:cubicBezTo>
                <a:cubicBezTo>
                  <a:pt x="420530" y="386598"/>
                  <a:pt x="422910" y="387350"/>
                  <a:pt x="424815" y="388620"/>
                </a:cubicBezTo>
                <a:cubicBezTo>
                  <a:pt x="426976" y="395103"/>
                  <a:pt x="427374" y="397674"/>
                  <a:pt x="432435" y="403860"/>
                </a:cubicBezTo>
                <a:cubicBezTo>
                  <a:pt x="435847" y="408030"/>
                  <a:pt x="443865" y="415290"/>
                  <a:pt x="443865" y="415290"/>
                </a:cubicBezTo>
                <a:cubicBezTo>
                  <a:pt x="444500" y="417195"/>
                  <a:pt x="444872" y="419209"/>
                  <a:pt x="445770" y="421005"/>
                </a:cubicBezTo>
                <a:cubicBezTo>
                  <a:pt x="446794" y="423053"/>
                  <a:pt x="448367" y="424778"/>
                  <a:pt x="449580" y="426720"/>
                </a:cubicBezTo>
                <a:cubicBezTo>
                  <a:pt x="451542" y="429860"/>
                  <a:pt x="453307" y="433121"/>
                  <a:pt x="455295" y="436245"/>
                </a:cubicBezTo>
                <a:cubicBezTo>
                  <a:pt x="457753" y="440108"/>
                  <a:pt x="458571" y="446227"/>
                  <a:pt x="462915" y="447675"/>
                </a:cubicBezTo>
                <a:cubicBezTo>
                  <a:pt x="464820" y="448310"/>
                  <a:pt x="466875" y="448605"/>
                  <a:pt x="468630" y="449580"/>
                </a:cubicBezTo>
                <a:cubicBezTo>
                  <a:pt x="472633" y="451804"/>
                  <a:pt x="475716" y="455752"/>
                  <a:pt x="480060" y="457200"/>
                </a:cubicBezTo>
                <a:cubicBezTo>
                  <a:pt x="493974" y="461838"/>
                  <a:pt x="487594" y="460036"/>
                  <a:pt x="499110" y="462915"/>
                </a:cubicBezTo>
                <a:cubicBezTo>
                  <a:pt x="504190" y="462280"/>
                  <a:pt x="509597" y="462911"/>
                  <a:pt x="514350" y="461010"/>
                </a:cubicBezTo>
                <a:cubicBezTo>
                  <a:pt x="519377" y="458999"/>
                  <a:pt x="518793" y="452753"/>
                  <a:pt x="516255" y="449580"/>
                </a:cubicBezTo>
                <a:cubicBezTo>
                  <a:pt x="514825" y="447792"/>
                  <a:pt x="512445" y="447040"/>
                  <a:pt x="510540" y="445770"/>
                </a:cubicBezTo>
                <a:cubicBezTo>
                  <a:pt x="509270" y="443230"/>
                  <a:pt x="507628" y="440844"/>
                  <a:pt x="506730" y="438150"/>
                </a:cubicBezTo>
                <a:cubicBezTo>
                  <a:pt x="505706" y="435078"/>
                  <a:pt x="505527" y="431786"/>
                  <a:pt x="504825" y="428625"/>
                </a:cubicBezTo>
                <a:cubicBezTo>
                  <a:pt x="504257" y="426069"/>
                  <a:pt x="503388" y="423581"/>
                  <a:pt x="502920" y="421005"/>
                </a:cubicBezTo>
                <a:cubicBezTo>
                  <a:pt x="502117" y="416587"/>
                  <a:pt x="501896" y="412073"/>
                  <a:pt x="501015" y="407670"/>
                </a:cubicBezTo>
                <a:cubicBezTo>
                  <a:pt x="499898" y="402086"/>
                  <a:pt x="497623" y="399756"/>
                  <a:pt x="495300" y="394335"/>
                </a:cubicBezTo>
                <a:cubicBezTo>
                  <a:pt x="494509" y="392489"/>
                  <a:pt x="493947" y="390551"/>
                  <a:pt x="493395" y="388620"/>
                </a:cubicBezTo>
                <a:cubicBezTo>
                  <a:pt x="492676" y="386103"/>
                  <a:pt x="492521" y="383406"/>
                  <a:pt x="491490" y="381000"/>
                </a:cubicBezTo>
                <a:cubicBezTo>
                  <a:pt x="489501" y="376359"/>
                  <a:pt x="485398" y="373003"/>
                  <a:pt x="481965" y="369570"/>
                </a:cubicBezTo>
                <a:cubicBezTo>
                  <a:pt x="478766" y="359974"/>
                  <a:pt x="482624" y="366466"/>
                  <a:pt x="474345" y="361950"/>
                </a:cubicBezTo>
                <a:cubicBezTo>
                  <a:pt x="469086" y="359081"/>
                  <a:pt x="464185" y="355600"/>
                  <a:pt x="459105" y="352425"/>
                </a:cubicBezTo>
                <a:cubicBezTo>
                  <a:pt x="457402" y="351361"/>
                  <a:pt x="455186" y="351418"/>
                  <a:pt x="453390" y="350520"/>
                </a:cubicBezTo>
                <a:cubicBezTo>
                  <a:pt x="444446" y="346048"/>
                  <a:pt x="446343" y="342853"/>
                  <a:pt x="436245" y="335280"/>
                </a:cubicBezTo>
                <a:cubicBezTo>
                  <a:pt x="426470" y="327949"/>
                  <a:pt x="430870" y="331810"/>
                  <a:pt x="422910" y="323850"/>
                </a:cubicBezTo>
                <a:cubicBezTo>
                  <a:pt x="419557" y="313791"/>
                  <a:pt x="422119" y="319806"/>
                  <a:pt x="413385" y="306705"/>
                </a:cubicBezTo>
                <a:cubicBezTo>
                  <a:pt x="412115" y="304800"/>
                  <a:pt x="410299" y="303162"/>
                  <a:pt x="409575" y="300990"/>
                </a:cubicBezTo>
                <a:cubicBezTo>
                  <a:pt x="406082" y="290512"/>
                  <a:pt x="409769" y="299900"/>
                  <a:pt x="403860" y="289560"/>
                </a:cubicBezTo>
                <a:cubicBezTo>
                  <a:pt x="395417" y="274786"/>
                  <a:pt x="405853" y="289194"/>
                  <a:pt x="392430" y="272415"/>
                </a:cubicBezTo>
                <a:cubicBezTo>
                  <a:pt x="391795" y="270510"/>
                  <a:pt x="391423" y="268496"/>
                  <a:pt x="390525" y="266700"/>
                </a:cubicBezTo>
                <a:cubicBezTo>
                  <a:pt x="389501" y="264652"/>
                  <a:pt x="388111" y="262800"/>
                  <a:pt x="386715" y="260985"/>
                </a:cubicBezTo>
                <a:cubicBezTo>
                  <a:pt x="381757" y="254539"/>
                  <a:pt x="375986" y="248701"/>
                  <a:pt x="371475" y="241935"/>
                </a:cubicBezTo>
                <a:cubicBezTo>
                  <a:pt x="360556" y="225557"/>
                  <a:pt x="373647" y="246279"/>
                  <a:pt x="365760" y="230505"/>
                </a:cubicBezTo>
                <a:cubicBezTo>
                  <a:pt x="364736" y="228457"/>
                  <a:pt x="363086" y="226778"/>
                  <a:pt x="361950" y="224790"/>
                </a:cubicBezTo>
                <a:cubicBezTo>
                  <a:pt x="360541" y="222324"/>
                  <a:pt x="360148" y="219178"/>
                  <a:pt x="358140" y="217170"/>
                </a:cubicBezTo>
                <a:cubicBezTo>
                  <a:pt x="351590" y="210620"/>
                  <a:pt x="348182" y="210041"/>
                  <a:pt x="340995" y="207645"/>
                </a:cubicBezTo>
                <a:cubicBezTo>
                  <a:pt x="339269" y="206351"/>
                  <a:pt x="330446" y="199513"/>
                  <a:pt x="327660" y="198120"/>
                </a:cubicBezTo>
                <a:cubicBezTo>
                  <a:pt x="325864" y="197222"/>
                  <a:pt x="323876" y="196767"/>
                  <a:pt x="321945" y="196215"/>
                </a:cubicBezTo>
                <a:cubicBezTo>
                  <a:pt x="319428" y="195496"/>
                  <a:pt x="316842" y="195029"/>
                  <a:pt x="314325" y="194310"/>
                </a:cubicBezTo>
                <a:cubicBezTo>
                  <a:pt x="312394" y="193758"/>
                  <a:pt x="306602" y="192405"/>
                  <a:pt x="308610" y="192405"/>
                </a:cubicBezTo>
                <a:cubicBezTo>
                  <a:pt x="315752" y="192405"/>
                  <a:pt x="329079" y="194188"/>
                  <a:pt x="337185" y="196215"/>
                </a:cubicBezTo>
                <a:cubicBezTo>
                  <a:pt x="339133" y="196702"/>
                  <a:pt x="341145" y="197145"/>
                  <a:pt x="342900" y="198120"/>
                </a:cubicBezTo>
                <a:cubicBezTo>
                  <a:pt x="346903" y="200344"/>
                  <a:pt x="354330" y="205740"/>
                  <a:pt x="354330" y="205740"/>
                </a:cubicBezTo>
                <a:cubicBezTo>
                  <a:pt x="355600" y="207645"/>
                  <a:pt x="356521" y="209836"/>
                  <a:pt x="358140" y="211455"/>
                </a:cubicBezTo>
                <a:cubicBezTo>
                  <a:pt x="359759" y="213074"/>
                  <a:pt x="362425" y="213477"/>
                  <a:pt x="363855" y="215265"/>
                </a:cubicBezTo>
                <a:cubicBezTo>
                  <a:pt x="365109" y="216833"/>
                  <a:pt x="364785" y="219225"/>
                  <a:pt x="365760" y="220980"/>
                </a:cubicBezTo>
                <a:cubicBezTo>
                  <a:pt x="372297" y="232746"/>
                  <a:pt x="370747" y="230654"/>
                  <a:pt x="379095" y="236220"/>
                </a:cubicBezTo>
                <a:cubicBezTo>
                  <a:pt x="382448" y="246279"/>
                  <a:pt x="379886" y="240264"/>
                  <a:pt x="388620" y="253365"/>
                </a:cubicBezTo>
                <a:cubicBezTo>
                  <a:pt x="389890" y="255270"/>
                  <a:pt x="391706" y="256908"/>
                  <a:pt x="392430" y="259080"/>
                </a:cubicBezTo>
                <a:cubicBezTo>
                  <a:pt x="393065" y="260985"/>
                  <a:pt x="393360" y="263040"/>
                  <a:pt x="394335" y="264795"/>
                </a:cubicBezTo>
                <a:cubicBezTo>
                  <a:pt x="396559" y="268798"/>
                  <a:pt x="400507" y="271881"/>
                  <a:pt x="401955" y="276225"/>
                </a:cubicBezTo>
                <a:cubicBezTo>
                  <a:pt x="402590" y="278130"/>
                  <a:pt x="402746" y="280269"/>
                  <a:pt x="403860" y="281940"/>
                </a:cubicBezTo>
                <a:cubicBezTo>
                  <a:pt x="405354" y="284182"/>
                  <a:pt x="407850" y="285585"/>
                  <a:pt x="409575" y="287655"/>
                </a:cubicBezTo>
                <a:cubicBezTo>
                  <a:pt x="411041" y="289414"/>
                  <a:pt x="412361" y="291322"/>
                  <a:pt x="413385" y="293370"/>
                </a:cubicBezTo>
                <a:cubicBezTo>
                  <a:pt x="414283" y="295166"/>
                  <a:pt x="414036" y="297517"/>
                  <a:pt x="415290" y="299085"/>
                </a:cubicBezTo>
                <a:cubicBezTo>
                  <a:pt x="416720" y="300873"/>
                  <a:pt x="419100" y="301625"/>
                  <a:pt x="421005" y="302895"/>
                </a:cubicBezTo>
                <a:cubicBezTo>
                  <a:pt x="422275" y="304800"/>
                  <a:pt x="423196" y="306991"/>
                  <a:pt x="424815" y="308610"/>
                </a:cubicBezTo>
                <a:cubicBezTo>
                  <a:pt x="426434" y="310229"/>
                  <a:pt x="429064" y="310661"/>
                  <a:pt x="430530" y="312420"/>
                </a:cubicBezTo>
                <a:cubicBezTo>
                  <a:pt x="434118" y="316726"/>
                  <a:pt x="436424" y="329625"/>
                  <a:pt x="441960" y="331470"/>
                </a:cubicBezTo>
                <a:cubicBezTo>
                  <a:pt x="443865" y="332105"/>
                  <a:pt x="445920" y="332400"/>
                  <a:pt x="447675" y="333375"/>
                </a:cubicBezTo>
                <a:cubicBezTo>
                  <a:pt x="467326" y="344292"/>
                  <a:pt x="451888" y="338589"/>
                  <a:pt x="464820" y="342900"/>
                </a:cubicBezTo>
                <a:cubicBezTo>
                  <a:pt x="470535" y="342265"/>
                  <a:pt x="476561" y="342960"/>
                  <a:pt x="481965" y="340995"/>
                </a:cubicBezTo>
                <a:cubicBezTo>
                  <a:pt x="484117" y="340213"/>
                  <a:pt x="485399" y="337538"/>
                  <a:pt x="485775" y="335280"/>
                </a:cubicBezTo>
                <a:cubicBezTo>
                  <a:pt x="486563" y="330554"/>
                  <a:pt x="480534" y="326229"/>
                  <a:pt x="478155" y="323850"/>
                </a:cubicBezTo>
                <a:cubicBezTo>
                  <a:pt x="473607" y="310205"/>
                  <a:pt x="480109" y="325814"/>
                  <a:pt x="470535" y="314325"/>
                </a:cubicBezTo>
                <a:cubicBezTo>
                  <a:pt x="468717" y="312143"/>
                  <a:pt x="468376" y="309016"/>
                  <a:pt x="466725" y="306705"/>
                </a:cubicBezTo>
                <a:cubicBezTo>
                  <a:pt x="463391" y="302038"/>
                  <a:pt x="459852" y="300218"/>
                  <a:pt x="455295" y="297180"/>
                </a:cubicBezTo>
                <a:cubicBezTo>
                  <a:pt x="454660" y="295275"/>
                  <a:pt x="454644" y="293033"/>
                  <a:pt x="453390" y="291465"/>
                </a:cubicBezTo>
                <a:cubicBezTo>
                  <a:pt x="451960" y="289677"/>
                  <a:pt x="449434" y="289121"/>
                  <a:pt x="447675" y="287655"/>
                </a:cubicBezTo>
                <a:cubicBezTo>
                  <a:pt x="445605" y="285930"/>
                  <a:pt x="444005" y="283693"/>
                  <a:pt x="441960" y="281940"/>
                </a:cubicBezTo>
                <a:cubicBezTo>
                  <a:pt x="439549" y="279874"/>
                  <a:pt x="436880" y="278130"/>
                  <a:pt x="434340" y="276225"/>
                </a:cubicBezTo>
                <a:cubicBezTo>
                  <a:pt x="429327" y="261187"/>
                  <a:pt x="437764" y="280983"/>
                  <a:pt x="422910" y="268605"/>
                </a:cubicBezTo>
                <a:cubicBezTo>
                  <a:pt x="420899" y="266929"/>
                  <a:pt x="421724" y="263502"/>
                  <a:pt x="421005" y="260985"/>
                </a:cubicBezTo>
                <a:cubicBezTo>
                  <a:pt x="416836" y="246395"/>
                  <a:pt x="421969" y="264583"/>
                  <a:pt x="415290" y="249555"/>
                </a:cubicBezTo>
                <a:cubicBezTo>
                  <a:pt x="413659" y="245885"/>
                  <a:pt x="412750" y="241935"/>
                  <a:pt x="411480" y="238125"/>
                </a:cubicBezTo>
                <a:lnTo>
                  <a:pt x="409575" y="232410"/>
                </a:lnTo>
                <a:cubicBezTo>
                  <a:pt x="421018" y="224781"/>
                  <a:pt x="409735" y="230505"/>
                  <a:pt x="430530" y="230505"/>
                </a:cubicBezTo>
                <a:cubicBezTo>
                  <a:pt x="436912" y="230505"/>
                  <a:pt x="443230" y="229235"/>
                  <a:pt x="449580" y="228600"/>
                </a:cubicBezTo>
                <a:cubicBezTo>
                  <a:pt x="451485" y="227965"/>
                  <a:pt x="453449" y="227486"/>
                  <a:pt x="455295" y="226695"/>
                </a:cubicBezTo>
                <a:cubicBezTo>
                  <a:pt x="457905" y="225576"/>
                  <a:pt x="460084" y="222667"/>
                  <a:pt x="462915" y="222885"/>
                </a:cubicBezTo>
                <a:cubicBezTo>
                  <a:pt x="468921" y="223347"/>
                  <a:pt x="474118" y="227610"/>
                  <a:pt x="480060" y="228600"/>
                </a:cubicBezTo>
                <a:cubicBezTo>
                  <a:pt x="498408" y="231658"/>
                  <a:pt x="487643" y="230155"/>
                  <a:pt x="512445" y="232410"/>
                </a:cubicBezTo>
                <a:cubicBezTo>
                  <a:pt x="515620" y="233045"/>
                  <a:pt x="518829" y="233530"/>
                  <a:pt x="521970" y="234315"/>
                </a:cubicBezTo>
                <a:cubicBezTo>
                  <a:pt x="523918" y="234802"/>
                  <a:pt x="526265" y="234800"/>
                  <a:pt x="527685" y="236220"/>
                </a:cubicBezTo>
                <a:cubicBezTo>
                  <a:pt x="529105" y="237640"/>
                  <a:pt x="528615" y="240180"/>
                  <a:pt x="529590" y="241935"/>
                </a:cubicBezTo>
                <a:cubicBezTo>
                  <a:pt x="531814" y="245938"/>
                  <a:pt x="535762" y="249021"/>
                  <a:pt x="537210" y="253365"/>
                </a:cubicBezTo>
                <a:cubicBezTo>
                  <a:pt x="537845" y="255270"/>
                  <a:pt x="537861" y="257512"/>
                  <a:pt x="539115" y="259080"/>
                </a:cubicBezTo>
                <a:cubicBezTo>
                  <a:pt x="544548" y="265871"/>
                  <a:pt x="558140" y="264221"/>
                  <a:pt x="563880" y="264795"/>
                </a:cubicBezTo>
                <a:cubicBezTo>
                  <a:pt x="569496" y="268539"/>
                  <a:pt x="579516" y="275560"/>
                  <a:pt x="584835" y="276225"/>
                </a:cubicBezTo>
                <a:cubicBezTo>
                  <a:pt x="589915" y="276860"/>
                  <a:pt x="595033" y="277240"/>
                  <a:pt x="600075" y="278130"/>
                </a:cubicBezTo>
                <a:cubicBezTo>
                  <a:pt x="613608" y="280518"/>
                  <a:pt x="613577" y="280726"/>
                  <a:pt x="622935" y="283845"/>
                </a:cubicBezTo>
                <a:cubicBezTo>
                  <a:pt x="623112" y="284111"/>
                  <a:pt x="632005" y="296062"/>
                  <a:pt x="628650" y="297180"/>
                </a:cubicBezTo>
                <a:cubicBezTo>
                  <a:pt x="622596" y="299198"/>
                  <a:pt x="615950" y="295910"/>
                  <a:pt x="609600" y="295275"/>
                </a:cubicBezTo>
                <a:cubicBezTo>
                  <a:pt x="607060" y="294005"/>
                  <a:pt x="604777" y="291959"/>
                  <a:pt x="601980" y="291465"/>
                </a:cubicBezTo>
                <a:cubicBezTo>
                  <a:pt x="580819" y="287731"/>
                  <a:pt x="558211" y="290465"/>
                  <a:pt x="537210" y="291465"/>
                </a:cubicBezTo>
                <a:cubicBezTo>
                  <a:pt x="535940" y="295275"/>
                  <a:pt x="534188" y="298957"/>
                  <a:pt x="533400" y="302895"/>
                </a:cubicBezTo>
                <a:cubicBezTo>
                  <a:pt x="532765" y="306070"/>
                  <a:pt x="533483" y="309864"/>
                  <a:pt x="531495" y="312420"/>
                </a:cubicBezTo>
                <a:cubicBezTo>
                  <a:pt x="528684" y="316034"/>
                  <a:pt x="523875" y="317500"/>
                  <a:pt x="520065" y="320040"/>
                </a:cubicBezTo>
                <a:lnTo>
                  <a:pt x="514350" y="323850"/>
                </a:lnTo>
                <a:cubicBezTo>
                  <a:pt x="513715" y="325755"/>
                  <a:pt x="512445" y="327557"/>
                  <a:pt x="512445" y="329565"/>
                </a:cubicBezTo>
                <a:cubicBezTo>
                  <a:pt x="512445" y="332183"/>
                  <a:pt x="513631" y="334668"/>
                  <a:pt x="514350" y="337185"/>
                </a:cubicBezTo>
                <a:cubicBezTo>
                  <a:pt x="516322" y="344086"/>
                  <a:pt x="515891" y="342353"/>
                  <a:pt x="520065" y="348615"/>
                </a:cubicBezTo>
                <a:cubicBezTo>
                  <a:pt x="518795" y="350520"/>
                  <a:pt x="518043" y="352900"/>
                  <a:pt x="516255" y="354330"/>
                </a:cubicBezTo>
                <a:cubicBezTo>
                  <a:pt x="514687" y="355584"/>
                  <a:pt x="511960" y="354815"/>
                  <a:pt x="510540" y="356235"/>
                </a:cubicBezTo>
                <a:cubicBezTo>
                  <a:pt x="495256" y="371519"/>
                  <a:pt x="510137" y="365259"/>
                  <a:pt x="497205" y="369570"/>
                </a:cubicBezTo>
                <a:cubicBezTo>
                  <a:pt x="488471" y="382671"/>
                  <a:pt x="491033" y="376656"/>
                  <a:pt x="487680" y="386715"/>
                </a:cubicBezTo>
                <a:cubicBezTo>
                  <a:pt x="488121" y="389805"/>
                  <a:pt x="489565" y="403179"/>
                  <a:pt x="491490" y="407670"/>
                </a:cubicBezTo>
                <a:cubicBezTo>
                  <a:pt x="492392" y="409774"/>
                  <a:pt x="493792" y="411662"/>
                  <a:pt x="495300" y="413385"/>
                </a:cubicBezTo>
                <a:cubicBezTo>
                  <a:pt x="498257" y="416764"/>
                  <a:pt x="501650" y="419735"/>
                  <a:pt x="504825" y="422910"/>
                </a:cubicBezTo>
                <a:cubicBezTo>
                  <a:pt x="505460" y="424815"/>
                  <a:pt x="505832" y="426829"/>
                  <a:pt x="506730" y="428625"/>
                </a:cubicBezTo>
                <a:cubicBezTo>
                  <a:pt x="510277" y="435720"/>
                  <a:pt x="510989" y="433735"/>
                  <a:pt x="516255" y="440055"/>
                </a:cubicBezTo>
                <a:cubicBezTo>
                  <a:pt x="517721" y="441814"/>
                  <a:pt x="518795" y="443865"/>
                  <a:pt x="520065" y="445770"/>
                </a:cubicBezTo>
                <a:cubicBezTo>
                  <a:pt x="520700" y="448945"/>
                  <a:pt x="520946" y="452223"/>
                  <a:pt x="521970" y="455295"/>
                </a:cubicBezTo>
                <a:cubicBezTo>
                  <a:pt x="528541" y="475009"/>
                  <a:pt x="538030" y="462332"/>
                  <a:pt x="565785" y="461010"/>
                </a:cubicBezTo>
                <a:cubicBezTo>
                  <a:pt x="572591" y="461180"/>
                  <a:pt x="653038" y="465235"/>
                  <a:pt x="676275" y="461010"/>
                </a:cubicBezTo>
                <a:cubicBezTo>
                  <a:pt x="679399" y="460442"/>
                  <a:pt x="681311" y="457140"/>
                  <a:pt x="683895" y="455295"/>
                </a:cubicBezTo>
                <a:cubicBezTo>
                  <a:pt x="685758" y="453964"/>
                  <a:pt x="687705" y="452755"/>
                  <a:pt x="689610" y="451485"/>
                </a:cubicBezTo>
                <a:cubicBezTo>
                  <a:pt x="690354" y="449997"/>
                  <a:pt x="695325" y="440953"/>
                  <a:pt x="695325" y="438150"/>
                </a:cubicBezTo>
                <a:cubicBezTo>
                  <a:pt x="695325" y="434287"/>
                  <a:pt x="694258" y="430491"/>
                  <a:pt x="693420" y="426720"/>
                </a:cubicBezTo>
                <a:cubicBezTo>
                  <a:pt x="692186" y="421169"/>
                  <a:pt x="689151" y="415948"/>
                  <a:pt x="685800" y="411480"/>
                </a:cubicBezTo>
                <a:cubicBezTo>
                  <a:pt x="684184" y="409325"/>
                  <a:pt x="681810" y="407835"/>
                  <a:pt x="680085" y="405765"/>
                </a:cubicBezTo>
                <a:cubicBezTo>
                  <a:pt x="678619" y="404006"/>
                  <a:pt x="677894" y="401669"/>
                  <a:pt x="676275" y="400050"/>
                </a:cubicBezTo>
                <a:cubicBezTo>
                  <a:pt x="674656" y="398431"/>
                  <a:pt x="672412" y="397587"/>
                  <a:pt x="670560" y="396240"/>
                </a:cubicBezTo>
                <a:cubicBezTo>
                  <a:pt x="665425" y="392505"/>
                  <a:pt x="660604" y="388332"/>
                  <a:pt x="655320" y="384810"/>
                </a:cubicBezTo>
                <a:cubicBezTo>
                  <a:pt x="653415" y="383540"/>
                  <a:pt x="651364" y="382466"/>
                  <a:pt x="649605" y="381000"/>
                </a:cubicBezTo>
                <a:cubicBezTo>
                  <a:pt x="647535" y="379275"/>
                  <a:pt x="646245" y="376593"/>
                  <a:pt x="643890" y="375285"/>
                </a:cubicBezTo>
                <a:cubicBezTo>
                  <a:pt x="640379" y="373335"/>
                  <a:pt x="636116" y="373137"/>
                  <a:pt x="632460" y="371475"/>
                </a:cubicBezTo>
                <a:cubicBezTo>
                  <a:pt x="629089" y="369943"/>
                  <a:pt x="626247" y="367416"/>
                  <a:pt x="622935" y="365760"/>
                </a:cubicBezTo>
                <a:cubicBezTo>
                  <a:pt x="619876" y="364231"/>
                  <a:pt x="616585" y="363220"/>
                  <a:pt x="613410" y="361950"/>
                </a:cubicBezTo>
                <a:cubicBezTo>
                  <a:pt x="600696" y="342879"/>
                  <a:pt x="621383" y="375604"/>
                  <a:pt x="607695" y="344805"/>
                </a:cubicBezTo>
                <a:cubicBezTo>
                  <a:pt x="604186" y="336910"/>
                  <a:pt x="597559" y="338742"/>
                  <a:pt x="590550" y="337185"/>
                </a:cubicBezTo>
                <a:cubicBezTo>
                  <a:pt x="588590" y="336749"/>
                  <a:pt x="586740" y="335915"/>
                  <a:pt x="584835" y="335280"/>
                </a:cubicBezTo>
                <a:cubicBezTo>
                  <a:pt x="585470" y="332105"/>
                  <a:pt x="584858" y="328390"/>
                  <a:pt x="586740" y="325755"/>
                </a:cubicBezTo>
                <a:cubicBezTo>
                  <a:pt x="588211" y="323695"/>
                  <a:pt x="597284" y="320970"/>
                  <a:pt x="600075" y="320040"/>
                </a:cubicBezTo>
                <a:cubicBezTo>
                  <a:pt x="602615" y="318135"/>
                  <a:pt x="604938" y="315900"/>
                  <a:pt x="607695" y="314325"/>
                </a:cubicBezTo>
                <a:cubicBezTo>
                  <a:pt x="609438" y="313329"/>
                  <a:pt x="611990" y="313840"/>
                  <a:pt x="613410" y="312420"/>
                </a:cubicBezTo>
                <a:cubicBezTo>
                  <a:pt x="614830" y="311000"/>
                  <a:pt x="614879" y="308665"/>
                  <a:pt x="615315" y="306705"/>
                </a:cubicBezTo>
                <a:cubicBezTo>
                  <a:pt x="616153" y="302934"/>
                  <a:pt x="616585" y="299085"/>
                  <a:pt x="617220" y="295275"/>
                </a:cubicBezTo>
                <a:cubicBezTo>
                  <a:pt x="622300" y="295910"/>
                  <a:pt x="627423" y="296264"/>
                  <a:pt x="632460" y="297180"/>
                </a:cubicBezTo>
                <a:cubicBezTo>
                  <a:pt x="639984" y="298548"/>
                  <a:pt x="636918" y="299409"/>
                  <a:pt x="643890" y="302895"/>
                </a:cubicBezTo>
                <a:cubicBezTo>
                  <a:pt x="645686" y="303793"/>
                  <a:pt x="647700" y="304165"/>
                  <a:pt x="649605" y="304800"/>
                </a:cubicBezTo>
                <a:cubicBezTo>
                  <a:pt x="651510" y="306705"/>
                  <a:pt x="653078" y="309021"/>
                  <a:pt x="655320" y="310515"/>
                </a:cubicBezTo>
                <a:cubicBezTo>
                  <a:pt x="656991" y="311629"/>
                  <a:pt x="659239" y="311522"/>
                  <a:pt x="661035" y="312420"/>
                </a:cubicBezTo>
                <a:cubicBezTo>
                  <a:pt x="663083" y="313444"/>
                  <a:pt x="664845" y="314960"/>
                  <a:pt x="666750" y="316230"/>
                </a:cubicBezTo>
                <a:cubicBezTo>
                  <a:pt x="669925" y="315595"/>
                  <a:pt x="673985" y="316615"/>
                  <a:pt x="676275" y="314325"/>
                </a:cubicBezTo>
                <a:cubicBezTo>
                  <a:pt x="677695" y="312905"/>
                  <a:pt x="675268" y="310406"/>
                  <a:pt x="674370" y="308610"/>
                </a:cubicBezTo>
                <a:cubicBezTo>
                  <a:pt x="672714" y="305298"/>
                  <a:pt x="670560" y="302260"/>
                  <a:pt x="668655" y="299085"/>
                </a:cubicBezTo>
                <a:cubicBezTo>
                  <a:pt x="664690" y="283226"/>
                  <a:pt x="669518" y="298906"/>
                  <a:pt x="662940" y="285750"/>
                </a:cubicBezTo>
                <a:cubicBezTo>
                  <a:pt x="662042" y="283954"/>
                  <a:pt x="662321" y="281578"/>
                  <a:pt x="661035" y="280035"/>
                </a:cubicBezTo>
                <a:cubicBezTo>
                  <a:pt x="657915" y="276292"/>
                  <a:pt x="651491" y="273669"/>
                  <a:pt x="647700" y="270510"/>
                </a:cubicBezTo>
                <a:cubicBezTo>
                  <a:pt x="645630" y="268785"/>
                  <a:pt x="644012" y="266569"/>
                  <a:pt x="641985" y="264795"/>
                </a:cubicBezTo>
                <a:cubicBezTo>
                  <a:pt x="622257" y="247533"/>
                  <a:pt x="641871" y="266586"/>
                  <a:pt x="624840" y="249555"/>
                </a:cubicBezTo>
                <a:cubicBezTo>
                  <a:pt x="624205" y="247650"/>
                  <a:pt x="622935" y="245848"/>
                  <a:pt x="622935" y="243840"/>
                </a:cubicBezTo>
                <a:cubicBezTo>
                  <a:pt x="622935" y="241222"/>
                  <a:pt x="626564" y="238190"/>
                  <a:pt x="624840" y="236220"/>
                </a:cubicBezTo>
                <a:cubicBezTo>
                  <a:pt x="614425" y="224317"/>
                  <a:pt x="584908" y="227228"/>
                  <a:pt x="575310" y="226695"/>
                </a:cubicBezTo>
                <a:cubicBezTo>
                  <a:pt x="569595" y="227330"/>
                  <a:pt x="563865" y="227840"/>
                  <a:pt x="558165" y="228600"/>
                </a:cubicBezTo>
                <a:cubicBezTo>
                  <a:pt x="550853" y="229575"/>
                  <a:pt x="544393" y="230973"/>
                  <a:pt x="537210" y="232410"/>
                </a:cubicBezTo>
                <a:cubicBezTo>
                  <a:pt x="529590" y="231775"/>
                  <a:pt x="521487" y="233250"/>
                  <a:pt x="514350" y="230505"/>
                </a:cubicBezTo>
                <a:cubicBezTo>
                  <a:pt x="511906" y="229565"/>
                  <a:pt x="512958" y="225452"/>
                  <a:pt x="512445" y="222885"/>
                </a:cubicBezTo>
                <a:cubicBezTo>
                  <a:pt x="512126" y="221290"/>
                  <a:pt x="510110" y="206785"/>
                  <a:pt x="508635" y="203835"/>
                </a:cubicBezTo>
                <a:cubicBezTo>
                  <a:pt x="506587" y="199739"/>
                  <a:pt x="501015" y="192405"/>
                  <a:pt x="501015" y="192405"/>
                </a:cubicBezTo>
                <a:cubicBezTo>
                  <a:pt x="499745" y="187325"/>
                  <a:pt x="500110" y="181522"/>
                  <a:pt x="497205" y="177165"/>
                </a:cubicBezTo>
                <a:cubicBezTo>
                  <a:pt x="495935" y="175260"/>
                  <a:pt x="495607" y="172040"/>
                  <a:pt x="493395" y="171450"/>
                </a:cubicBezTo>
                <a:cubicBezTo>
                  <a:pt x="485395" y="169317"/>
                  <a:pt x="476885" y="170180"/>
                  <a:pt x="468630" y="169545"/>
                </a:cubicBezTo>
                <a:cubicBezTo>
                  <a:pt x="460056" y="156685"/>
                  <a:pt x="469601" y="172783"/>
                  <a:pt x="462915" y="150495"/>
                </a:cubicBezTo>
                <a:cubicBezTo>
                  <a:pt x="462257" y="148302"/>
                  <a:pt x="460724" y="146399"/>
                  <a:pt x="459105" y="144780"/>
                </a:cubicBezTo>
                <a:cubicBezTo>
                  <a:pt x="456230" y="141905"/>
                  <a:pt x="453150" y="139107"/>
                  <a:pt x="449580" y="137160"/>
                </a:cubicBezTo>
                <a:cubicBezTo>
                  <a:pt x="443983" y="134107"/>
                  <a:pt x="434909" y="132702"/>
                  <a:pt x="428625" y="131445"/>
                </a:cubicBezTo>
                <a:cubicBezTo>
                  <a:pt x="427990" y="129540"/>
                  <a:pt x="427618" y="127526"/>
                  <a:pt x="426720" y="125730"/>
                </a:cubicBezTo>
                <a:cubicBezTo>
                  <a:pt x="419334" y="110958"/>
                  <a:pt x="425793" y="128665"/>
                  <a:pt x="421005" y="114300"/>
                </a:cubicBezTo>
                <a:cubicBezTo>
                  <a:pt x="420370" y="107950"/>
                  <a:pt x="421391" y="101206"/>
                  <a:pt x="419100" y="95250"/>
                </a:cubicBezTo>
                <a:cubicBezTo>
                  <a:pt x="417960" y="92287"/>
                  <a:pt x="413725" y="91780"/>
                  <a:pt x="411480" y="89535"/>
                </a:cubicBezTo>
                <a:cubicBezTo>
                  <a:pt x="406021" y="84076"/>
                  <a:pt x="408864" y="84303"/>
                  <a:pt x="405765" y="78105"/>
                </a:cubicBezTo>
                <a:cubicBezTo>
                  <a:pt x="398379" y="63333"/>
                  <a:pt x="404838" y="81040"/>
                  <a:pt x="400050" y="66675"/>
                </a:cubicBezTo>
                <a:cubicBezTo>
                  <a:pt x="401320" y="62865"/>
                  <a:pt x="401450" y="58458"/>
                  <a:pt x="403860" y="55245"/>
                </a:cubicBezTo>
                <a:cubicBezTo>
                  <a:pt x="411191" y="45470"/>
                  <a:pt x="407330" y="49870"/>
                  <a:pt x="415290" y="41910"/>
                </a:cubicBezTo>
                <a:cubicBezTo>
                  <a:pt x="416408" y="36319"/>
                  <a:pt x="416903" y="31796"/>
                  <a:pt x="419100" y="26670"/>
                </a:cubicBezTo>
                <a:cubicBezTo>
                  <a:pt x="420219" y="24060"/>
                  <a:pt x="421640" y="21590"/>
                  <a:pt x="422910" y="19050"/>
                </a:cubicBezTo>
                <a:cubicBezTo>
                  <a:pt x="423545" y="15875"/>
                  <a:pt x="424030" y="12666"/>
                  <a:pt x="424815" y="9525"/>
                </a:cubicBezTo>
                <a:cubicBezTo>
                  <a:pt x="428378" y="-4728"/>
                  <a:pt x="429866" y="4035"/>
                  <a:pt x="453390" y="5715"/>
                </a:cubicBezTo>
                <a:cubicBezTo>
                  <a:pt x="455930" y="8255"/>
                  <a:pt x="458283" y="10997"/>
                  <a:pt x="461010" y="13335"/>
                </a:cubicBezTo>
                <a:cubicBezTo>
                  <a:pt x="462748" y="14825"/>
                  <a:pt x="465106" y="15526"/>
                  <a:pt x="466725" y="17145"/>
                </a:cubicBezTo>
                <a:cubicBezTo>
                  <a:pt x="468344" y="18764"/>
                  <a:pt x="468747" y="21430"/>
                  <a:pt x="470535" y="22860"/>
                </a:cubicBezTo>
                <a:cubicBezTo>
                  <a:pt x="472103" y="24114"/>
                  <a:pt x="474454" y="23867"/>
                  <a:pt x="476250" y="24765"/>
                </a:cubicBezTo>
                <a:cubicBezTo>
                  <a:pt x="478298" y="25789"/>
                  <a:pt x="480060" y="27305"/>
                  <a:pt x="481965" y="28575"/>
                </a:cubicBezTo>
                <a:cubicBezTo>
                  <a:pt x="492125" y="27940"/>
                  <a:pt x="502316" y="27683"/>
                  <a:pt x="512445" y="26670"/>
                </a:cubicBezTo>
                <a:cubicBezTo>
                  <a:pt x="515050" y="26409"/>
                  <a:pt x="517447" y="24765"/>
                  <a:pt x="520065" y="24765"/>
                </a:cubicBezTo>
                <a:cubicBezTo>
                  <a:pt x="528313" y="24765"/>
                  <a:pt x="526213" y="27677"/>
                  <a:pt x="533400" y="28575"/>
                </a:cubicBezTo>
                <a:cubicBezTo>
                  <a:pt x="541615" y="29602"/>
                  <a:pt x="549910" y="29845"/>
                  <a:pt x="558165" y="30480"/>
                </a:cubicBezTo>
                <a:cubicBezTo>
                  <a:pt x="561975" y="31750"/>
                  <a:pt x="566253" y="32062"/>
                  <a:pt x="569595" y="34290"/>
                </a:cubicBezTo>
                <a:lnTo>
                  <a:pt x="581025" y="41910"/>
                </a:lnTo>
                <a:cubicBezTo>
                  <a:pt x="589280" y="41275"/>
                  <a:pt x="597652" y="41531"/>
                  <a:pt x="605790" y="40005"/>
                </a:cubicBezTo>
                <a:cubicBezTo>
                  <a:pt x="608040" y="39583"/>
                  <a:pt x="609457" y="37219"/>
                  <a:pt x="611505" y="36195"/>
                </a:cubicBezTo>
                <a:cubicBezTo>
                  <a:pt x="613301" y="35297"/>
                  <a:pt x="615340" y="34995"/>
                  <a:pt x="617220" y="34290"/>
                </a:cubicBezTo>
                <a:cubicBezTo>
                  <a:pt x="620422" y="33089"/>
                  <a:pt x="623570" y="31750"/>
                  <a:pt x="626745" y="30480"/>
                </a:cubicBezTo>
                <a:cubicBezTo>
                  <a:pt x="634815" y="31633"/>
                  <a:pt x="652075" y="34290"/>
                  <a:pt x="659130" y="34290"/>
                </a:cubicBezTo>
                <a:cubicBezTo>
                  <a:pt x="664880" y="34290"/>
                  <a:pt x="670564" y="33057"/>
                  <a:pt x="676275" y="32385"/>
                </a:cubicBezTo>
                <a:cubicBezTo>
                  <a:pt x="693122" y="30403"/>
                  <a:pt x="687055" y="31595"/>
                  <a:pt x="699135" y="28575"/>
                </a:cubicBezTo>
                <a:cubicBezTo>
                  <a:pt x="701040" y="27305"/>
                  <a:pt x="703091" y="26231"/>
                  <a:pt x="704850" y="24765"/>
                </a:cubicBezTo>
                <a:cubicBezTo>
                  <a:pt x="706920" y="23040"/>
                  <a:pt x="708155" y="20255"/>
                  <a:pt x="710565" y="19050"/>
                </a:cubicBezTo>
                <a:cubicBezTo>
                  <a:pt x="713461" y="17602"/>
                  <a:pt x="716949" y="17930"/>
                  <a:pt x="720090" y="17145"/>
                </a:cubicBezTo>
                <a:cubicBezTo>
                  <a:pt x="722038" y="16658"/>
                  <a:pt x="723874" y="15792"/>
                  <a:pt x="725805" y="15240"/>
                </a:cubicBezTo>
                <a:cubicBezTo>
                  <a:pt x="728322" y="14521"/>
                  <a:pt x="730885" y="13970"/>
                  <a:pt x="733425" y="13335"/>
                </a:cubicBezTo>
                <a:lnTo>
                  <a:pt x="786765" y="17145"/>
                </a:lnTo>
                <a:cubicBezTo>
                  <a:pt x="789990" y="17438"/>
                  <a:pt x="793394" y="17602"/>
                  <a:pt x="796290" y="19050"/>
                </a:cubicBezTo>
                <a:cubicBezTo>
                  <a:pt x="798700" y="20255"/>
                  <a:pt x="799763" y="23271"/>
                  <a:pt x="802005" y="24765"/>
                </a:cubicBezTo>
                <a:cubicBezTo>
                  <a:pt x="803676" y="25879"/>
                  <a:pt x="805965" y="25695"/>
                  <a:pt x="807720" y="26670"/>
                </a:cubicBezTo>
                <a:cubicBezTo>
                  <a:pt x="811723" y="28894"/>
                  <a:pt x="814806" y="32842"/>
                  <a:pt x="819150" y="34290"/>
                </a:cubicBezTo>
                <a:cubicBezTo>
                  <a:pt x="839993" y="41238"/>
                  <a:pt x="808423" y="30157"/>
                  <a:pt x="830580" y="40005"/>
                </a:cubicBezTo>
                <a:cubicBezTo>
                  <a:pt x="834250" y="41636"/>
                  <a:pt x="838200" y="42545"/>
                  <a:pt x="842010" y="43815"/>
                </a:cubicBezTo>
                <a:cubicBezTo>
                  <a:pt x="854710" y="43180"/>
                  <a:pt x="867442" y="43012"/>
                  <a:pt x="880110" y="41910"/>
                </a:cubicBezTo>
                <a:cubicBezTo>
                  <a:pt x="894304" y="40676"/>
                  <a:pt x="876061" y="37564"/>
                  <a:pt x="893445" y="41910"/>
                </a:cubicBezTo>
                <a:cubicBezTo>
                  <a:pt x="902192" y="55030"/>
                  <a:pt x="891017" y="39077"/>
                  <a:pt x="904875" y="55245"/>
                </a:cubicBezTo>
                <a:cubicBezTo>
                  <a:pt x="906365" y="56983"/>
                  <a:pt x="907195" y="59222"/>
                  <a:pt x="908685" y="60960"/>
                </a:cubicBezTo>
                <a:cubicBezTo>
                  <a:pt x="911023" y="63687"/>
                  <a:pt x="913967" y="65853"/>
                  <a:pt x="916305" y="68580"/>
                </a:cubicBezTo>
                <a:cubicBezTo>
                  <a:pt x="919543" y="72358"/>
                  <a:pt x="920051" y="76867"/>
                  <a:pt x="925830" y="78105"/>
                </a:cubicBezTo>
                <a:cubicBezTo>
                  <a:pt x="932688" y="79575"/>
                  <a:pt x="939800" y="79375"/>
                  <a:pt x="946785" y="80010"/>
                </a:cubicBezTo>
                <a:cubicBezTo>
                  <a:pt x="950595" y="81915"/>
                  <a:pt x="954322" y="83995"/>
                  <a:pt x="958215" y="85725"/>
                </a:cubicBezTo>
                <a:cubicBezTo>
                  <a:pt x="960050" y="86541"/>
                  <a:pt x="962296" y="86463"/>
                  <a:pt x="963930" y="87630"/>
                </a:cubicBezTo>
                <a:cubicBezTo>
                  <a:pt x="977009" y="96972"/>
                  <a:pt x="965836" y="93557"/>
                  <a:pt x="979170" y="100965"/>
                </a:cubicBezTo>
                <a:cubicBezTo>
                  <a:pt x="985309" y="104376"/>
                  <a:pt x="989540" y="103715"/>
                  <a:pt x="994410" y="108585"/>
                </a:cubicBezTo>
                <a:cubicBezTo>
                  <a:pt x="996655" y="110830"/>
                  <a:pt x="998059" y="113794"/>
                  <a:pt x="1000125" y="116205"/>
                </a:cubicBezTo>
                <a:cubicBezTo>
                  <a:pt x="1007461" y="124763"/>
                  <a:pt x="1004002" y="120726"/>
                  <a:pt x="1015365" y="123825"/>
                </a:cubicBezTo>
                <a:cubicBezTo>
                  <a:pt x="1019240" y="124882"/>
                  <a:pt x="1026795" y="127635"/>
                  <a:pt x="1026795" y="127635"/>
                </a:cubicBezTo>
                <a:cubicBezTo>
                  <a:pt x="1027430" y="129540"/>
                  <a:pt x="1027802" y="131554"/>
                  <a:pt x="1028700" y="133350"/>
                </a:cubicBezTo>
                <a:cubicBezTo>
                  <a:pt x="1031174" y="138299"/>
                  <a:pt x="1036113" y="143337"/>
                  <a:pt x="1040130" y="146685"/>
                </a:cubicBezTo>
                <a:cubicBezTo>
                  <a:pt x="1045008" y="150750"/>
                  <a:pt x="1050086" y="154593"/>
                  <a:pt x="1055370" y="158115"/>
                </a:cubicBezTo>
                <a:cubicBezTo>
                  <a:pt x="1059180" y="160655"/>
                  <a:pt x="1062631" y="163840"/>
                  <a:pt x="1066800" y="165735"/>
                </a:cubicBezTo>
                <a:cubicBezTo>
                  <a:pt x="1069748" y="167075"/>
                  <a:pt x="1073150" y="167005"/>
                  <a:pt x="1076325" y="167640"/>
                </a:cubicBezTo>
                <a:cubicBezTo>
                  <a:pt x="1085607" y="181564"/>
                  <a:pt x="1074277" y="164056"/>
                  <a:pt x="1083945" y="180975"/>
                </a:cubicBezTo>
                <a:cubicBezTo>
                  <a:pt x="1085081" y="182963"/>
                  <a:pt x="1085967" y="185260"/>
                  <a:pt x="1087755" y="186690"/>
                </a:cubicBezTo>
                <a:cubicBezTo>
                  <a:pt x="1089323" y="187944"/>
                  <a:pt x="1091565" y="187960"/>
                  <a:pt x="1093470" y="188595"/>
                </a:cubicBezTo>
                <a:cubicBezTo>
                  <a:pt x="1096645" y="191770"/>
                  <a:pt x="1100038" y="194741"/>
                  <a:pt x="1102995" y="198120"/>
                </a:cubicBezTo>
                <a:cubicBezTo>
                  <a:pt x="1104503" y="199843"/>
                  <a:pt x="1105781" y="201787"/>
                  <a:pt x="1106805" y="203835"/>
                </a:cubicBezTo>
                <a:cubicBezTo>
                  <a:pt x="1107703" y="205631"/>
                  <a:pt x="1107403" y="208025"/>
                  <a:pt x="1108710" y="209550"/>
                </a:cubicBezTo>
                <a:cubicBezTo>
                  <a:pt x="1115139" y="217050"/>
                  <a:pt x="1120830" y="226087"/>
                  <a:pt x="1129665" y="230505"/>
                </a:cubicBezTo>
                <a:cubicBezTo>
                  <a:pt x="1132205" y="231775"/>
                  <a:pt x="1134877" y="232810"/>
                  <a:pt x="1137285" y="234315"/>
                </a:cubicBezTo>
                <a:cubicBezTo>
                  <a:pt x="1139977" y="235998"/>
                  <a:pt x="1142065" y="238610"/>
                  <a:pt x="1144905" y="240030"/>
                </a:cubicBezTo>
                <a:cubicBezTo>
                  <a:pt x="1148497" y="241826"/>
                  <a:pt x="1152525" y="242570"/>
                  <a:pt x="1156335" y="243840"/>
                </a:cubicBezTo>
                <a:lnTo>
                  <a:pt x="1162050" y="245745"/>
                </a:lnTo>
                <a:cubicBezTo>
                  <a:pt x="1163320" y="247650"/>
                  <a:pt x="1164241" y="249841"/>
                  <a:pt x="1165860" y="251460"/>
                </a:cubicBezTo>
                <a:cubicBezTo>
                  <a:pt x="1174187" y="259787"/>
                  <a:pt x="1177478" y="261098"/>
                  <a:pt x="1186815" y="266700"/>
                </a:cubicBezTo>
                <a:cubicBezTo>
                  <a:pt x="1188085" y="268605"/>
                  <a:pt x="1190625" y="270125"/>
                  <a:pt x="1190625" y="272415"/>
                </a:cubicBezTo>
                <a:cubicBezTo>
                  <a:pt x="1190625" y="284069"/>
                  <a:pt x="1187384" y="280703"/>
                  <a:pt x="1181100" y="283845"/>
                </a:cubicBezTo>
                <a:cubicBezTo>
                  <a:pt x="1179052" y="284869"/>
                  <a:pt x="1177290" y="286385"/>
                  <a:pt x="1175385" y="287655"/>
                </a:cubicBezTo>
                <a:cubicBezTo>
                  <a:pt x="1165299" y="285638"/>
                  <a:pt x="1165918" y="286363"/>
                  <a:pt x="1156335" y="281940"/>
                </a:cubicBezTo>
                <a:cubicBezTo>
                  <a:pt x="1151178" y="279560"/>
                  <a:pt x="1146483" y="276116"/>
                  <a:pt x="1141095" y="274320"/>
                </a:cubicBezTo>
                <a:cubicBezTo>
                  <a:pt x="1131120" y="270995"/>
                  <a:pt x="1137368" y="272699"/>
                  <a:pt x="1122045" y="270510"/>
                </a:cubicBezTo>
                <a:cubicBezTo>
                  <a:pt x="1113790" y="271145"/>
                  <a:pt x="1105287" y="270308"/>
                  <a:pt x="1097280" y="272415"/>
                </a:cubicBezTo>
                <a:cubicBezTo>
                  <a:pt x="1092852" y="273580"/>
                  <a:pt x="1090194" y="278587"/>
                  <a:pt x="1085850" y="280035"/>
                </a:cubicBezTo>
                <a:lnTo>
                  <a:pt x="1080135" y="281940"/>
                </a:lnTo>
                <a:cubicBezTo>
                  <a:pt x="1077595" y="283845"/>
                  <a:pt x="1075690" y="287655"/>
                  <a:pt x="1072515" y="287655"/>
                </a:cubicBezTo>
                <a:cubicBezTo>
                  <a:pt x="1060301" y="287655"/>
                  <a:pt x="1047689" y="286406"/>
                  <a:pt x="1036320" y="281940"/>
                </a:cubicBezTo>
                <a:cubicBezTo>
                  <a:pt x="1026792" y="278197"/>
                  <a:pt x="1021189" y="267425"/>
                  <a:pt x="1013460" y="260985"/>
                </a:cubicBezTo>
                <a:cubicBezTo>
                  <a:pt x="1011701" y="259519"/>
                  <a:pt x="1009849" y="258077"/>
                  <a:pt x="1007745" y="257175"/>
                </a:cubicBezTo>
                <a:cubicBezTo>
                  <a:pt x="1005339" y="256144"/>
                  <a:pt x="1002642" y="255989"/>
                  <a:pt x="1000125" y="255270"/>
                </a:cubicBezTo>
                <a:cubicBezTo>
                  <a:pt x="998194" y="254718"/>
                  <a:pt x="996315" y="254000"/>
                  <a:pt x="994410" y="253365"/>
                </a:cubicBezTo>
                <a:cubicBezTo>
                  <a:pt x="992505" y="254635"/>
                  <a:pt x="990314" y="255556"/>
                  <a:pt x="988695" y="257175"/>
                </a:cubicBezTo>
                <a:cubicBezTo>
                  <a:pt x="982551" y="263319"/>
                  <a:pt x="987492" y="263404"/>
                  <a:pt x="979170" y="268605"/>
                </a:cubicBezTo>
                <a:cubicBezTo>
                  <a:pt x="971867" y="273170"/>
                  <a:pt x="964639" y="273130"/>
                  <a:pt x="956310" y="274320"/>
                </a:cubicBezTo>
                <a:cubicBezTo>
                  <a:pt x="957580" y="285750"/>
                  <a:pt x="957331" y="297453"/>
                  <a:pt x="960120" y="308610"/>
                </a:cubicBezTo>
                <a:cubicBezTo>
                  <a:pt x="961639" y="314686"/>
                  <a:pt x="968971" y="321271"/>
                  <a:pt x="973455" y="325755"/>
                </a:cubicBezTo>
                <a:cubicBezTo>
                  <a:pt x="974090" y="327660"/>
                  <a:pt x="976593" y="329885"/>
                  <a:pt x="975360" y="331470"/>
                </a:cubicBezTo>
                <a:cubicBezTo>
                  <a:pt x="969788" y="338634"/>
                  <a:pt x="960460" y="342730"/>
                  <a:pt x="952500" y="346710"/>
                </a:cubicBezTo>
                <a:cubicBezTo>
                  <a:pt x="948674" y="352450"/>
                  <a:pt x="947780" y="353278"/>
                  <a:pt x="944880" y="360045"/>
                </a:cubicBezTo>
                <a:cubicBezTo>
                  <a:pt x="944089" y="361891"/>
                  <a:pt x="943527" y="363829"/>
                  <a:pt x="942975" y="365760"/>
                </a:cubicBezTo>
                <a:cubicBezTo>
                  <a:pt x="942256" y="368277"/>
                  <a:pt x="942101" y="370974"/>
                  <a:pt x="941070" y="373380"/>
                </a:cubicBezTo>
                <a:cubicBezTo>
                  <a:pt x="940168" y="375484"/>
                  <a:pt x="938879" y="377476"/>
                  <a:pt x="937260" y="379095"/>
                </a:cubicBezTo>
                <a:cubicBezTo>
                  <a:pt x="935641" y="380714"/>
                  <a:pt x="933658" y="382024"/>
                  <a:pt x="931545" y="382905"/>
                </a:cubicBezTo>
                <a:cubicBezTo>
                  <a:pt x="925984" y="385222"/>
                  <a:pt x="914400" y="388620"/>
                  <a:pt x="914400" y="388620"/>
                </a:cubicBezTo>
                <a:cubicBezTo>
                  <a:pt x="913765" y="390525"/>
                  <a:pt x="912495" y="392327"/>
                  <a:pt x="912495" y="394335"/>
                </a:cubicBezTo>
                <a:cubicBezTo>
                  <a:pt x="912495" y="418613"/>
                  <a:pt x="934231" y="404686"/>
                  <a:pt x="960120" y="405765"/>
                </a:cubicBezTo>
                <a:cubicBezTo>
                  <a:pt x="962025" y="407035"/>
                  <a:pt x="964216" y="407956"/>
                  <a:pt x="965835" y="409575"/>
                </a:cubicBezTo>
                <a:cubicBezTo>
                  <a:pt x="974551" y="418291"/>
                  <a:pt x="964490" y="412451"/>
                  <a:pt x="973455" y="422910"/>
                </a:cubicBezTo>
                <a:cubicBezTo>
                  <a:pt x="975521" y="425321"/>
                  <a:pt x="978830" y="426380"/>
                  <a:pt x="981075" y="428625"/>
                </a:cubicBezTo>
                <a:cubicBezTo>
                  <a:pt x="982694" y="430244"/>
                  <a:pt x="983615" y="432435"/>
                  <a:pt x="984885" y="434340"/>
                </a:cubicBezTo>
                <a:cubicBezTo>
                  <a:pt x="981075" y="436880"/>
                  <a:pt x="977069" y="439149"/>
                  <a:pt x="973455" y="441960"/>
                </a:cubicBezTo>
                <a:cubicBezTo>
                  <a:pt x="971328" y="443614"/>
                  <a:pt x="969982" y="446181"/>
                  <a:pt x="967740" y="447675"/>
                </a:cubicBezTo>
                <a:cubicBezTo>
                  <a:pt x="966069" y="448789"/>
                  <a:pt x="963988" y="449159"/>
                  <a:pt x="962025" y="449580"/>
                </a:cubicBezTo>
                <a:cubicBezTo>
                  <a:pt x="930949" y="456239"/>
                  <a:pt x="947244" y="451175"/>
                  <a:pt x="908685" y="457200"/>
                </a:cubicBezTo>
                <a:cubicBezTo>
                  <a:pt x="899088" y="458700"/>
                  <a:pt x="889682" y="461265"/>
                  <a:pt x="880110" y="462915"/>
                </a:cubicBezTo>
                <a:cubicBezTo>
                  <a:pt x="818225" y="473585"/>
                  <a:pt x="873787" y="462656"/>
                  <a:pt x="843915" y="468630"/>
                </a:cubicBezTo>
                <a:cubicBezTo>
                  <a:pt x="843280" y="470535"/>
                  <a:pt x="840805" y="472739"/>
                  <a:pt x="842010" y="474345"/>
                </a:cubicBezTo>
                <a:cubicBezTo>
                  <a:pt x="843581" y="476440"/>
                  <a:pt x="847026" y="475976"/>
                  <a:pt x="849630" y="476250"/>
                </a:cubicBezTo>
                <a:cubicBezTo>
                  <a:pt x="862074" y="477560"/>
                  <a:pt x="907058" y="479598"/>
                  <a:pt x="916305" y="480060"/>
                </a:cubicBezTo>
                <a:cubicBezTo>
                  <a:pt x="918845" y="481330"/>
                  <a:pt x="921231" y="482972"/>
                  <a:pt x="923925" y="483870"/>
                </a:cubicBezTo>
                <a:cubicBezTo>
                  <a:pt x="926997" y="484894"/>
                  <a:pt x="930554" y="484327"/>
                  <a:pt x="933450" y="485775"/>
                </a:cubicBezTo>
                <a:cubicBezTo>
                  <a:pt x="935860" y="486980"/>
                  <a:pt x="937440" y="489420"/>
                  <a:pt x="939165" y="491490"/>
                </a:cubicBezTo>
                <a:cubicBezTo>
                  <a:pt x="943558" y="496761"/>
                  <a:pt x="942429" y="498746"/>
                  <a:pt x="948690" y="502920"/>
                </a:cubicBezTo>
                <a:cubicBezTo>
                  <a:pt x="950361" y="504034"/>
                  <a:pt x="952411" y="504590"/>
                  <a:pt x="954405" y="504825"/>
                </a:cubicBezTo>
                <a:cubicBezTo>
                  <a:pt x="963257" y="505866"/>
                  <a:pt x="972185" y="506095"/>
                  <a:pt x="981075" y="506730"/>
                </a:cubicBezTo>
                <a:cubicBezTo>
                  <a:pt x="980440" y="514350"/>
                  <a:pt x="982404" y="522661"/>
                  <a:pt x="979170" y="529590"/>
                </a:cubicBezTo>
                <a:cubicBezTo>
                  <a:pt x="977369" y="533450"/>
                  <a:pt x="971996" y="535116"/>
                  <a:pt x="967740" y="535305"/>
                </a:cubicBezTo>
                <a:cubicBezTo>
                  <a:pt x="914449" y="537673"/>
                  <a:pt x="861060" y="536575"/>
                  <a:pt x="807720" y="537210"/>
                </a:cubicBezTo>
                <a:lnTo>
                  <a:pt x="714375" y="533400"/>
                </a:lnTo>
                <a:cubicBezTo>
                  <a:pt x="710518" y="533190"/>
                  <a:pt x="706719" y="532316"/>
                  <a:pt x="702945" y="531495"/>
                </a:cubicBezTo>
                <a:cubicBezTo>
                  <a:pt x="672255" y="524823"/>
                  <a:pt x="679051" y="526705"/>
                  <a:pt x="659130" y="520065"/>
                </a:cubicBezTo>
                <a:lnTo>
                  <a:pt x="605790" y="521970"/>
                </a:lnTo>
                <a:cubicBezTo>
                  <a:pt x="577769" y="523527"/>
                  <a:pt x="599638" y="522490"/>
                  <a:pt x="584835" y="525780"/>
                </a:cubicBezTo>
                <a:cubicBezTo>
                  <a:pt x="581064" y="526618"/>
                  <a:pt x="577193" y="526927"/>
                  <a:pt x="573405" y="527685"/>
                </a:cubicBezTo>
                <a:cubicBezTo>
                  <a:pt x="570838" y="528198"/>
                  <a:pt x="568394" y="529366"/>
                  <a:pt x="565785" y="529590"/>
                </a:cubicBezTo>
                <a:cubicBezTo>
                  <a:pt x="546131" y="531275"/>
                  <a:pt x="506730" y="533400"/>
                  <a:pt x="506730" y="533400"/>
                </a:cubicBezTo>
                <a:cubicBezTo>
                  <a:pt x="484282" y="537890"/>
                  <a:pt x="512225" y="532484"/>
                  <a:pt x="483870" y="537210"/>
                </a:cubicBezTo>
                <a:cubicBezTo>
                  <a:pt x="480676" y="537742"/>
                  <a:pt x="477582" y="539055"/>
                  <a:pt x="474345" y="539115"/>
                </a:cubicBezTo>
                <a:cubicBezTo>
                  <a:pt x="443235" y="539691"/>
                  <a:pt x="390208" y="534035"/>
                  <a:pt x="371475" y="531495"/>
                </a:cubicBezTo>
                <a:close/>
              </a:path>
            </a:pathLst>
          </a:cu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608900" y="6322903"/>
            <a:ext cx="385216" cy="446700"/>
          </a:xfrm>
          <a:custGeom>
            <a:avLst/>
            <a:gdLst>
              <a:gd name="connsiteX0" fmla="*/ 299085 w 515382"/>
              <a:gd name="connsiteY0" fmla="*/ 453390 h 455981"/>
              <a:gd name="connsiteX1" fmla="*/ 316230 w 515382"/>
              <a:gd name="connsiteY1" fmla="*/ 451485 h 455981"/>
              <a:gd name="connsiteX2" fmla="*/ 321945 w 515382"/>
              <a:gd name="connsiteY2" fmla="*/ 449580 h 455981"/>
              <a:gd name="connsiteX3" fmla="*/ 331470 w 515382"/>
              <a:gd name="connsiteY3" fmla="*/ 447675 h 455981"/>
              <a:gd name="connsiteX4" fmla="*/ 342900 w 515382"/>
              <a:gd name="connsiteY4" fmla="*/ 443865 h 455981"/>
              <a:gd name="connsiteX5" fmla="*/ 360045 w 515382"/>
              <a:gd name="connsiteY5" fmla="*/ 441960 h 455981"/>
              <a:gd name="connsiteX6" fmla="*/ 379095 w 515382"/>
              <a:gd name="connsiteY6" fmla="*/ 438150 h 455981"/>
              <a:gd name="connsiteX7" fmla="*/ 403860 w 515382"/>
              <a:gd name="connsiteY7" fmla="*/ 436245 h 455981"/>
              <a:gd name="connsiteX8" fmla="*/ 417195 w 515382"/>
              <a:gd name="connsiteY8" fmla="*/ 434340 h 455981"/>
              <a:gd name="connsiteX9" fmla="*/ 438150 w 515382"/>
              <a:gd name="connsiteY9" fmla="*/ 432435 h 455981"/>
              <a:gd name="connsiteX10" fmla="*/ 461010 w 515382"/>
              <a:gd name="connsiteY10" fmla="*/ 426720 h 455981"/>
              <a:gd name="connsiteX11" fmla="*/ 472440 w 515382"/>
              <a:gd name="connsiteY11" fmla="*/ 422910 h 455981"/>
              <a:gd name="connsiteX12" fmla="*/ 481965 w 515382"/>
              <a:gd name="connsiteY12" fmla="*/ 421005 h 455981"/>
              <a:gd name="connsiteX13" fmla="*/ 499110 w 515382"/>
              <a:gd name="connsiteY13" fmla="*/ 415290 h 455981"/>
              <a:gd name="connsiteX14" fmla="*/ 504825 w 515382"/>
              <a:gd name="connsiteY14" fmla="*/ 413385 h 455981"/>
              <a:gd name="connsiteX15" fmla="*/ 510540 w 515382"/>
              <a:gd name="connsiteY15" fmla="*/ 409575 h 455981"/>
              <a:gd name="connsiteX16" fmla="*/ 502920 w 515382"/>
              <a:gd name="connsiteY16" fmla="*/ 411480 h 455981"/>
              <a:gd name="connsiteX17" fmla="*/ 491490 w 515382"/>
              <a:gd name="connsiteY17" fmla="*/ 413385 h 455981"/>
              <a:gd name="connsiteX18" fmla="*/ 480060 w 515382"/>
              <a:gd name="connsiteY18" fmla="*/ 417195 h 455981"/>
              <a:gd name="connsiteX19" fmla="*/ 462915 w 515382"/>
              <a:gd name="connsiteY19" fmla="*/ 419100 h 455981"/>
              <a:gd name="connsiteX20" fmla="*/ 426720 w 515382"/>
              <a:gd name="connsiteY20" fmla="*/ 424815 h 455981"/>
              <a:gd name="connsiteX21" fmla="*/ 392430 w 515382"/>
              <a:gd name="connsiteY21" fmla="*/ 428625 h 455981"/>
              <a:gd name="connsiteX22" fmla="*/ 356235 w 515382"/>
              <a:gd name="connsiteY22" fmla="*/ 426720 h 455981"/>
              <a:gd name="connsiteX23" fmla="*/ 339090 w 515382"/>
              <a:gd name="connsiteY23" fmla="*/ 421005 h 455981"/>
              <a:gd name="connsiteX24" fmla="*/ 333375 w 515382"/>
              <a:gd name="connsiteY24" fmla="*/ 419100 h 455981"/>
              <a:gd name="connsiteX25" fmla="*/ 320040 w 515382"/>
              <a:gd name="connsiteY25" fmla="*/ 417195 h 455981"/>
              <a:gd name="connsiteX26" fmla="*/ 291465 w 515382"/>
              <a:gd name="connsiteY26" fmla="*/ 411480 h 455981"/>
              <a:gd name="connsiteX27" fmla="*/ 308610 w 515382"/>
              <a:gd name="connsiteY27" fmla="*/ 403860 h 455981"/>
              <a:gd name="connsiteX28" fmla="*/ 314325 w 515382"/>
              <a:gd name="connsiteY28" fmla="*/ 401955 h 455981"/>
              <a:gd name="connsiteX29" fmla="*/ 320040 w 515382"/>
              <a:gd name="connsiteY29" fmla="*/ 398145 h 455981"/>
              <a:gd name="connsiteX30" fmla="*/ 325755 w 515382"/>
              <a:gd name="connsiteY30" fmla="*/ 396240 h 455981"/>
              <a:gd name="connsiteX31" fmla="*/ 337185 w 515382"/>
              <a:gd name="connsiteY31" fmla="*/ 388620 h 455981"/>
              <a:gd name="connsiteX32" fmla="*/ 348615 w 515382"/>
              <a:gd name="connsiteY32" fmla="*/ 382905 h 455981"/>
              <a:gd name="connsiteX33" fmla="*/ 386715 w 515382"/>
              <a:gd name="connsiteY33" fmla="*/ 384810 h 455981"/>
              <a:gd name="connsiteX34" fmla="*/ 381000 w 515382"/>
              <a:gd name="connsiteY34" fmla="*/ 386715 h 455981"/>
              <a:gd name="connsiteX35" fmla="*/ 348615 w 515382"/>
              <a:gd name="connsiteY35" fmla="*/ 388620 h 455981"/>
              <a:gd name="connsiteX36" fmla="*/ 354330 w 515382"/>
              <a:gd name="connsiteY36" fmla="*/ 392430 h 455981"/>
              <a:gd name="connsiteX37" fmla="*/ 369570 w 515382"/>
              <a:gd name="connsiteY37" fmla="*/ 388620 h 455981"/>
              <a:gd name="connsiteX38" fmla="*/ 381000 w 515382"/>
              <a:gd name="connsiteY38" fmla="*/ 386715 h 455981"/>
              <a:gd name="connsiteX39" fmla="*/ 390525 w 515382"/>
              <a:gd name="connsiteY39" fmla="*/ 384810 h 455981"/>
              <a:gd name="connsiteX40" fmla="*/ 461010 w 515382"/>
              <a:gd name="connsiteY40" fmla="*/ 382905 h 455981"/>
              <a:gd name="connsiteX41" fmla="*/ 485775 w 515382"/>
              <a:gd name="connsiteY41" fmla="*/ 381000 h 455981"/>
              <a:gd name="connsiteX42" fmla="*/ 499110 w 515382"/>
              <a:gd name="connsiteY42" fmla="*/ 377190 h 455981"/>
              <a:gd name="connsiteX43" fmla="*/ 514350 w 515382"/>
              <a:gd name="connsiteY43" fmla="*/ 375285 h 455981"/>
              <a:gd name="connsiteX44" fmla="*/ 413385 w 515382"/>
              <a:gd name="connsiteY44" fmla="*/ 379095 h 455981"/>
              <a:gd name="connsiteX45" fmla="*/ 291465 w 515382"/>
              <a:gd name="connsiteY45" fmla="*/ 377190 h 455981"/>
              <a:gd name="connsiteX46" fmla="*/ 281940 w 515382"/>
              <a:gd name="connsiteY46" fmla="*/ 369570 h 455981"/>
              <a:gd name="connsiteX47" fmla="*/ 280035 w 515382"/>
              <a:gd name="connsiteY47" fmla="*/ 363855 h 455981"/>
              <a:gd name="connsiteX48" fmla="*/ 276225 w 515382"/>
              <a:gd name="connsiteY48" fmla="*/ 358140 h 455981"/>
              <a:gd name="connsiteX49" fmla="*/ 272415 w 515382"/>
              <a:gd name="connsiteY49" fmla="*/ 346710 h 455981"/>
              <a:gd name="connsiteX50" fmla="*/ 278130 w 515382"/>
              <a:gd name="connsiteY50" fmla="*/ 342900 h 455981"/>
              <a:gd name="connsiteX51" fmla="*/ 283845 w 515382"/>
              <a:gd name="connsiteY51" fmla="*/ 340995 h 455981"/>
              <a:gd name="connsiteX52" fmla="*/ 320040 w 515382"/>
              <a:gd name="connsiteY52" fmla="*/ 337185 h 455981"/>
              <a:gd name="connsiteX53" fmla="*/ 361950 w 515382"/>
              <a:gd name="connsiteY53" fmla="*/ 333375 h 455981"/>
              <a:gd name="connsiteX54" fmla="*/ 375285 w 515382"/>
              <a:gd name="connsiteY54" fmla="*/ 331470 h 455981"/>
              <a:gd name="connsiteX55" fmla="*/ 392430 w 515382"/>
              <a:gd name="connsiteY55" fmla="*/ 329565 h 455981"/>
              <a:gd name="connsiteX56" fmla="*/ 400050 w 515382"/>
              <a:gd name="connsiteY56" fmla="*/ 327660 h 455981"/>
              <a:gd name="connsiteX57" fmla="*/ 441960 w 515382"/>
              <a:gd name="connsiteY57" fmla="*/ 323850 h 455981"/>
              <a:gd name="connsiteX58" fmla="*/ 457200 w 515382"/>
              <a:gd name="connsiteY58" fmla="*/ 320040 h 455981"/>
              <a:gd name="connsiteX59" fmla="*/ 470535 w 515382"/>
              <a:gd name="connsiteY59" fmla="*/ 318135 h 455981"/>
              <a:gd name="connsiteX60" fmla="*/ 483870 w 515382"/>
              <a:gd name="connsiteY60" fmla="*/ 314325 h 455981"/>
              <a:gd name="connsiteX61" fmla="*/ 495300 w 515382"/>
              <a:gd name="connsiteY61" fmla="*/ 310515 h 455981"/>
              <a:gd name="connsiteX62" fmla="*/ 501015 w 515382"/>
              <a:gd name="connsiteY62" fmla="*/ 306705 h 455981"/>
              <a:gd name="connsiteX63" fmla="*/ 512445 w 515382"/>
              <a:gd name="connsiteY63" fmla="*/ 300990 h 455981"/>
              <a:gd name="connsiteX64" fmla="*/ 506730 w 515382"/>
              <a:gd name="connsiteY64" fmla="*/ 302895 h 455981"/>
              <a:gd name="connsiteX65" fmla="*/ 493395 w 515382"/>
              <a:gd name="connsiteY65" fmla="*/ 304800 h 455981"/>
              <a:gd name="connsiteX66" fmla="*/ 441960 w 515382"/>
              <a:gd name="connsiteY66" fmla="*/ 306705 h 455981"/>
              <a:gd name="connsiteX67" fmla="*/ 339090 w 515382"/>
              <a:gd name="connsiteY67" fmla="*/ 310515 h 455981"/>
              <a:gd name="connsiteX68" fmla="*/ 321945 w 515382"/>
              <a:gd name="connsiteY68" fmla="*/ 312420 h 455981"/>
              <a:gd name="connsiteX69" fmla="*/ 268605 w 515382"/>
              <a:gd name="connsiteY69" fmla="*/ 304800 h 455981"/>
              <a:gd name="connsiteX70" fmla="*/ 266700 w 515382"/>
              <a:gd name="connsiteY70" fmla="*/ 299085 h 455981"/>
              <a:gd name="connsiteX71" fmla="*/ 285750 w 515382"/>
              <a:gd name="connsiteY71" fmla="*/ 295275 h 455981"/>
              <a:gd name="connsiteX72" fmla="*/ 297180 w 515382"/>
              <a:gd name="connsiteY72" fmla="*/ 291465 h 455981"/>
              <a:gd name="connsiteX73" fmla="*/ 310515 w 515382"/>
              <a:gd name="connsiteY73" fmla="*/ 287655 h 455981"/>
              <a:gd name="connsiteX74" fmla="*/ 325755 w 515382"/>
              <a:gd name="connsiteY74" fmla="*/ 283845 h 455981"/>
              <a:gd name="connsiteX75" fmla="*/ 409575 w 515382"/>
              <a:gd name="connsiteY75" fmla="*/ 280035 h 455981"/>
              <a:gd name="connsiteX76" fmla="*/ 432435 w 515382"/>
              <a:gd name="connsiteY76" fmla="*/ 276225 h 455981"/>
              <a:gd name="connsiteX77" fmla="*/ 449580 w 515382"/>
              <a:gd name="connsiteY77" fmla="*/ 272415 h 455981"/>
              <a:gd name="connsiteX78" fmla="*/ 466725 w 515382"/>
              <a:gd name="connsiteY78" fmla="*/ 266700 h 455981"/>
              <a:gd name="connsiteX79" fmla="*/ 472440 w 515382"/>
              <a:gd name="connsiteY79" fmla="*/ 264795 h 455981"/>
              <a:gd name="connsiteX80" fmla="*/ 459105 w 515382"/>
              <a:gd name="connsiteY80" fmla="*/ 259080 h 455981"/>
              <a:gd name="connsiteX81" fmla="*/ 337185 w 515382"/>
              <a:gd name="connsiteY81" fmla="*/ 257175 h 455981"/>
              <a:gd name="connsiteX82" fmla="*/ 299085 w 515382"/>
              <a:gd name="connsiteY82" fmla="*/ 251460 h 455981"/>
              <a:gd name="connsiteX83" fmla="*/ 283845 w 515382"/>
              <a:gd name="connsiteY83" fmla="*/ 241935 h 455981"/>
              <a:gd name="connsiteX84" fmla="*/ 281940 w 515382"/>
              <a:gd name="connsiteY84" fmla="*/ 236220 h 455981"/>
              <a:gd name="connsiteX85" fmla="*/ 384810 w 515382"/>
              <a:gd name="connsiteY85" fmla="*/ 230505 h 455981"/>
              <a:gd name="connsiteX86" fmla="*/ 392430 w 515382"/>
              <a:gd name="connsiteY86" fmla="*/ 228600 h 455981"/>
              <a:gd name="connsiteX87" fmla="*/ 422910 w 515382"/>
              <a:gd name="connsiteY87" fmla="*/ 224790 h 455981"/>
              <a:gd name="connsiteX88" fmla="*/ 428625 w 515382"/>
              <a:gd name="connsiteY88" fmla="*/ 222885 h 455981"/>
              <a:gd name="connsiteX89" fmla="*/ 443865 w 515382"/>
              <a:gd name="connsiteY89" fmla="*/ 219075 h 455981"/>
              <a:gd name="connsiteX90" fmla="*/ 449580 w 515382"/>
              <a:gd name="connsiteY90" fmla="*/ 215265 h 455981"/>
              <a:gd name="connsiteX91" fmla="*/ 461010 w 515382"/>
              <a:gd name="connsiteY91" fmla="*/ 209550 h 455981"/>
              <a:gd name="connsiteX92" fmla="*/ 436245 w 515382"/>
              <a:gd name="connsiteY92" fmla="*/ 209550 h 455981"/>
              <a:gd name="connsiteX93" fmla="*/ 430530 w 515382"/>
              <a:gd name="connsiteY93" fmla="*/ 211455 h 455981"/>
              <a:gd name="connsiteX94" fmla="*/ 361950 w 515382"/>
              <a:gd name="connsiteY94" fmla="*/ 213360 h 455981"/>
              <a:gd name="connsiteX95" fmla="*/ 339090 w 515382"/>
              <a:gd name="connsiteY95" fmla="*/ 219075 h 455981"/>
              <a:gd name="connsiteX96" fmla="*/ 333375 w 515382"/>
              <a:gd name="connsiteY96" fmla="*/ 220980 h 455981"/>
              <a:gd name="connsiteX97" fmla="*/ 283845 w 515382"/>
              <a:gd name="connsiteY97" fmla="*/ 219075 h 455981"/>
              <a:gd name="connsiteX98" fmla="*/ 285750 w 515382"/>
              <a:gd name="connsiteY98" fmla="*/ 203835 h 455981"/>
              <a:gd name="connsiteX99" fmla="*/ 293370 w 515382"/>
              <a:gd name="connsiteY99" fmla="*/ 201930 h 455981"/>
              <a:gd name="connsiteX100" fmla="*/ 302895 w 515382"/>
              <a:gd name="connsiteY100" fmla="*/ 200025 h 455981"/>
              <a:gd name="connsiteX101" fmla="*/ 320040 w 515382"/>
              <a:gd name="connsiteY101" fmla="*/ 194310 h 455981"/>
              <a:gd name="connsiteX102" fmla="*/ 325755 w 515382"/>
              <a:gd name="connsiteY102" fmla="*/ 192405 h 455981"/>
              <a:gd name="connsiteX103" fmla="*/ 339090 w 515382"/>
              <a:gd name="connsiteY103" fmla="*/ 190500 h 455981"/>
              <a:gd name="connsiteX104" fmla="*/ 352425 w 515382"/>
              <a:gd name="connsiteY104" fmla="*/ 186690 h 455981"/>
              <a:gd name="connsiteX105" fmla="*/ 373380 w 515382"/>
              <a:gd name="connsiteY105" fmla="*/ 184785 h 455981"/>
              <a:gd name="connsiteX106" fmla="*/ 388620 w 515382"/>
              <a:gd name="connsiteY106" fmla="*/ 180975 h 455981"/>
              <a:gd name="connsiteX107" fmla="*/ 400050 w 515382"/>
              <a:gd name="connsiteY107" fmla="*/ 177165 h 455981"/>
              <a:gd name="connsiteX108" fmla="*/ 415290 w 515382"/>
              <a:gd name="connsiteY108" fmla="*/ 173355 h 455981"/>
              <a:gd name="connsiteX109" fmla="*/ 426720 w 515382"/>
              <a:gd name="connsiteY109" fmla="*/ 165735 h 455981"/>
              <a:gd name="connsiteX110" fmla="*/ 434340 w 515382"/>
              <a:gd name="connsiteY110" fmla="*/ 161925 h 455981"/>
              <a:gd name="connsiteX111" fmla="*/ 428625 w 515382"/>
              <a:gd name="connsiteY111" fmla="*/ 160020 h 455981"/>
              <a:gd name="connsiteX112" fmla="*/ 405765 w 515382"/>
              <a:gd name="connsiteY112" fmla="*/ 163830 h 455981"/>
              <a:gd name="connsiteX113" fmla="*/ 386715 w 515382"/>
              <a:gd name="connsiteY113" fmla="*/ 165735 h 455981"/>
              <a:gd name="connsiteX114" fmla="*/ 365760 w 515382"/>
              <a:gd name="connsiteY114" fmla="*/ 169545 h 455981"/>
              <a:gd name="connsiteX115" fmla="*/ 335280 w 515382"/>
              <a:gd name="connsiteY115" fmla="*/ 173355 h 455981"/>
              <a:gd name="connsiteX116" fmla="*/ 287655 w 515382"/>
              <a:gd name="connsiteY116" fmla="*/ 171450 h 455981"/>
              <a:gd name="connsiteX117" fmla="*/ 289560 w 515382"/>
              <a:gd name="connsiteY117" fmla="*/ 160020 h 455981"/>
              <a:gd name="connsiteX118" fmla="*/ 295275 w 515382"/>
              <a:gd name="connsiteY118" fmla="*/ 158115 h 455981"/>
              <a:gd name="connsiteX119" fmla="*/ 310515 w 515382"/>
              <a:gd name="connsiteY119" fmla="*/ 154305 h 455981"/>
              <a:gd name="connsiteX120" fmla="*/ 318135 w 515382"/>
              <a:gd name="connsiteY120" fmla="*/ 152400 h 455981"/>
              <a:gd name="connsiteX121" fmla="*/ 323850 w 515382"/>
              <a:gd name="connsiteY121" fmla="*/ 148590 h 455981"/>
              <a:gd name="connsiteX122" fmla="*/ 335280 w 515382"/>
              <a:gd name="connsiteY122" fmla="*/ 144780 h 455981"/>
              <a:gd name="connsiteX123" fmla="*/ 340995 w 515382"/>
              <a:gd name="connsiteY123" fmla="*/ 142875 h 455981"/>
              <a:gd name="connsiteX124" fmla="*/ 346710 w 515382"/>
              <a:gd name="connsiteY124" fmla="*/ 140970 h 455981"/>
              <a:gd name="connsiteX125" fmla="*/ 352425 w 515382"/>
              <a:gd name="connsiteY125" fmla="*/ 139065 h 455981"/>
              <a:gd name="connsiteX126" fmla="*/ 358140 w 515382"/>
              <a:gd name="connsiteY126" fmla="*/ 135255 h 455981"/>
              <a:gd name="connsiteX127" fmla="*/ 369570 w 515382"/>
              <a:gd name="connsiteY127" fmla="*/ 131445 h 455981"/>
              <a:gd name="connsiteX128" fmla="*/ 381000 w 515382"/>
              <a:gd name="connsiteY128" fmla="*/ 123825 h 455981"/>
              <a:gd name="connsiteX129" fmla="*/ 386715 w 515382"/>
              <a:gd name="connsiteY129" fmla="*/ 120015 h 455981"/>
              <a:gd name="connsiteX130" fmla="*/ 382905 w 515382"/>
              <a:gd name="connsiteY130" fmla="*/ 110490 h 455981"/>
              <a:gd name="connsiteX131" fmla="*/ 377190 w 515382"/>
              <a:gd name="connsiteY131" fmla="*/ 114300 h 455981"/>
              <a:gd name="connsiteX132" fmla="*/ 365760 w 515382"/>
              <a:gd name="connsiteY132" fmla="*/ 118110 h 455981"/>
              <a:gd name="connsiteX133" fmla="*/ 360045 w 515382"/>
              <a:gd name="connsiteY133" fmla="*/ 120015 h 455981"/>
              <a:gd name="connsiteX134" fmla="*/ 354330 w 515382"/>
              <a:gd name="connsiteY134" fmla="*/ 123825 h 455981"/>
              <a:gd name="connsiteX135" fmla="*/ 337185 w 515382"/>
              <a:gd name="connsiteY135" fmla="*/ 127635 h 455981"/>
              <a:gd name="connsiteX136" fmla="*/ 331470 w 515382"/>
              <a:gd name="connsiteY136" fmla="*/ 129540 h 455981"/>
              <a:gd name="connsiteX137" fmla="*/ 316230 w 515382"/>
              <a:gd name="connsiteY137" fmla="*/ 133350 h 455981"/>
              <a:gd name="connsiteX138" fmla="*/ 293370 w 515382"/>
              <a:gd name="connsiteY138" fmla="*/ 131445 h 455981"/>
              <a:gd name="connsiteX139" fmla="*/ 291465 w 515382"/>
              <a:gd name="connsiteY139" fmla="*/ 125730 h 455981"/>
              <a:gd name="connsiteX140" fmla="*/ 293370 w 515382"/>
              <a:gd name="connsiteY140" fmla="*/ 104775 h 455981"/>
              <a:gd name="connsiteX141" fmla="*/ 299085 w 515382"/>
              <a:gd name="connsiteY141" fmla="*/ 102870 h 455981"/>
              <a:gd name="connsiteX142" fmla="*/ 318135 w 515382"/>
              <a:gd name="connsiteY142" fmla="*/ 100965 h 455981"/>
              <a:gd name="connsiteX143" fmla="*/ 331470 w 515382"/>
              <a:gd name="connsiteY143" fmla="*/ 97155 h 455981"/>
              <a:gd name="connsiteX144" fmla="*/ 339090 w 515382"/>
              <a:gd name="connsiteY144" fmla="*/ 95250 h 455981"/>
              <a:gd name="connsiteX145" fmla="*/ 352425 w 515382"/>
              <a:gd name="connsiteY145" fmla="*/ 87630 h 455981"/>
              <a:gd name="connsiteX146" fmla="*/ 356235 w 515382"/>
              <a:gd name="connsiteY146" fmla="*/ 81915 h 455981"/>
              <a:gd name="connsiteX147" fmla="*/ 350520 w 515382"/>
              <a:gd name="connsiteY147" fmla="*/ 80010 h 455981"/>
              <a:gd name="connsiteX148" fmla="*/ 297180 w 515382"/>
              <a:gd name="connsiteY148" fmla="*/ 81915 h 455981"/>
              <a:gd name="connsiteX149" fmla="*/ 287655 w 515382"/>
              <a:gd name="connsiteY149" fmla="*/ 64770 h 455981"/>
              <a:gd name="connsiteX150" fmla="*/ 302895 w 515382"/>
              <a:gd name="connsiteY150" fmla="*/ 62865 h 455981"/>
              <a:gd name="connsiteX151" fmla="*/ 320040 w 515382"/>
              <a:gd name="connsiteY151" fmla="*/ 55245 h 455981"/>
              <a:gd name="connsiteX152" fmla="*/ 318135 w 515382"/>
              <a:gd name="connsiteY152" fmla="*/ 40005 h 455981"/>
              <a:gd name="connsiteX153" fmla="*/ 312420 w 515382"/>
              <a:gd name="connsiteY153" fmla="*/ 36195 h 455981"/>
              <a:gd name="connsiteX154" fmla="*/ 293370 w 515382"/>
              <a:gd name="connsiteY154" fmla="*/ 30480 h 455981"/>
              <a:gd name="connsiteX155" fmla="*/ 285750 w 515382"/>
              <a:gd name="connsiteY155" fmla="*/ 15240 h 455981"/>
              <a:gd name="connsiteX156" fmla="*/ 276225 w 515382"/>
              <a:gd name="connsiteY156" fmla="*/ 0 h 455981"/>
              <a:gd name="connsiteX157" fmla="*/ 268605 w 515382"/>
              <a:gd name="connsiteY157" fmla="*/ 1905 h 455981"/>
              <a:gd name="connsiteX158" fmla="*/ 259080 w 515382"/>
              <a:gd name="connsiteY158" fmla="*/ 3810 h 455981"/>
              <a:gd name="connsiteX159" fmla="*/ 257175 w 515382"/>
              <a:gd name="connsiteY159" fmla="*/ 9525 h 455981"/>
              <a:gd name="connsiteX160" fmla="*/ 255270 w 515382"/>
              <a:gd name="connsiteY160" fmla="*/ 24765 h 455981"/>
              <a:gd name="connsiteX161" fmla="*/ 219075 w 515382"/>
              <a:gd name="connsiteY161" fmla="*/ 28575 h 455981"/>
              <a:gd name="connsiteX162" fmla="*/ 220980 w 515382"/>
              <a:gd name="connsiteY162" fmla="*/ 36195 h 455981"/>
              <a:gd name="connsiteX163" fmla="*/ 230505 w 515382"/>
              <a:gd name="connsiteY163" fmla="*/ 45720 h 455981"/>
              <a:gd name="connsiteX164" fmla="*/ 241935 w 515382"/>
              <a:gd name="connsiteY164" fmla="*/ 49530 h 455981"/>
              <a:gd name="connsiteX165" fmla="*/ 253365 w 515382"/>
              <a:gd name="connsiteY165" fmla="*/ 55245 h 455981"/>
              <a:gd name="connsiteX166" fmla="*/ 257175 w 515382"/>
              <a:gd name="connsiteY166" fmla="*/ 60960 h 455981"/>
              <a:gd name="connsiteX167" fmla="*/ 241935 w 515382"/>
              <a:gd name="connsiteY167" fmla="*/ 62865 h 455981"/>
              <a:gd name="connsiteX168" fmla="*/ 236220 w 515382"/>
              <a:gd name="connsiteY168" fmla="*/ 64770 h 455981"/>
              <a:gd name="connsiteX169" fmla="*/ 215265 w 515382"/>
              <a:gd name="connsiteY169" fmla="*/ 60960 h 455981"/>
              <a:gd name="connsiteX170" fmla="*/ 209550 w 515382"/>
              <a:gd name="connsiteY170" fmla="*/ 57150 h 455981"/>
              <a:gd name="connsiteX171" fmla="*/ 207645 w 515382"/>
              <a:gd name="connsiteY171" fmla="*/ 51435 h 455981"/>
              <a:gd name="connsiteX172" fmla="*/ 190500 w 515382"/>
              <a:gd name="connsiteY172" fmla="*/ 43815 h 455981"/>
              <a:gd name="connsiteX173" fmla="*/ 184785 w 515382"/>
              <a:gd name="connsiteY173" fmla="*/ 41910 h 455981"/>
              <a:gd name="connsiteX174" fmla="*/ 186690 w 515382"/>
              <a:gd name="connsiteY174" fmla="*/ 57150 h 455981"/>
              <a:gd name="connsiteX175" fmla="*/ 192405 w 515382"/>
              <a:gd name="connsiteY175" fmla="*/ 60960 h 455981"/>
              <a:gd name="connsiteX176" fmla="*/ 222885 w 515382"/>
              <a:gd name="connsiteY176" fmla="*/ 66675 h 455981"/>
              <a:gd name="connsiteX177" fmla="*/ 236220 w 515382"/>
              <a:gd name="connsiteY177" fmla="*/ 70485 h 455981"/>
              <a:gd name="connsiteX178" fmla="*/ 241935 w 515382"/>
              <a:gd name="connsiteY178" fmla="*/ 74295 h 455981"/>
              <a:gd name="connsiteX179" fmla="*/ 245745 w 515382"/>
              <a:gd name="connsiteY179" fmla="*/ 89535 h 455981"/>
              <a:gd name="connsiteX180" fmla="*/ 226695 w 515382"/>
              <a:gd name="connsiteY180" fmla="*/ 93345 h 455981"/>
              <a:gd name="connsiteX181" fmla="*/ 201930 w 515382"/>
              <a:gd name="connsiteY181" fmla="*/ 89535 h 455981"/>
              <a:gd name="connsiteX182" fmla="*/ 182880 w 515382"/>
              <a:gd name="connsiteY182" fmla="*/ 80010 h 455981"/>
              <a:gd name="connsiteX183" fmla="*/ 169545 w 515382"/>
              <a:gd name="connsiteY183" fmla="*/ 78105 h 455981"/>
              <a:gd name="connsiteX184" fmla="*/ 171450 w 515382"/>
              <a:gd name="connsiteY184" fmla="*/ 83820 h 455981"/>
              <a:gd name="connsiteX185" fmla="*/ 180975 w 515382"/>
              <a:gd name="connsiteY185" fmla="*/ 91440 h 455981"/>
              <a:gd name="connsiteX186" fmla="*/ 188595 w 515382"/>
              <a:gd name="connsiteY186" fmla="*/ 95250 h 455981"/>
              <a:gd name="connsiteX187" fmla="*/ 257175 w 515382"/>
              <a:gd name="connsiteY187" fmla="*/ 97155 h 455981"/>
              <a:gd name="connsiteX188" fmla="*/ 260985 w 515382"/>
              <a:gd name="connsiteY188" fmla="*/ 110490 h 455981"/>
              <a:gd name="connsiteX189" fmla="*/ 255270 w 515382"/>
              <a:gd name="connsiteY189" fmla="*/ 106680 h 455981"/>
              <a:gd name="connsiteX190" fmla="*/ 253365 w 515382"/>
              <a:gd name="connsiteY190" fmla="*/ 112395 h 455981"/>
              <a:gd name="connsiteX191" fmla="*/ 228600 w 515382"/>
              <a:gd name="connsiteY191" fmla="*/ 123825 h 455981"/>
              <a:gd name="connsiteX192" fmla="*/ 222885 w 515382"/>
              <a:gd name="connsiteY192" fmla="*/ 121920 h 455981"/>
              <a:gd name="connsiteX193" fmla="*/ 215265 w 515382"/>
              <a:gd name="connsiteY193" fmla="*/ 120015 h 455981"/>
              <a:gd name="connsiteX194" fmla="*/ 200025 w 515382"/>
              <a:gd name="connsiteY194" fmla="*/ 114300 h 455981"/>
              <a:gd name="connsiteX195" fmla="*/ 194310 w 515382"/>
              <a:gd name="connsiteY195" fmla="*/ 110490 h 455981"/>
              <a:gd name="connsiteX196" fmla="*/ 175260 w 515382"/>
              <a:gd name="connsiteY196" fmla="*/ 104775 h 455981"/>
              <a:gd name="connsiteX197" fmla="*/ 169545 w 515382"/>
              <a:gd name="connsiteY197" fmla="*/ 106680 h 455981"/>
              <a:gd name="connsiteX198" fmla="*/ 169545 w 515382"/>
              <a:gd name="connsiteY198" fmla="*/ 121920 h 455981"/>
              <a:gd name="connsiteX199" fmla="*/ 175260 w 515382"/>
              <a:gd name="connsiteY199" fmla="*/ 123825 h 455981"/>
              <a:gd name="connsiteX200" fmla="*/ 182880 w 515382"/>
              <a:gd name="connsiteY200" fmla="*/ 125730 h 455981"/>
              <a:gd name="connsiteX201" fmla="*/ 213360 w 515382"/>
              <a:gd name="connsiteY201" fmla="*/ 131445 h 455981"/>
              <a:gd name="connsiteX202" fmla="*/ 220980 w 515382"/>
              <a:gd name="connsiteY202" fmla="*/ 135255 h 455981"/>
              <a:gd name="connsiteX203" fmla="*/ 234315 w 515382"/>
              <a:gd name="connsiteY203" fmla="*/ 137160 h 455981"/>
              <a:gd name="connsiteX204" fmla="*/ 251460 w 515382"/>
              <a:gd name="connsiteY204" fmla="*/ 144780 h 455981"/>
              <a:gd name="connsiteX205" fmla="*/ 253365 w 515382"/>
              <a:gd name="connsiteY205" fmla="*/ 150495 h 455981"/>
              <a:gd name="connsiteX206" fmla="*/ 259080 w 515382"/>
              <a:gd name="connsiteY206" fmla="*/ 154305 h 455981"/>
              <a:gd name="connsiteX207" fmla="*/ 257175 w 515382"/>
              <a:gd name="connsiteY207" fmla="*/ 180975 h 455981"/>
              <a:gd name="connsiteX208" fmla="*/ 240030 w 515382"/>
              <a:gd name="connsiteY208" fmla="*/ 175260 h 455981"/>
              <a:gd name="connsiteX209" fmla="*/ 234315 w 515382"/>
              <a:gd name="connsiteY209" fmla="*/ 173355 h 455981"/>
              <a:gd name="connsiteX210" fmla="*/ 228600 w 515382"/>
              <a:gd name="connsiteY210" fmla="*/ 171450 h 455981"/>
              <a:gd name="connsiteX211" fmla="*/ 220980 w 515382"/>
              <a:gd name="connsiteY211" fmla="*/ 169545 h 455981"/>
              <a:gd name="connsiteX212" fmla="*/ 215265 w 515382"/>
              <a:gd name="connsiteY212" fmla="*/ 167640 h 455981"/>
              <a:gd name="connsiteX213" fmla="*/ 196215 w 515382"/>
              <a:gd name="connsiteY213" fmla="*/ 163830 h 455981"/>
              <a:gd name="connsiteX214" fmla="*/ 182880 w 515382"/>
              <a:gd name="connsiteY214" fmla="*/ 158115 h 455981"/>
              <a:gd name="connsiteX215" fmla="*/ 169545 w 515382"/>
              <a:gd name="connsiteY215" fmla="*/ 154305 h 455981"/>
              <a:gd name="connsiteX216" fmla="*/ 150495 w 515382"/>
              <a:gd name="connsiteY216" fmla="*/ 148590 h 455981"/>
              <a:gd name="connsiteX217" fmla="*/ 144780 w 515382"/>
              <a:gd name="connsiteY217" fmla="*/ 144780 h 455981"/>
              <a:gd name="connsiteX218" fmla="*/ 133350 w 515382"/>
              <a:gd name="connsiteY218" fmla="*/ 140970 h 455981"/>
              <a:gd name="connsiteX219" fmla="*/ 121920 w 515382"/>
              <a:gd name="connsiteY219" fmla="*/ 133350 h 455981"/>
              <a:gd name="connsiteX220" fmla="*/ 123825 w 515382"/>
              <a:gd name="connsiteY220" fmla="*/ 144780 h 455981"/>
              <a:gd name="connsiteX221" fmla="*/ 127635 w 515382"/>
              <a:gd name="connsiteY221" fmla="*/ 150495 h 455981"/>
              <a:gd name="connsiteX222" fmla="*/ 144780 w 515382"/>
              <a:gd name="connsiteY222" fmla="*/ 160020 h 455981"/>
              <a:gd name="connsiteX223" fmla="*/ 150495 w 515382"/>
              <a:gd name="connsiteY223" fmla="*/ 165735 h 455981"/>
              <a:gd name="connsiteX224" fmla="*/ 156210 w 515382"/>
              <a:gd name="connsiteY224" fmla="*/ 167640 h 455981"/>
              <a:gd name="connsiteX225" fmla="*/ 169545 w 515382"/>
              <a:gd name="connsiteY225" fmla="*/ 173355 h 455981"/>
              <a:gd name="connsiteX226" fmla="*/ 180975 w 515382"/>
              <a:gd name="connsiteY226" fmla="*/ 175260 h 455981"/>
              <a:gd name="connsiteX227" fmla="*/ 186690 w 515382"/>
              <a:gd name="connsiteY227" fmla="*/ 177165 h 455981"/>
              <a:gd name="connsiteX228" fmla="*/ 201930 w 515382"/>
              <a:gd name="connsiteY228" fmla="*/ 180975 h 455981"/>
              <a:gd name="connsiteX229" fmla="*/ 209550 w 515382"/>
              <a:gd name="connsiteY229" fmla="*/ 182880 h 455981"/>
              <a:gd name="connsiteX230" fmla="*/ 217170 w 515382"/>
              <a:gd name="connsiteY230" fmla="*/ 184785 h 455981"/>
              <a:gd name="connsiteX231" fmla="*/ 228600 w 515382"/>
              <a:gd name="connsiteY231" fmla="*/ 188595 h 455981"/>
              <a:gd name="connsiteX232" fmla="*/ 245745 w 515382"/>
              <a:gd name="connsiteY232" fmla="*/ 201930 h 455981"/>
              <a:gd name="connsiteX233" fmla="*/ 249555 w 515382"/>
              <a:gd name="connsiteY233" fmla="*/ 215265 h 455981"/>
              <a:gd name="connsiteX234" fmla="*/ 247650 w 515382"/>
              <a:gd name="connsiteY234" fmla="*/ 220980 h 455981"/>
              <a:gd name="connsiteX235" fmla="*/ 205740 w 515382"/>
              <a:gd name="connsiteY235" fmla="*/ 219075 h 455981"/>
              <a:gd name="connsiteX236" fmla="*/ 188595 w 515382"/>
              <a:gd name="connsiteY236" fmla="*/ 211455 h 455981"/>
              <a:gd name="connsiteX237" fmla="*/ 179070 w 515382"/>
              <a:gd name="connsiteY237" fmla="*/ 209550 h 455981"/>
              <a:gd name="connsiteX238" fmla="*/ 167640 w 515382"/>
              <a:gd name="connsiteY238" fmla="*/ 205740 h 455981"/>
              <a:gd name="connsiteX239" fmla="*/ 161925 w 515382"/>
              <a:gd name="connsiteY239" fmla="*/ 203835 h 455981"/>
              <a:gd name="connsiteX240" fmla="*/ 154305 w 515382"/>
              <a:gd name="connsiteY240" fmla="*/ 201930 h 455981"/>
              <a:gd name="connsiteX241" fmla="*/ 104775 w 515382"/>
              <a:gd name="connsiteY241" fmla="*/ 203835 h 455981"/>
              <a:gd name="connsiteX242" fmla="*/ 116205 w 515382"/>
              <a:gd name="connsiteY242" fmla="*/ 207645 h 455981"/>
              <a:gd name="connsiteX243" fmla="*/ 121920 w 515382"/>
              <a:gd name="connsiteY243" fmla="*/ 209550 h 455981"/>
              <a:gd name="connsiteX244" fmla="*/ 163830 w 515382"/>
              <a:gd name="connsiteY244" fmla="*/ 213360 h 455981"/>
              <a:gd name="connsiteX245" fmla="*/ 169545 w 515382"/>
              <a:gd name="connsiteY245" fmla="*/ 215265 h 455981"/>
              <a:gd name="connsiteX246" fmla="*/ 179070 w 515382"/>
              <a:gd name="connsiteY246" fmla="*/ 217170 h 455981"/>
              <a:gd name="connsiteX247" fmla="*/ 188595 w 515382"/>
              <a:gd name="connsiteY247" fmla="*/ 220980 h 455981"/>
              <a:gd name="connsiteX248" fmla="*/ 201930 w 515382"/>
              <a:gd name="connsiteY248" fmla="*/ 224790 h 455981"/>
              <a:gd name="connsiteX249" fmla="*/ 207645 w 515382"/>
              <a:gd name="connsiteY249" fmla="*/ 228600 h 455981"/>
              <a:gd name="connsiteX250" fmla="*/ 224790 w 515382"/>
              <a:gd name="connsiteY250" fmla="*/ 232410 h 455981"/>
              <a:gd name="connsiteX251" fmla="*/ 241935 w 515382"/>
              <a:gd name="connsiteY251" fmla="*/ 234315 h 455981"/>
              <a:gd name="connsiteX252" fmla="*/ 247650 w 515382"/>
              <a:gd name="connsiteY252" fmla="*/ 238125 h 455981"/>
              <a:gd name="connsiteX253" fmla="*/ 249555 w 515382"/>
              <a:gd name="connsiteY253" fmla="*/ 243840 h 455981"/>
              <a:gd name="connsiteX254" fmla="*/ 247650 w 515382"/>
              <a:gd name="connsiteY254" fmla="*/ 266700 h 455981"/>
              <a:gd name="connsiteX255" fmla="*/ 238125 w 515382"/>
              <a:gd name="connsiteY255" fmla="*/ 264795 h 455981"/>
              <a:gd name="connsiteX256" fmla="*/ 226695 w 515382"/>
              <a:gd name="connsiteY256" fmla="*/ 260985 h 455981"/>
              <a:gd name="connsiteX257" fmla="*/ 203835 w 515382"/>
              <a:gd name="connsiteY257" fmla="*/ 259080 h 455981"/>
              <a:gd name="connsiteX258" fmla="*/ 196215 w 515382"/>
              <a:gd name="connsiteY258" fmla="*/ 257175 h 455981"/>
              <a:gd name="connsiteX259" fmla="*/ 182880 w 515382"/>
              <a:gd name="connsiteY259" fmla="*/ 255270 h 455981"/>
              <a:gd name="connsiteX260" fmla="*/ 165735 w 515382"/>
              <a:gd name="connsiteY260" fmla="*/ 247650 h 455981"/>
              <a:gd name="connsiteX261" fmla="*/ 135255 w 515382"/>
              <a:gd name="connsiteY261" fmla="*/ 245745 h 455981"/>
              <a:gd name="connsiteX262" fmla="*/ 114300 w 515382"/>
              <a:gd name="connsiteY262" fmla="*/ 241935 h 455981"/>
              <a:gd name="connsiteX263" fmla="*/ 108585 w 515382"/>
              <a:gd name="connsiteY263" fmla="*/ 236220 h 455981"/>
              <a:gd name="connsiteX264" fmla="*/ 95250 w 515382"/>
              <a:gd name="connsiteY264" fmla="*/ 232410 h 455981"/>
              <a:gd name="connsiteX265" fmla="*/ 91440 w 515382"/>
              <a:gd name="connsiteY265" fmla="*/ 226695 h 455981"/>
              <a:gd name="connsiteX266" fmla="*/ 72390 w 515382"/>
              <a:gd name="connsiteY266" fmla="*/ 224790 h 455981"/>
              <a:gd name="connsiteX267" fmla="*/ 74295 w 515382"/>
              <a:gd name="connsiteY267" fmla="*/ 234315 h 455981"/>
              <a:gd name="connsiteX268" fmla="*/ 80010 w 515382"/>
              <a:gd name="connsiteY268" fmla="*/ 240030 h 455981"/>
              <a:gd name="connsiteX269" fmla="*/ 102870 w 515382"/>
              <a:gd name="connsiteY269" fmla="*/ 245745 h 455981"/>
              <a:gd name="connsiteX270" fmla="*/ 116205 w 515382"/>
              <a:gd name="connsiteY270" fmla="*/ 253365 h 455981"/>
              <a:gd name="connsiteX271" fmla="*/ 121920 w 515382"/>
              <a:gd name="connsiteY271" fmla="*/ 255270 h 455981"/>
              <a:gd name="connsiteX272" fmla="*/ 139065 w 515382"/>
              <a:gd name="connsiteY272" fmla="*/ 268605 h 455981"/>
              <a:gd name="connsiteX273" fmla="*/ 150495 w 515382"/>
              <a:gd name="connsiteY273" fmla="*/ 272415 h 455981"/>
              <a:gd name="connsiteX274" fmla="*/ 169545 w 515382"/>
              <a:gd name="connsiteY274" fmla="*/ 280035 h 455981"/>
              <a:gd name="connsiteX275" fmla="*/ 184785 w 515382"/>
              <a:gd name="connsiteY275" fmla="*/ 281940 h 455981"/>
              <a:gd name="connsiteX276" fmla="*/ 220980 w 515382"/>
              <a:gd name="connsiteY276" fmla="*/ 287655 h 455981"/>
              <a:gd name="connsiteX277" fmla="*/ 228600 w 515382"/>
              <a:gd name="connsiteY277" fmla="*/ 289560 h 455981"/>
              <a:gd name="connsiteX278" fmla="*/ 236220 w 515382"/>
              <a:gd name="connsiteY278" fmla="*/ 300990 h 455981"/>
              <a:gd name="connsiteX279" fmla="*/ 241935 w 515382"/>
              <a:gd name="connsiteY279" fmla="*/ 312420 h 455981"/>
              <a:gd name="connsiteX280" fmla="*/ 177165 w 515382"/>
              <a:gd name="connsiteY280" fmla="*/ 312420 h 455981"/>
              <a:gd name="connsiteX281" fmla="*/ 156210 w 515382"/>
              <a:gd name="connsiteY281" fmla="*/ 306705 h 455981"/>
              <a:gd name="connsiteX282" fmla="*/ 148590 w 515382"/>
              <a:gd name="connsiteY282" fmla="*/ 302895 h 455981"/>
              <a:gd name="connsiteX283" fmla="*/ 135255 w 515382"/>
              <a:gd name="connsiteY283" fmla="*/ 299085 h 455981"/>
              <a:gd name="connsiteX284" fmla="*/ 118110 w 515382"/>
              <a:gd name="connsiteY284" fmla="*/ 297180 h 455981"/>
              <a:gd name="connsiteX285" fmla="*/ 110490 w 515382"/>
              <a:gd name="connsiteY285" fmla="*/ 295275 h 455981"/>
              <a:gd name="connsiteX286" fmla="*/ 104775 w 515382"/>
              <a:gd name="connsiteY286" fmla="*/ 293370 h 455981"/>
              <a:gd name="connsiteX287" fmla="*/ 95250 w 515382"/>
              <a:gd name="connsiteY287" fmla="*/ 291465 h 455981"/>
              <a:gd name="connsiteX288" fmla="*/ 85725 w 515382"/>
              <a:gd name="connsiteY288" fmla="*/ 293370 h 455981"/>
              <a:gd name="connsiteX289" fmla="*/ 87630 w 515382"/>
              <a:gd name="connsiteY289" fmla="*/ 304800 h 455981"/>
              <a:gd name="connsiteX290" fmla="*/ 89535 w 515382"/>
              <a:gd name="connsiteY290" fmla="*/ 310515 h 455981"/>
              <a:gd name="connsiteX291" fmla="*/ 100965 w 515382"/>
              <a:gd name="connsiteY291" fmla="*/ 314325 h 455981"/>
              <a:gd name="connsiteX292" fmla="*/ 108585 w 515382"/>
              <a:gd name="connsiteY292" fmla="*/ 316230 h 455981"/>
              <a:gd name="connsiteX293" fmla="*/ 120015 w 515382"/>
              <a:gd name="connsiteY293" fmla="*/ 318135 h 455981"/>
              <a:gd name="connsiteX294" fmla="*/ 125730 w 515382"/>
              <a:gd name="connsiteY294" fmla="*/ 320040 h 455981"/>
              <a:gd name="connsiteX295" fmla="*/ 140970 w 515382"/>
              <a:gd name="connsiteY295" fmla="*/ 323850 h 455981"/>
              <a:gd name="connsiteX296" fmla="*/ 154305 w 515382"/>
              <a:gd name="connsiteY296" fmla="*/ 327660 h 455981"/>
              <a:gd name="connsiteX297" fmla="*/ 165735 w 515382"/>
              <a:gd name="connsiteY297" fmla="*/ 333375 h 455981"/>
              <a:gd name="connsiteX298" fmla="*/ 236220 w 515382"/>
              <a:gd name="connsiteY298" fmla="*/ 335280 h 455981"/>
              <a:gd name="connsiteX299" fmla="*/ 241935 w 515382"/>
              <a:gd name="connsiteY299" fmla="*/ 337185 h 455981"/>
              <a:gd name="connsiteX300" fmla="*/ 249555 w 515382"/>
              <a:gd name="connsiteY300" fmla="*/ 352425 h 455981"/>
              <a:gd name="connsiteX301" fmla="*/ 251460 w 515382"/>
              <a:gd name="connsiteY301" fmla="*/ 365760 h 455981"/>
              <a:gd name="connsiteX302" fmla="*/ 253365 w 515382"/>
              <a:gd name="connsiteY302" fmla="*/ 371475 h 455981"/>
              <a:gd name="connsiteX303" fmla="*/ 247650 w 515382"/>
              <a:gd name="connsiteY303" fmla="*/ 375285 h 455981"/>
              <a:gd name="connsiteX304" fmla="*/ 241935 w 515382"/>
              <a:gd name="connsiteY304" fmla="*/ 371475 h 455981"/>
              <a:gd name="connsiteX305" fmla="*/ 234315 w 515382"/>
              <a:gd name="connsiteY305" fmla="*/ 365760 h 455981"/>
              <a:gd name="connsiteX306" fmla="*/ 228600 w 515382"/>
              <a:gd name="connsiteY306" fmla="*/ 363855 h 455981"/>
              <a:gd name="connsiteX307" fmla="*/ 222885 w 515382"/>
              <a:gd name="connsiteY307" fmla="*/ 358140 h 455981"/>
              <a:gd name="connsiteX308" fmla="*/ 217170 w 515382"/>
              <a:gd name="connsiteY308" fmla="*/ 354330 h 455981"/>
              <a:gd name="connsiteX309" fmla="*/ 209550 w 515382"/>
              <a:gd name="connsiteY309" fmla="*/ 348615 h 455981"/>
              <a:gd name="connsiteX310" fmla="*/ 188595 w 515382"/>
              <a:gd name="connsiteY310" fmla="*/ 352425 h 455981"/>
              <a:gd name="connsiteX311" fmla="*/ 179070 w 515382"/>
              <a:gd name="connsiteY311" fmla="*/ 348615 h 455981"/>
              <a:gd name="connsiteX312" fmla="*/ 167640 w 515382"/>
              <a:gd name="connsiteY312" fmla="*/ 346710 h 455981"/>
              <a:gd name="connsiteX313" fmla="*/ 129540 w 515382"/>
              <a:gd name="connsiteY313" fmla="*/ 348615 h 455981"/>
              <a:gd name="connsiteX314" fmla="*/ 131445 w 515382"/>
              <a:gd name="connsiteY314" fmla="*/ 358140 h 455981"/>
              <a:gd name="connsiteX315" fmla="*/ 179070 w 515382"/>
              <a:gd name="connsiteY315" fmla="*/ 360045 h 455981"/>
              <a:gd name="connsiteX316" fmla="*/ 196215 w 515382"/>
              <a:gd name="connsiteY316" fmla="*/ 371475 h 455981"/>
              <a:gd name="connsiteX317" fmla="*/ 201930 w 515382"/>
              <a:gd name="connsiteY317" fmla="*/ 375285 h 455981"/>
              <a:gd name="connsiteX318" fmla="*/ 207645 w 515382"/>
              <a:gd name="connsiteY318" fmla="*/ 379095 h 455981"/>
              <a:gd name="connsiteX319" fmla="*/ 215265 w 515382"/>
              <a:gd name="connsiteY319" fmla="*/ 382905 h 455981"/>
              <a:gd name="connsiteX320" fmla="*/ 224790 w 515382"/>
              <a:gd name="connsiteY320" fmla="*/ 394335 h 455981"/>
              <a:gd name="connsiteX321" fmla="*/ 230505 w 515382"/>
              <a:gd name="connsiteY321" fmla="*/ 398145 h 455981"/>
              <a:gd name="connsiteX322" fmla="*/ 222885 w 515382"/>
              <a:gd name="connsiteY322" fmla="*/ 396240 h 455981"/>
              <a:gd name="connsiteX323" fmla="*/ 211455 w 515382"/>
              <a:gd name="connsiteY323" fmla="*/ 392430 h 455981"/>
              <a:gd name="connsiteX324" fmla="*/ 205740 w 515382"/>
              <a:gd name="connsiteY324" fmla="*/ 388620 h 455981"/>
              <a:gd name="connsiteX325" fmla="*/ 186690 w 515382"/>
              <a:gd name="connsiteY325" fmla="*/ 384810 h 455981"/>
              <a:gd name="connsiteX326" fmla="*/ 148590 w 515382"/>
              <a:gd name="connsiteY326" fmla="*/ 386715 h 455981"/>
              <a:gd name="connsiteX327" fmla="*/ 95250 w 515382"/>
              <a:gd name="connsiteY327" fmla="*/ 382905 h 455981"/>
              <a:gd name="connsiteX328" fmla="*/ 89535 w 515382"/>
              <a:gd name="connsiteY328" fmla="*/ 381000 h 455981"/>
              <a:gd name="connsiteX329" fmla="*/ 78105 w 515382"/>
              <a:gd name="connsiteY329" fmla="*/ 373380 h 455981"/>
              <a:gd name="connsiteX330" fmla="*/ 66675 w 515382"/>
              <a:gd name="connsiteY330" fmla="*/ 365760 h 455981"/>
              <a:gd name="connsiteX331" fmla="*/ 57150 w 515382"/>
              <a:gd name="connsiteY331" fmla="*/ 358140 h 455981"/>
              <a:gd name="connsiteX332" fmla="*/ 51435 w 515382"/>
              <a:gd name="connsiteY332" fmla="*/ 354330 h 455981"/>
              <a:gd name="connsiteX333" fmla="*/ 40005 w 515382"/>
              <a:gd name="connsiteY333" fmla="*/ 350520 h 455981"/>
              <a:gd name="connsiteX334" fmla="*/ 28575 w 515382"/>
              <a:gd name="connsiteY334" fmla="*/ 344805 h 455981"/>
              <a:gd name="connsiteX335" fmla="*/ 0 w 515382"/>
              <a:gd name="connsiteY335" fmla="*/ 342900 h 455981"/>
              <a:gd name="connsiteX336" fmla="*/ 9525 w 515382"/>
              <a:gd name="connsiteY336" fmla="*/ 348615 h 455981"/>
              <a:gd name="connsiteX337" fmla="*/ 15240 w 515382"/>
              <a:gd name="connsiteY337" fmla="*/ 352425 h 455981"/>
              <a:gd name="connsiteX338" fmla="*/ 28575 w 515382"/>
              <a:gd name="connsiteY338" fmla="*/ 360045 h 455981"/>
              <a:gd name="connsiteX339" fmla="*/ 45720 w 515382"/>
              <a:gd name="connsiteY339" fmla="*/ 373380 h 455981"/>
              <a:gd name="connsiteX340" fmla="*/ 51435 w 515382"/>
              <a:gd name="connsiteY340" fmla="*/ 377190 h 455981"/>
              <a:gd name="connsiteX341" fmla="*/ 70485 w 515382"/>
              <a:gd name="connsiteY341" fmla="*/ 382905 h 455981"/>
              <a:gd name="connsiteX342" fmla="*/ 95250 w 515382"/>
              <a:gd name="connsiteY342" fmla="*/ 386715 h 455981"/>
              <a:gd name="connsiteX343" fmla="*/ 100965 w 515382"/>
              <a:gd name="connsiteY343" fmla="*/ 388620 h 455981"/>
              <a:gd name="connsiteX344" fmla="*/ 114300 w 515382"/>
              <a:gd name="connsiteY344" fmla="*/ 390525 h 455981"/>
              <a:gd name="connsiteX345" fmla="*/ 125730 w 515382"/>
              <a:gd name="connsiteY345" fmla="*/ 394335 h 455981"/>
              <a:gd name="connsiteX346" fmla="*/ 139065 w 515382"/>
              <a:gd name="connsiteY346" fmla="*/ 400050 h 455981"/>
              <a:gd name="connsiteX347" fmla="*/ 150495 w 515382"/>
              <a:gd name="connsiteY347" fmla="*/ 405765 h 455981"/>
              <a:gd name="connsiteX348" fmla="*/ 156210 w 515382"/>
              <a:gd name="connsiteY348" fmla="*/ 409575 h 455981"/>
              <a:gd name="connsiteX349" fmla="*/ 201930 w 515382"/>
              <a:gd name="connsiteY349" fmla="*/ 417195 h 455981"/>
              <a:gd name="connsiteX350" fmla="*/ 268605 w 515382"/>
              <a:gd name="connsiteY350" fmla="*/ 421005 h 455981"/>
              <a:gd name="connsiteX351" fmla="*/ 259080 w 515382"/>
              <a:gd name="connsiteY351" fmla="*/ 428625 h 455981"/>
              <a:gd name="connsiteX352" fmla="*/ 245745 w 515382"/>
              <a:gd name="connsiteY352" fmla="*/ 434340 h 455981"/>
              <a:gd name="connsiteX353" fmla="*/ 240030 w 515382"/>
              <a:gd name="connsiteY353" fmla="*/ 438150 h 455981"/>
              <a:gd name="connsiteX354" fmla="*/ 190500 w 515382"/>
              <a:gd name="connsiteY354" fmla="*/ 436245 h 455981"/>
              <a:gd name="connsiteX355" fmla="*/ 171450 w 515382"/>
              <a:gd name="connsiteY355" fmla="*/ 432435 h 455981"/>
              <a:gd name="connsiteX356" fmla="*/ 160020 w 515382"/>
              <a:gd name="connsiteY356" fmla="*/ 430530 h 455981"/>
              <a:gd name="connsiteX357" fmla="*/ 154305 w 515382"/>
              <a:gd name="connsiteY357" fmla="*/ 426720 h 455981"/>
              <a:gd name="connsiteX358" fmla="*/ 139065 w 515382"/>
              <a:gd name="connsiteY358" fmla="*/ 422910 h 455981"/>
              <a:gd name="connsiteX359" fmla="*/ 114300 w 515382"/>
              <a:gd name="connsiteY359" fmla="*/ 419100 h 455981"/>
              <a:gd name="connsiteX360" fmla="*/ 108585 w 515382"/>
              <a:gd name="connsiteY360" fmla="*/ 417195 h 455981"/>
              <a:gd name="connsiteX361" fmla="*/ 97155 w 515382"/>
              <a:gd name="connsiteY361" fmla="*/ 415290 h 455981"/>
              <a:gd name="connsiteX362" fmla="*/ 89535 w 515382"/>
              <a:gd name="connsiteY362" fmla="*/ 413385 h 455981"/>
              <a:gd name="connsiteX363" fmla="*/ 83820 w 515382"/>
              <a:gd name="connsiteY363" fmla="*/ 409575 h 455981"/>
              <a:gd name="connsiteX364" fmla="*/ 83820 w 515382"/>
              <a:gd name="connsiteY364" fmla="*/ 421005 h 455981"/>
              <a:gd name="connsiteX365" fmla="*/ 89535 w 515382"/>
              <a:gd name="connsiteY365" fmla="*/ 422910 h 455981"/>
              <a:gd name="connsiteX366" fmla="*/ 95250 w 515382"/>
              <a:gd name="connsiteY366" fmla="*/ 428625 h 455981"/>
              <a:gd name="connsiteX367" fmla="*/ 108585 w 515382"/>
              <a:gd name="connsiteY367" fmla="*/ 432435 h 455981"/>
              <a:gd name="connsiteX368" fmla="*/ 129540 w 515382"/>
              <a:gd name="connsiteY368" fmla="*/ 436245 h 455981"/>
              <a:gd name="connsiteX369" fmla="*/ 188595 w 515382"/>
              <a:gd name="connsiteY369" fmla="*/ 441960 h 455981"/>
              <a:gd name="connsiteX370" fmla="*/ 222885 w 515382"/>
              <a:gd name="connsiteY370" fmla="*/ 445770 h 455981"/>
              <a:gd name="connsiteX371" fmla="*/ 240030 w 515382"/>
              <a:gd name="connsiteY371" fmla="*/ 451485 h 455981"/>
              <a:gd name="connsiteX372" fmla="*/ 247650 w 515382"/>
              <a:gd name="connsiteY372" fmla="*/ 453390 h 455981"/>
              <a:gd name="connsiteX373" fmla="*/ 253365 w 515382"/>
              <a:gd name="connsiteY373" fmla="*/ 455295 h 455981"/>
              <a:gd name="connsiteX374" fmla="*/ 299085 w 515382"/>
              <a:gd name="connsiteY374" fmla="*/ 453390 h 45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515382" h="455981">
                <a:moveTo>
                  <a:pt x="299085" y="453390"/>
                </a:moveTo>
                <a:cubicBezTo>
                  <a:pt x="309562" y="452755"/>
                  <a:pt x="310558" y="452430"/>
                  <a:pt x="316230" y="451485"/>
                </a:cubicBezTo>
                <a:cubicBezTo>
                  <a:pt x="318211" y="451155"/>
                  <a:pt x="319997" y="450067"/>
                  <a:pt x="321945" y="449580"/>
                </a:cubicBezTo>
                <a:cubicBezTo>
                  <a:pt x="325086" y="448795"/>
                  <a:pt x="328346" y="448527"/>
                  <a:pt x="331470" y="447675"/>
                </a:cubicBezTo>
                <a:cubicBezTo>
                  <a:pt x="335345" y="446618"/>
                  <a:pt x="338908" y="444309"/>
                  <a:pt x="342900" y="443865"/>
                </a:cubicBezTo>
                <a:cubicBezTo>
                  <a:pt x="348615" y="443230"/>
                  <a:pt x="354365" y="442857"/>
                  <a:pt x="360045" y="441960"/>
                </a:cubicBezTo>
                <a:cubicBezTo>
                  <a:pt x="366442" y="440950"/>
                  <a:pt x="372638" y="438647"/>
                  <a:pt x="379095" y="438150"/>
                </a:cubicBezTo>
                <a:cubicBezTo>
                  <a:pt x="387350" y="437515"/>
                  <a:pt x="395622" y="437069"/>
                  <a:pt x="403860" y="436245"/>
                </a:cubicBezTo>
                <a:cubicBezTo>
                  <a:pt x="408328" y="435798"/>
                  <a:pt x="412732" y="434836"/>
                  <a:pt x="417195" y="434340"/>
                </a:cubicBezTo>
                <a:cubicBezTo>
                  <a:pt x="424166" y="433565"/>
                  <a:pt x="431165" y="433070"/>
                  <a:pt x="438150" y="432435"/>
                </a:cubicBezTo>
                <a:cubicBezTo>
                  <a:pt x="469248" y="422069"/>
                  <a:pt x="430227" y="434416"/>
                  <a:pt x="461010" y="426720"/>
                </a:cubicBezTo>
                <a:cubicBezTo>
                  <a:pt x="464906" y="425746"/>
                  <a:pt x="468502" y="423698"/>
                  <a:pt x="472440" y="422910"/>
                </a:cubicBezTo>
                <a:cubicBezTo>
                  <a:pt x="475615" y="422275"/>
                  <a:pt x="478841" y="421857"/>
                  <a:pt x="481965" y="421005"/>
                </a:cubicBezTo>
                <a:lnTo>
                  <a:pt x="499110" y="415290"/>
                </a:lnTo>
                <a:cubicBezTo>
                  <a:pt x="501015" y="414655"/>
                  <a:pt x="503154" y="414499"/>
                  <a:pt x="504825" y="413385"/>
                </a:cubicBezTo>
                <a:cubicBezTo>
                  <a:pt x="506730" y="412115"/>
                  <a:pt x="512159" y="411194"/>
                  <a:pt x="510540" y="409575"/>
                </a:cubicBezTo>
                <a:cubicBezTo>
                  <a:pt x="508689" y="407724"/>
                  <a:pt x="505487" y="410967"/>
                  <a:pt x="502920" y="411480"/>
                </a:cubicBezTo>
                <a:cubicBezTo>
                  <a:pt x="499132" y="412238"/>
                  <a:pt x="495237" y="412448"/>
                  <a:pt x="491490" y="413385"/>
                </a:cubicBezTo>
                <a:cubicBezTo>
                  <a:pt x="487594" y="414359"/>
                  <a:pt x="484052" y="416751"/>
                  <a:pt x="480060" y="417195"/>
                </a:cubicBezTo>
                <a:lnTo>
                  <a:pt x="462915" y="419100"/>
                </a:lnTo>
                <a:cubicBezTo>
                  <a:pt x="443904" y="425437"/>
                  <a:pt x="477458" y="414667"/>
                  <a:pt x="426720" y="424815"/>
                </a:cubicBezTo>
                <a:cubicBezTo>
                  <a:pt x="409076" y="428344"/>
                  <a:pt x="420423" y="426472"/>
                  <a:pt x="392430" y="428625"/>
                </a:cubicBezTo>
                <a:cubicBezTo>
                  <a:pt x="380365" y="427990"/>
                  <a:pt x="368231" y="428159"/>
                  <a:pt x="356235" y="426720"/>
                </a:cubicBezTo>
                <a:lnTo>
                  <a:pt x="339090" y="421005"/>
                </a:lnTo>
                <a:cubicBezTo>
                  <a:pt x="337185" y="420370"/>
                  <a:pt x="335363" y="419384"/>
                  <a:pt x="333375" y="419100"/>
                </a:cubicBezTo>
                <a:lnTo>
                  <a:pt x="320040" y="417195"/>
                </a:lnTo>
                <a:cubicBezTo>
                  <a:pt x="303155" y="411567"/>
                  <a:pt x="312602" y="413829"/>
                  <a:pt x="291465" y="411480"/>
                </a:cubicBezTo>
                <a:cubicBezTo>
                  <a:pt x="300522" y="405442"/>
                  <a:pt x="295008" y="408394"/>
                  <a:pt x="308610" y="403860"/>
                </a:cubicBezTo>
                <a:cubicBezTo>
                  <a:pt x="310515" y="403225"/>
                  <a:pt x="312654" y="403069"/>
                  <a:pt x="314325" y="401955"/>
                </a:cubicBezTo>
                <a:cubicBezTo>
                  <a:pt x="316230" y="400685"/>
                  <a:pt x="317992" y="399169"/>
                  <a:pt x="320040" y="398145"/>
                </a:cubicBezTo>
                <a:cubicBezTo>
                  <a:pt x="321836" y="397247"/>
                  <a:pt x="324000" y="397215"/>
                  <a:pt x="325755" y="396240"/>
                </a:cubicBezTo>
                <a:cubicBezTo>
                  <a:pt x="329758" y="394016"/>
                  <a:pt x="332841" y="390068"/>
                  <a:pt x="337185" y="388620"/>
                </a:cubicBezTo>
                <a:cubicBezTo>
                  <a:pt x="345072" y="385991"/>
                  <a:pt x="341229" y="387829"/>
                  <a:pt x="348615" y="382905"/>
                </a:cubicBezTo>
                <a:cubicBezTo>
                  <a:pt x="361315" y="383540"/>
                  <a:pt x="374086" y="383324"/>
                  <a:pt x="386715" y="384810"/>
                </a:cubicBezTo>
                <a:cubicBezTo>
                  <a:pt x="388709" y="385045"/>
                  <a:pt x="382998" y="386515"/>
                  <a:pt x="381000" y="386715"/>
                </a:cubicBezTo>
                <a:cubicBezTo>
                  <a:pt x="370240" y="387791"/>
                  <a:pt x="359410" y="387985"/>
                  <a:pt x="348615" y="388620"/>
                </a:cubicBezTo>
                <a:cubicBezTo>
                  <a:pt x="350520" y="389890"/>
                  <a:pt x="352058" y="392146"/>
                  <a:pt x="354330" y="392430"/>
                </a:cubicBezTo>
                <a:cubicBezTo>
                  <a:pt x="359599" y="393089"/>
                  <a:pt x="364644" y="389715"/>
                  <a:pt x="369570" y="388620"/>
                </a:cubicBezTo>
                <a:cubicBezTo>
                  <a:pt x="373341" y="387782"/>
                  <a:pt x="377200" y="387406"/>
                  <a:pt x="381000" y="386715"/>
                </a:cubicBezTo>
                <a:cubicBezTo>
                  <a:pt x="384186" y="386136"/>
                  <a:pt x="387291" y="384964"/>
                  <a:pt x="390525" y="384810"/>
                </a:cubicBezTo>
                <a:cubicBezTo>
                  <a:pt x="414002" y="383692"/>
                  <a:pt x="437515" y="383540"/>
                  <a:pt x="461010" y="382905"/>
                </a:cubicBezTo>
                <a:cubicBezTo>
                  <a:pt x="469265" y="382270"/>
                  <a:pt x="477552" y="381967"/>
                  <a:pt x="485775" y="381000"/>
                </a:cubicBezTo>
                <a:cubicBezTo>
                  <a:pt x="500849" y="379227"/>
                  <a:pt x="486688" y="379448"/>
                  <a:pt x="499110" y="377190"/>
                </a:cubicBezTo>
                <a:cubicBezTo>
                  <a:pt x="504147" y="376274"/>
                  <a:pt x="519470" y="375285"/>
                  <a:pt x="514350" y="375285"/>
                </a:cubicBezTo>
                <a:cubicBezTo>
                  <a:pt x="488808" y="375285"/>
                  <a:pt x="441676" y="377748"/>
                  <a:pt x="413385" y="379095"/>
                </a:cubicBezTo>
                <a:lnTo>
                  <a:pt x="291465" y="377190"/>
                </a:lnTo>
                <a:cubicBezTo>
                  <a:pt x="285889" y="377024"/>
                  <a:pt x="284229" y="374148"/>
                  <a:pt x="281940" y="369570"/>
                </a:cubicBezTo>
                <a:cubicBezTo>
                  <a:pt x="281042" y="367774"/>
                  <a:pt x="280933" y="365651"/>
                  <a:pt x="280035" y="363855"/>
                </a:cubicBezTo>
                <a:cubicBezTo>
                  <a:pt x="279011" y="361807"/>
                  <a:pt x="277155" y="360232"/>
                  <a:pt x="276225" y="358140"/>
                </a:cubicBezTo>
                <a:cubicBezTo>
                  <a:pt x="274594" y="354470"/>
                  <a:pt x="272415" y="346710"/>
                  <a:pt x="272415" y="346710"/>
                </a:cubicBezTo>
                <a:cubicBezTo>
                  <a:pt x="274320" y="345440"/>
                  <a:pt x="276082" y="343924"/>
                  <a:pt x="278130" y="342900"/>
                </a:cubicBezTo>
                <a:cubicBezTo>
                  <a:pt x="279926" y="342002"/>
                  <a:pt x="281855" y="341266"/>
                  <a:pt x="283845" y="340995"/>
                </a:cubicBezTo>
                <a:cubicBezTo>
                  <a:pt x="295865" y="339356"/>
                  <a:pt x="308144" y="339564"/>
                  <a:pt x="320040" y="337185"/>
                </a:cubicBezTo>
                <a:cubicBezTo>
                  <a:pt x="340169" y="333159"/>
                  <a:pt x="326333" y="335470"/>
                  <a:pt x="361950" y="333375"/>
                </a:cubicBezTo>
                <a:lnTo>
                  <a:pt x="375285" y="331470"/>
                </a:lnTo>
                <a:cubicBezTo>
                  <a:pt x="380991" y="330757"/>
                  <a:pt x="386747" y="330439"/>
                  <a:pt x="392430" y="329565"/>
                </a:cubicBezTo>
                <a:cubicBezTo>
                  <a:pt x="395018" y="329167"/>
                  <a:pt x="397452" y="327985"/>
                  <a:pt x="400050" y="327660"/>
                </a:cubicBezTo>
                <a:cubicBezTo>
                  <a:pt x="447601" y="321716"/>
                  <a:pt x="400002" y="329444"/>
                  <a:pt x="441960" y="323850"/>
                </a:cubicBezTo>
                <a:cubicBezTo>
                  <a:pt x="470296" y="320072"/>
                  <a:pt x="437968" y="323886"/>
                  <a:pt x="457200" y="320040"/>
                </a:cubicBezTo>
                <a:cubicBezTo>
                  <a:pt x="461603" y="319159"/>
                  <a:pt x="466090" y="318770"/>
                  <a:pt x="470535" y="318135"/>
                </a:cubicBezTo>
                <a:cubicBezTo>
                  <a:pt x="489741" y="311733"/>
                  <a:pt x="459950" y="321501"/>
                  <a:pt x="483870" y="314325"/>
                </a:cubicBezTo>
                <a:cubicBezTo>
                  <a:pt x="487717" y="313171"/>
                  <a:pt x="491958" y="312743"/>
                  <a:pt x="495300" y="310515"/>
                </a:cubicBezTo>
                <a:cubicBezTo>
                  <a:pt x="497205" y="309245"/>
                  <a:pt x="498967" y="307729"/>
                  <a:pt x="501015" y="306705"/>
                </a:cubicBezTo>
                <a:cubicBezTo>
                  <a:pt x="502424" y="306000"/>
                  <a:pt x="512445" y="303720"/>
                  <a:pt x="512445" y="300990"/>
                </a:cubicBezTo>
                <a:cubicBezTo>
                  <a:pt x="512445" y="298982"/>
                  <a:pt x="508699" y="302501"/>
                  <a:pt x="506730" y="302895"/>
                </a:cubicBezTo>
                <a:cubicBezTo>
                  <a:pt x="502327" y="303776"/>
                  <a:pt x="497877" y="304536"/>
                  <a:pt x="493395" y="304800"/>
                </a:cubicBezTo>
                <a:cubicBezTo>
                  <a:pt x="476268" y="305807"/>
                  <a:pt x="459105" y="306070"/>
                  <a:pt x="441960" y="306705"/>
                </a:cubicBezTo>
                <a:cubicBezTo>
                  <a:pt x="395047" y="312569"/>
                  <a:pt x="447141" y="306586"/>
                  <a:pt x="339090" y="310515"/>
                </a:cubicBezTo>
                <a:cubicBezTo>
                  <a:pt x="333344" y="310724"/>
                  <a:pt x="327660" y="311785"/>
                  <a:pt x="321945" y="312420"/>
                </a:cubicBezTo>
                <a:cubicBezTo>
                  <a:pt x="305859" y="311777"/>
                  <a:pt x="279750" y="321517"/>
                  <a:pt x="268605" y="304800"/>
                </a:cubicBezTo>
                <a:cubicBezTo>
                  <a:pt x="267491" y="303129"/>
                  <a:pt x="267335" y="300990"/>
                  <a:pt x="266700" y="299085"/>
                </a:cubicBezTo>
                <a:cubicBezTo>
                  <a:pt x="282548" y="293802"/>
                  <a:pt x="257293" y="301842"/>
                  <a:pt x="285750" y="295275"/>
                </a:cubicBezTo>
                <a:cubicBezTo>
                  <a:pt x="289663" y="294372"/>
                  <a:pt x="293370" y="292735"/>
                  <a:pt x="297180" y="291465"/>
                </a:cubicBezTo>
                <a:cubicBezTo>
                  <a:pt x="310883" y="286897"/>
                  <a:pt x="293771" y="292439"/>
                  <a:pt x="310515" y="287655"/>
                </a:cubicBezTo>
                <a:cubicBezTo>
                  <a:pt x="318069" y="285497"/>
                  <a:pt x="316248" y="284901"/>
                  <a:pt x="325755" y="283845"/>
                </a:cubicBezTo>
                <a:cubicBezTo>
                  <a:pt x="350906" y="281050"/>
                  <a:pt x="388040" y="280730"/>
                  <a:pt x="409575" y="280035"/>
                </a:cubicBezTo>
                <a:cubicBezTo>
                  <a:pt x="434445" y="276926"/>
                  <a:pt x="416252" y="279821"/>
                  <a:pt x="432435" y="276225"/>
                </a:cubicBezTo>
                <a:cubicBezTo>
                  <a:pt x="439427" y="274671"/>
                  <a:pt x="442943" y="274406"/>
                  <a:pt x="449580" y="272415"/>
                </a:cubicBezTo>
                <a:lnTo>
                  <a:pt x="466725" y="266700"/>
                </a:lnTo>
                <a:lnTo>
                  <a:pt x="472440" y="264795"/>
                </a:lnTo>
                <a:cubicBezTo>
                  <a:pt x="467525" y="261519"/>
                  <a:pt x="465540" y="259269"/>
                  <a:pt x="459105" y="259080"/>
                </a:cubicBezTo>
                <a:cubicBezTo>
                  <a:pt x="418478" y="257885"/>
                  <a:pt x="377825" y="257810"/>
                  <a:pt x="337185" y="257175"/>
                </a:cubicBezTo>
                <a:cubicBezTo>
                  <a:pt x="311877" y="252113"/>
                  <a:pt x="324579" y="254009"/>
                  <a:pt x="299085" y="251460"/>
                </a:cubicBezTo>
                <a:cubicBezTo>
                  <a:pt x="288660" y="247985"/>
                  <a:pt x="288071" y="250388"/>
                  <a:pt x="283845" y="241935"/>
                </a:cubicBezTo>
                <a:cubicBezTo>
                  <a:pt x="282947" y="240139"/>
                  <a:pt x="282575" y="238125"/>
                  <a:pt x="281940" y="236220"/>
                </a:cubicBezTo>
                <a:cubicBezTo>
                  <a:pt x="314793" y="214318"/>
                  <a:pt x="282722" y="234217"/>
                  <a:pt x="384810" y="230505"/>
                </a:cubicBezTo>
                <a:cubicBezTo>
                  <a:pt x="387426" y="230410"/>
                  <a:pt x="389838" y="228970"/>
                  <a:pt x="392430" y="228600"/>
                </a:cubicBezTo>
                <a:cubicBezTo>
                  <a:pt x="407186" y="226492"/>
                  <a:pt x="410110" y="227634"/>
                  <a:pt x="422910" y="224790"/>
                </a:cubicBezTo>
                <a:cubicBezTo>
                  <a:pt x="424870" y="224354"/>
                  <a:pt x="426677" y="223372"/>
                  <a:pt x="428625" y="222885"/>
                </a:cubicBezTo>
                <a:cubicBezTo>
                  <a:pt x="432972" y="221798"/>
                  <a:pt x="439510" y="221252"/>
                  <a:pt x="443865" y="219075"/>
                </a:cubicBezTo>
                <a:cubicBezTo>
                  <a:pt x="445913" y="218051"/>
                  <a:pt x="447532" y="216289"/>
                  <a:pt x="449580" y="215265"/>
                </a:cubicBezTo>
                <a:cubicBezTo>
                  <a:pt x="465354" y="207378"/>
                  <a:pt x="444632" y="220469"/>
                  <a:pt x="461010" y="209550"/>
                </a:cubicBezTo>
                <a:cubicBezTo>
                  <a:pt x="449973" y="205871"/>
                  <a:pt x="454967" y="206670"/>
                  <a:pt x="436245" y="209550"/>
                </a:cubicBezTo>
                <a:cubicBezTo>
                  <a:pt x="434260" y="209855"/>
                  <a:pt x="432535" y="211352"/>
                  <a:pt x="430530" y="211455"/>
                </a:cubicBezTo>
                <a:cubicBezTo>
                  <a:pt x="407691" y="212626"/>
                  <a:pt x="384810" y="212725"/>
                  <a:pt x="361950" y="213360"/>
                </a:cubicBezTo>
                <a:cubicBezTo>
                  <a:pt x="346559" y="215925"/>
                  <a:pt x="354184" y="214044"/>
                  <a:pt x="339090" y="219075"/>
                </a:cubicBezTo>
                <a:lnTo>
                  <a:pt x="333375" y="220980"/>
                </a:lnTo>
                <a:cubicBezTo>
                  <a:pt x="316865" y="220345"/>
                  <a:pt x="299391" y="224671"/>
                  <a:pt x="283845" y="219075"/>
                </a:cubicBezTo>
                <a:cubicBezTo>
                  <a:pt x="279028" y="217341"/>
                  <a:pt x="283264" y="208310"/>
                  <a:pt x="285750" y="203835"/>
                </a:cubicBezTo>
                <a:cubicBezTo>
                  <a:pt x="287021" y="201546"/>
                  <a:pt x="290814" y="202498"/>
                  <a:pt x="293370" y="201930"/>
                </a:cubicBezTo>
                <a:cubicBezTo>
                  <a:pt x="296531" y="201228"/>
                  <a:pt x="299771" y="200877"/>
                  <a:pt x="302895" y="200025"/>
                </a:cubicBezTo>
                <a:lnTo>
                  <a:pt x="320040" y="194310"/>
                </a:lnTo>
                <a:cubicBezTo>
                  <a:pt x="321945" y="193675"/>
                  <a:pt x="323767" y="192689"/>
                  <a:pt x="325755" y="192405"/>
                </a:cubicBezTo>
                <a:lnTo>
                  <a:pt x="339090" y="190500"/>
                </a:lnTo>
                <a:cubicBezTo>
                  <a:pt x="343008" y="189194"/>
                  <a:pt x="348438" y="187222"/>
                  <a:pt x="352425" y="186690"/>
                </a:cubicBezTo>
                <a:cubicBezTo>
                  <a:pt x="359377" y="185763"/>
                  <a:pt x="366395" y="185420"/>
                  <a:pt x="373380" y="184785"/>
                </a:cubicBezTo>
                <a:cubicBezTo>
                  <a:pt x="378460" y="183515"/>
                  <a:pt x="383652" y="182631"/>
                  <a:pt x="388620" y="180975"/>
                </a:cubicBezTo>
                <a:cubicBezTo>
                  <a:pt x="392430" y="179705"/>
                  <a:pt x="396112" y="177953"/>
                  <a:pt x="400050" y="177165"/>
                </a:cubicBezTo>
                <a:cubicBezTo>
                  <a:pt x="402689" y="176637"/>
                  <a:pt x="411995" y="175186"/>
                  <a:pt x="415290" y="173355"/>
                </a:cubicBezTo>
                <a:cubicBezTo>
                  <a:pt x="419293" y="171131"/>
                  <a:pt x="422624" y="167783"/>
                  <a:pt x="426720" y="165735"/>
                </a:cubicBezTo>
                <a:lnTo>
                  <a:pt x="434340" y="161925"/>
                </a:lnTo>
                <a:cubicBezTo>
                  <a:pt x="432435" y="161290"/>
                  <a:pt x="430633" y="160020"/>
                  <a:pt x="428625" y="160020"/>
                </a:cubicBezTo>
                <a:cubicBezTo>
                  <a:pt x="420149" y="160020"/>
                  <a:pt x="413878" y="162748"/>
                  <a:pt x="405765" y="163830"/>
                </a:cubicBezTo>
                <a:cubicBezTo>
                  <a:pt x="399439" y="164673"/>
                  <a:pt x="393065" y="165100"/>
                  <a:pt x="386715" y="165735"/>
                </a:cubicBezTo>
                <a:cubicBezTo>
                  <a:pt x="376566" y="169118"/>
                  <a:pt x="381916" y="167750"/>
                  <a:pt x="365760" y="169545"/>
                </a:cubicBezTo>
                <a:cubicBezTo>
                  <a:pt x="338288" y="172597"/>
                  <a:pt x="355776" y="169939"/>
                  <a:pt x="335280" y="173355"/>
                </a:cubicBezTo>
                <a:cubicBezTo>
                  <a:pt x="319405" y="172720"/>
                  <a:pt x="302907" y="175899"/>
                  <a:pt x="287655" y="171450"/>
                </a:cubicBezTo>
                <a:cubicBezTo>
                  <a:pt x="283947" y="170368"/>
                  <a:pt x="287644" y="163374"/>
                  <a:pt x="289560" y="160020"/>
                </a:cubicBezTo>
                <a:cubicBezTo>
                  <a:pt x="290556" y="158277"/>
                  <a:pt x="293338" y="158643"/>
                  <a:pt x="295275" y="158115"/>
                </a:cubicBezTo>
                <a:cubicBezTo>
                  <a:pt x="300327" y="156737"/>
                  <a:pt x="305435" y="155575"/>
                  <a:pt x="310515" y="154305"/>
                </a:cubicBezTo>
                <a:lnTo>
                  <a:pt x="318135" y="152400"/>
                </a:lnTo>
                <a:cubicBezTo>
                  <a:pt x="320040" y="151130"/>
                  <a:pt x="321758" y="149520"/>
                  <a:pt x="323850" y="148590"/>
                </a:cubicBezTo>
                <a:cubicBezTo>
                  <a:pt x="327520" y="146959"/>
                  <a:pt x="331470" y="146050"/>
                  <a:pt x="335280" y="144780"/>
                </a:cubicBezTo>
                <a:lnTo>
                  <a:pt x="340995" y="142875"/>
                </a:lnTo>
                <a:lnTo>
                  <a:pt x="346710" y="140970"/>
                </a:lnTo>
                <a:cubicBezTo>
                  <a:pt x="348615" y="140335"/>
                  <a:pt x="350754" y="140179"/>
                  <a:pt x="352425" y="139065"/>
                </a:cubicBezTo>
                <a:cubicBezTo>
                  <a:pt x="354330" y="137795"/>
                  <a:pt x="356048" y="136185"/>
                  <a:pt x="358140" y="135255"/>
                </a:cubicBezTo>
                <a:cubicBezTo>
                  <a:pt x="361810" y="133624"/>
                  <a:pt x="366228" y="133673"/>
                  <a:pt x="369570" y="131445"/>
                </a:cubicBezTo>
                <a:lnTo>
                  <a:pt x="381000" y="123825"/>
                </a:lnTo>
                <a:lnTo>
                  <a:pt x="386715" y="120015"/>
                </a:lnTo>
                <a:cubicBezTo>
                  <a:pt x="387905" y="116446"/>
                  <a:pt x="391932" y="110490"/>
                  <a:pt x="382905" y="110490"/>
                </a:cubicBezTo>
                <a:cubicBezTo>
                  <a:pt x="380615" y="110490"/>
                  <a:pt x="379282" y="113370"/>
                  <a:pt x="377190" y="114300"/>
                </a:cubicBezTo>
                <a:cubicBezTo>
                  <a:pt x="373520" y="115931"/>
                  <a:pt x="369570" y="116840"/>
                  <a:pt x="365760" y="118110"/>
                </a:cubicBezTo>
                <a:cubicBezTo>
                  <a:pt x="363855" y="118745"/>
                  <a:pt x="361716" y="118901"/>
                  <a:pt x="360045" y="120015"/>
                </a:cubicBezTo>
                <a:cubicBezTo>
                  <a:pt x="358140" y="121285"/>
                  <a:pt x="356378" y="122801"/>
                  <a:pt x="354330" y="123825"/>
                </a:cubicBezTo>
                <a:cubicBezTo>
                  <a:pt x="349184" y="126398"/>
                  <a:pt x="342453" y="126464"/>
                  <a:pt x="337185" y="127635"/>
                </a:cubicBezTo>
                <a:cubicBezTo>
                  <a:pt x="335225" y="128071"/>
                  <a:pt x="333418" y="129053"/>
                  <a:pt x="331470" y="129540"/>
                </a:cubicBezTo>
                <a:lnTo>
                  <a:pt x="316230" y="133350"/>
                </a:lnTo>
                <a:cubicBezTo>
                  <a:pt x="308610" y="132715"/>
                  <a:pt x="300678" y="133694"/>
                  <a:pt x="293370" y="131445"/>
                </a:cubicBezTo>
                <a:cubicBezTo>
                  <a:pt x="291451" y="130854"/>
                  <a:pt x="291465" y="127738"/>
                  <a:pt x="291465" y="125730"/>
                </a:cubicBezTo>
                <a:cubicBezTo>
                  <a:pt x="291465" y="118716"/>
                  <a:pt x="291152" y="111429"/>
                  <a:pt x="293370" y="104775"/>
                </a:cubicBezTo>
                <a:cubicBezTo>
                  <a:pt x="294005" y="102870"/>
                  <a:pt x="297100" y="103175"/>
                  <a:pt x="299085" y="102870"/>
                </a:cubicBezTo>
                <a:cubicBezTo>
                  <a:pt x="305392" y="101900"/>
                  <a:pt x="311785" y="101600"/>
                  <a:pt x="318135" y="100965"/>
                </a:cubicBezTo>
                <a:cubicBezTo>
                  <a:pt x="341956" y="95010"/>
                  <a:pt x="312339" y="102621"/>
                  <a:pt x="331470" y="97155"/>
                </a:cubicBezTo>
                <a:cubicBezTo>
                  <a:pt x="333987" y="96436"/>
                  <a:pt x="336639" y="96169"/>
                  <a:pt x="339090" y="95250"/>
                </a:cubicBezTo>
                <a:cubicBezTo>
                  <a:pt x="344614" y="93178"/>
                  <a:pt x="347688" y="90788"/>
                  <a:pt x="352425" y="87630"/>
                </a:cubicBezTo>
                <a:cubicBezTo>
                  <a:pt x="353695" y="85725"/>
                  <a:pt x="356790" y="84136"/>
                  <a:pt x="356235" y="81915"/>
                </a:cubicBezTo>
                <a:cubicBezTo>
                  <a:pt x="355748" y="79967"/>
                  <a:pt x="352528" y="80010"/>
                  <a:pt x="350520" y="80010"/>
                </a:cubicBezTo>
                <a:cubicBezTo>
                  <a:pt x="332729" y="80010"/>
                  <a:pt x="314960" y="81280"/>
                  <a:pt x="297180" y="81915"/>
                </a:cubicBezTo>
                <a:cubicBezTo>
                  <a:pt x="291493" y="80967"/>
                  <a:pt x="270966" y="81459"/>
                  <a:pt x="287655" y="64770"/>
                </a:cubicBezTo>
                <a:cubicBezTo>
                  <a:pt x="291275" y="61150"/>
                  <a:pt x="297815" y="63500"/>
                  <a:pt x="302895" y="62865"/>
                </a:cubicBezTo>
                <a:cubicBezTo>
                  <a:pt x="316497" y="58331"/>
                  <a:pt x="310983" y="61283"/>
                  <a:pt x="320040" y="55245"/>
                </a:cubicBezTo>
                <a:cubicBezTo>
                  <a:pt x="319405" y="50165"/>
                  <a:pt x="320036" y="44758"/>
                  <a:pt x="318135" y="40005"/>
                </a:cubicBezTo>
                <a:cubicBezTo>
                  <a:pt x="317285" y="37879"/>
                  <a:pt x="314512" y="37125"/>
                  <a:pt x="312420" y="36195"/>
                </a:cubicBezTo>
                <a:cubicBezTo>
                  <a:pt x="306457" y="33545"/>
                  <a:pt x="299703" y="32063"/>
                  <a:pt x="293370" y="30480"/>
                </a:cubicBezTo>
                <a:cubicBezTo>
                  <a:pt x="287854" y="13933"/>
                  <a:pt x="296997" y="39983"/>
                  <a:pt x="285750" y="15240"/>
                </a:cubicBezTo>
                <a:cubicBezTo>
                  <a:pt x="278850" y="61"/>
                  <a:pt x="286630" y="6937"/>
                  <a:pt x="276225" y="0"/>
                </a:cubicBezTo>
                <a:cubicBezTo>
                  <a:pt x="273685" y="635"/>
                  <a:pt x="271161" y="1337"/>
                  <a:pt x="268605" y="1905"/>
                </a:cubicBezTo>
                <a:cubicBezTo>
                  <a:pt x="265444" y="2607"/>
                  <a:pt x="261774" y="2014"/>
                  <a:pt x="259080" y="3810"/>
                </a:cubicBezTo>
                <a:cubicBezTo>
                  <a:pt x="257409" y="4924"/>
                  <a:pt x="257810" y="7620"/>
                  <a:pt x="257175" y="9525"/>
                </a:cubicBezTo>
                <a:cubicBezTo>
                  <a:pt x="256540" y="14605"/>
                  <a:pt x="259849" y="22475"/>
                  <a:pt x="255270" y="24765"/>
                </a:cubicBezTo>
                <a:cubicBezTo>
                  <a:pt x="244419" y="30190"/>
                  <a:pt x="219075" y="28575"/>
                  <a:pt x="219075" y="28575"/>
                </a:cubicBezTo>
                <a:cubicBezTo>
                  <a:pt x="219710" y="31115"/>
                  <a:pt x="219949" y="33789"/>
                  <a:pt x="220980" y="36195"/>
                </a:cubicBezTo>
                <a:cubicBezTo>
                  <a:pt x="222922" y="40727"/>
                  <a:pt x="226023" y="43728"/>
                  <a:pt x="230505" y="45720"/>
                </a:cubicBezTo>
                <a:cubicBezTo>
                  <a:pt x="234175" y="47351"/>
                  <a:pt x="238593" y="47302"/>
                  <a:pt x="241935" y="49530"/>
                </a:cubicBezTo>
                <a:cubicBezTo>
                  <a:pt x="249321" y="54454"/>
                  <a:pt x="245478" y="52616"/>
                  <a:pt x="253365" y="55245"/>
                </a:cubicBezTo>
                <a:cubicBezTo>
                  <a:pt x="254635" y="57150"/>
                  <a:pt x="259080" y="59690"/>
                  <a:pt x="257175" y="60960"/>
                </a:cubicBezTo>
                <a:cubicBezTo>
                  <a:pt x="252915" y="63800"/>
                  <a:pt x="246972" y="61949"/>
                  <a:pt x="241935" y="62865"/>
                </a:cubicBezTo>
                <a:cubicBezTo>
                  <a:pt x="239959" y="63224"/>
                  <a:pt x="238125" y="64135"/>
                  <a:pt x="236220" y="64770"/>
                </a:cubicBezTo>
                <a:cubicBezTo>
                  <a:pt x="230967" y="64113"/>
                  <a:pt x="221138" y="63897"/>
                  <a:pt x="215265" y="60960"/>
                </a:cubicBezTo>
                <a:cubicBezTo>
                  <a:pt x="213217" y="59936"/>
                  <a:pt x="211455" y="58420"/>
                  <a:pt x="209550" y="57150"/>
                </a:cubicBezTo>
                <a:cubicBezTo>
                  <a:pt x="208915" y="55245"/>
                  <a:pt x="208899" y="53003"/>
                  <a:pt x="207645" y="51435"/>
                </a:cubicBezTo>
                <a:cubicBezTo>
                  <a:pt x="204352" y="47318"/>
                  <a:pt x="193993" y="44979"/>
                  <a:pt x="190500" y="43815"/>
                </a:cubicBezTo>
                <a:lnTo>
                  <a:pt x="184785" y="41910"/>
                </a:lnTo>
                <a:cubicBezTo>
                  <a:pt x="185420" y="46990"/>
                  <a:pt x="184789" y="52397"/>
                  <a:pt x="186690" y="57150"/>
                </a:cubicBezTo>
                <a:cubicBezTo>
                  <a:pt x="187540" y="59276"/>
                  <a:pt x="190313" y="60030"/>
                  <a:pt x="192405" y="60960"/>
                </a:cubicBezTo>
                <a:cubicBezTo>
                  <a:pt x="204249" y="66224"/>
                  <a:pt x="208801" y="65267"/>
                  <a:pt x="222885" y="66675"/>
                </a:cubicBezTo>
                <a:cubicBezTo>
                  <a:pt x="225326" y="67285"/>
                  <a:pt x="233487" y="69119"/>
                  <a:pt x="236220" y="70485"/>
                </a:cubicBezTo>
                <a:cubicBezTo>
                  <a:pt x="238268" y="71509"/>
                  <a:pt x="240030" y="73025"/>
                  <a:pt x="241935" y="74295"/>
                </a:cubicBezTo>
                <a:cubicBezTo>
                  <a:pt x="242683" y="76540"/>
                  <a:pt x="246962" y="88588"/>
                  <a:pt x="245745" y="89535"/>
                </a:cubicBezTo>
                <a:cubicBezTo>
                  <a:pt x="240633" y="93511"/>
                  <a:pt x="226695" y="93345"/>
                  <a:pt x="226695" y="93345"/>
                </a:cubicBezTo>
                <a:cubicBezTo>
                  <a:pt x="225582" y="93221"/>
                  <a:pt x="206644" y="91892"/>
                  <a:pt x="201930" y="89535"/>
                </a:cubicBezTo>
                <a:cubicBezTo>
                  <a:pt x="179249" y="78195"/>
                  <a:pt x="200130" y="84322"/>
                  <a:pt x="182880" y="80010"/>
                </a:cubicBezTo>
                <a:cubicBezTo>
                  <a:pt x="179648" y="77855"/>
                  <a:pt x="174056" y="72091"/>
                  <a:pt x="169545" y="78105"/>
                </a:cubicBezTo>
                <a:cubicBezTo>
                  <a:pt x="168340" y="79711"/>
                  <a:pt x="170552" y="82024"/>
                  <a:pt x="171450" y="83820"/>
                </a:cubicBezTo>
                <a:cubicBezTo>
                  <a:pt x="175352" y="91624"/>
                  <a:pt x="173984" y="88444"/>
                  <a:pt x="180975" y="91440"/>
                </a:cubicBezTo>
                <a:cubicBezTo>
                  <a:pt x="183585" y="92559"/>
                  <a:pt x="185763" y="95038"/>
                  <a:pt x="188595" y="95250"/>
                </a:cubicBezTo>
                <a:cubicBezTo>
                  <a:pt x="211400" y="96960"/>
                  <a:pt x="234315" y="96520"/>
                  <a:pt x="257175" y="97155"/>
                </a:cubicBezTo>
                <a:cubicBezTo>
                  <a:pt x="262197" y="98829"/>
                  <a:pt x="271602" y="99873"/>
                  <a:pt x="260985" y="110490"/>
                </a:cubicBezTo>
                <a:cubicBezTo>
                  <a:pt x="259366" y="112109"/>
                  <a:pt x="257175" y="107950"/>
                  <a:pt x="255270" y="106680"/>
                </a:cubicBezTo>
                <a:cubicBezTo>
                  <a:pt x="254635" y="108585"/>
                  <a:pt x="253759" y="110426"/>
                  <a:pt x="253365" y="112395"/>
                </a:cubicBezTo>
                <a:cubicBezTo>
                  <a:pt x="249204" y="133202"/>
                  <a:pt x="257936" y="126270"/>
                  <a:pt x="228600" y="123825"/>
                </a:cubicBezTo>
                <a:cubicBezTo>
                  <a:pt x="226695" y="123190"/>
                  <a:pt x="224816" y="122472"/>
                  <a:pt x="222885" y="121920"/>
                </a:cubicBezTo>
                <a:cubicBezTo>
                  <a:pt x="220368" y="121201"/>
                  <a:pt x="217671" y="121046"/>
                  <a:pt x="215265" y="120015"/>
                </a:cubicBezTo>
                <a:cubicBezTo>
                  <a:pt x="198096" y="112657"/>
                  <a:pt x="224183" y="119132"/>
                  <a:pt x="200025" y="114300"/>
                </a:cubicBezTo>
                <a:cubicBezTo>
                  <a:pt x="198120" y="113030"/>
                  <a:pt x="196402" y="111420"/>
                  <a:pt x="194310" y="110490"/>
                </a:cubicBezTo>
                <a:cubicBezTo>
                  <a:pt x="188347" y="107840"/>
                  <a:pt x="181593" y="106358"/>
                  <a:pt x="175260" y="104775"/>
                </a:cubicBezTo>
                <a:cubicBezTo>
                  <a:pt x="173355" y="105410"/>
                  <a:pt x="170799" y="105112"/>
                  <a:pt x="169545" y="106680"/>
                </a:cubicBezTo>
                <a:cubicBezTo>
                  <a:pt x="167005" y="109855"/>
                  <a:pt x="167005" y="118745"/>
                  <a:pt x="169545" y="121920"/>
                </a:cubicBezTo>
                <a:cubicBezTo>
                  <a:pt x="170799" y="123488"/>
                  <a:pt x="173329" y="123273"/>
                  <a:pt x="175260" y="123825"/>
                </a:cubicBezTo>
                <a:cubicBezTo>
                  <a:pt x="177777" y="124544"/>
                  <a:pt x="180372" y="124978"/>
                  <a:pt x="182880" y="125730"/>
                </a:cubicBezTo>
                <a:cubicBezTo>
                  <a:pt x="203278" y="131849"/>
                  <a:pt x="185683" y="128677"/>
                  <a:pt x="213360" y="131445"/>
                </a:cubicBezTo>
                <a:cubicBezTo>
                  <a:pt x="215900" y="132715"/>
                  <a:pt x="218240" y="134508"/>
                  <a:pt x="220980" y="135255"/>
                </a:cubicBezTo>
                <a:cubicBezTo>
                  <a:pt x="225312" y="136436"/>
                  <a:pt x="229940" y="136150"/>
                  <a:pt x="234315" y="137160"/>
                </a:cubicBezTo>
                <a:cubicBezTo>
                  <a:pt x="244717" y="139560"/>
                  <a:pt x="244228" y="139959"/>
                  <a:pt x="251460" y="144780"/>
                </a:cubicBezTo>
                <a:cubicBezTo>
                  <a:pt x="252095" y="146685"/>
                  <a:pt x="252111" y="148927"/>
                  <a:pt x="253365" y="150495"/>
                </a:cubicBezTo>
                <a:cubicBezTo>
                  <a:pt x="254795" y="152283"/>
                  <a:pt x="258796" y="152033"/>
                  <a:pt x="259080" y="154305"/>
                </a:cubicBezTo>
                <a:cubicBezTo>
                  <a:pt x="260185" y="163149"/>
                  <a:pt x="257810" y="172085"/>
                  <a:pt x="257175" y="180975"/>
                </a:cubicBezTo>
                <a:lnTo>
                  <a:pt x="240030" y="175260"/>
                </a:lnTo>
                <a:lnTo>
                  <a:pt x="234315" y="173355"/>
                </a:lnTo>
                <a:cubicBezTo>
                  <a:pt x="232410" y="172720"/>
                  <a:pt x="230548" y="171937"/>
                  <a:pt x="228600" y="171450"/>
                </a:cubicBezTo>
                <a:cubicBezTo>
                  <a:pt x="226060" y="170815"/>
                  <a:pt x="223497" y="170264"/>
                  <a:pt x="220980" y="169545"/>
                </a:cubicBezTo>
                <a:cubicBezTo>
                  <a:pt x="219049" y="168993"/>
                  <a:pt x="217225" y="168076"/>
                  <a:pt x="215265" y="167640"/>
                </a:cubicBezTo>
                <a:cubicBezTo>
                  <a:pt x="198425" y="163898"/>
                  <a:pt x="209499" y="167625"/>
                  <a:pt x="196215" y="163830"/>
                </a:cubicBezTo>
                <a:cubicBezTo>
                  <a:pt x="187280" y="161277"/>
                  <a:pt x="193040" y="162469"/>
                  <a:pt x="182880" y="158115"/>
                </a:cubicBezTo>
                <a:cubicBezTo>
                  <a:pt x="177901" y="155981"/>
                  <a:pt x="174916" y="155916"/>
                  <a:pt x="169545" y="154305"/>
                </a:cubicBezTo>
                <a:cubicBezTo>
                  <a:pt x="146355" y="147348"/>
                  <a:pt x="168058" y="152981"/>
                  <a:pt x="150495" y="148590"/>
                </a:cubicBezTo>
                <a:cubicBezTo>
                  <a:pt x="148590" y="147320"/>
                  <a:pt x="146872" y="145710"/>
                  <a:pt x="144780" y="144780"/>
                </a:cubicBezTo>
                <a:cubicBezTo>
                  <a:pt x="141110" y="143149"/>
                  <a:pt x="136692" y="143198"/>
                  <a:pt x="133350" y="140970"/>
                </a:cubicBezTo>
                <a:lnTo>
                  <a:pt x="121920" y="133350"/>
                </a:lnTo>
                <a:cubicBezTo>
                  <a:pt x="122555" y="137160"/>
                  <a:pt x="122604" y="141116"/>
                  <a:pt x="123825" y="144780"/>
                </a:cubicBezTo>
                <a:cubicBezTo>
                  <a:pt x="124549" y="146952"/>
                  <a:pt x="125912" y="148987"/>
                  <a:pt x="127635" y="150495"/>
                </a:cubicBezTo>
                <a:cubicBezTo>
                  <a:pt x="135697" y="157549"/>
                  <a:pt x="136931" y="157404"/>
                  <a:pt x="144780" y="160020"/>
                </a:cubicBezTo>
                <a:cubicBezTo>
                  <a:pt x="146685" y="161925"/>
                  <a:pt x="148253" y="164241"/>
                  <a:pt x="150495" y="165735"/>
                </a:cubicBezTo>
                <a:cubicBezTo>
                  <a:pt x="152166" y="166849"/>
                  <a:pt x="154364" y="166849"/>
                  <a:pt x="156210" y="167640"/>
                </a:cubicBezTo>
                <a:cubicBezTo>
                  <a:pt x="162482" y="170328"/>
                  <a:pt x="163359" y="171980"/>
                  <a:pt x="169545" y="173355"/>
                </a:cubicBezTo>
                <a:cubicBezTo>
                  <a:pt x="173316" y="174193"/>
                  <a:pt x="177204" y="174422"/>
                  <a:pt x="180975" y="175260"/>
                </a:cubicBezTo>
                <a:cubicBezTo>
                  <a:pt x="182935" y="175696"/>
                  <a:pt x="184753" y="176637"/>
                  <a:pt x="186690" y="177165"/>
                </a:cubicBezTo>
                <a:cubicBezTo>
                  <a:pt x="191742" y="178543"/>
                  <a:pt x="196850" y="179705"/>
                  <a:pt x="201930" y="180975"/>
                </a:cubicBezTo>
                <a:lnTo>
                  <a:pt x="209550" y="182880"/>
                </a:lnTo>
                <a:cubicBezTo>
                  <a:pt x="212090" y="183515"/>
                  <a:pt x="214686" y="183957"/>
                  <a:pt x="217170" y="184785"/>
                </a:cubicBezTo>
                <a:cubicBezTo>
                  <a:pt x="220980" y="186055"/>
                  <a:pt x="225258" y="186367"/>
                  <a:pt x="228600" y="188595"/>
                </a:cubicBezTo>
                <a:cubicBezTo>
                  <a:pt x="242272" y="197709"/>
                  <a:pt x="236792" y="192977"/>
                  <a:pt x="245745" y="201930"/>
                </a:cubicBezTo>
                <a:cubicBezTo>
                  <a:pt x="246643" y="204625"/>
                  <a:pt x="249555" y="212873"/>
                  <a:pt x="249555" y="215265"/>
                </a:cubicBezTo>
                <a:cubicBezTo>
                  <a:pt x="249555" y="217273"/>
                  <a:pt x="248285" y="219075"/>
                  <a:pt x="247650" y="220980"/>
                </a:cubicBezTo>
                <a:cubicBezTo>
                  <a:pt x="233680" y="220345"/>
                  <a:pt x="219645" y="220565"/>
                  <a:pt x="205740" y="219075"/>
                </a:cubicBezTo>
                <a:cubicBezTo>
                  <a:pt x="186326" y="216995"/>
                  <a:pt x="200965" y="216094"/>
                  <a:pt x="188595" y="211455"/>
                </a:cubicBezTo>
                <a:cubicBezTo>
                  <a:pt x="185563" y="210318"/>
                  <a:pt x="182194" y="210402"/>
                  <a:pt x="179070" y="209550"/>
                </a:cubicBezTo>
                <a:cubicBezTo>
                  <a:pt x="175195" y="208493"/>
                  <a:pt x="171450" y="207010"/>
                  <a:pt x="167640" y="205740"/>
                </a:cubicBezTo>
                <a:cubicBezTo>
                  <a:pt x="165735" y="205105"/>
                  <a:pt x="163873" y="204322"/>
                  <a:pt x="161925" y="203835"/>
                </a:cubicBezTo>
                <a:lnTo>
                  <a:pt x="154305" y="201930"/>
                </a:lnTo>
                <a:cubicBezTo>
                  <a:pt x="137795" y="202565"/>
                  <a:pt x="121114" y="201384"/>
                  <a:pt x="104775" y="203835"/>
                </a:cubicBezTo>
                <a:cubicBezTo>
                  <a:pt x="100803" y="204431"/>
                  <a:pt x="112395" y="206375"/>
                  <a:pt x="116205" y="207645"/>
                </a:cubicBezTo>
                <a:cubicBezTo>
                  <a:pt x="118110" y="208280"/>
                  <a:pt x="119917" y="209407"/>
                  <a:pt x="121920" y="209550"/>
                </a:cubicBezTo>
                <a:cubicBezTo>
                  <a:pt x="153697" y="211820"/>
                  <a:pt x="139746" y="210350"/>
                  <a:pt x="163830" y="213360"/>
                </a:cubicBezTo>
                <a:cubicBezTo>
                  <a:pt x="165735" y="213995"/>
                  <a:pt x="167597" y="214778"/>
                  <a:pt x="169545" y="215265"/>
                </a:cubicBezTo>
                <a:cubicBezTo>
                  <a:pt x="172686" y="216050"/>
                  <a:pt x="175969" y="216240"/>
                  <a:pt x="179070" y="217170"/>
                </a:cubicBezTo>
                <a:cubicBezTo>
                  <a:pt x="182345" y="218153"/>
                  <a:pt x="185393" y="219779"/>
                  <a:pt x="188595" y="220980"/>
                </a:cubicBezTo>
                <a:cubicBezTo>
                  <a:pt x="194061" y="223030"/>
                  <a:pt x="195925" y="223289"/>
                  <a:pt x="201930" y="224790"/>
                </a:cubicBezTo>
                <a:cubicBezTo>
                  <a:pt x="203835" y="226060"/>
                  <a:pt x="205597" y="227576"/>
                  <a:pt x="207645" y="228600"/>
                </a:cubicBezTo>
                <a:cubicBezTo>
                  <a:pt x="212127" y="230841"/>
                  <a:pt x="220799" y="231878"/>
                  <a:pt x="224790" y="232410"/>
                </a:cubicBezTo>
                <a:cubicBezTo>
                  <a:pt x="230490" y="233170"/>
                  <a:pt x="236220" y="233680"/>
                  <a:pt x="241935" y="234315"/>
                </a:cubicBezTo>
                <a:cubicBezTo>
                  <a:pt x="243840" y="235585"/>
                  <a:pt x="246220" y="236337"/>
                  <a:pt x="247650" y="238125"/>
                </a:cubicBezTo>
                <a:cubicBezTo>
                  <a:pt x="248904" y="239693"/>
                  <a:pt x="249555" y="241832"/>
                  <a:pt x="249555" y="243840"/>
                </a:cubicBezTo>
                <a:cubicBezTo>
                  <a:pt x="249555" y="251486"/>
                  <a:pt x="248285" y="259080"/>
                  <a:pt x="247650" y="266700"/>
                </a:cubicBezTo>
                <a:cubicBezTo>
                  <a:pt x="244475" y="266065"/>
                  <a:pt x="241249" y="265647"/>
                  <a:pt x="238125" y="264795"/>
                </a:cubicBezTo>
                <a:cubicBezTo>
                  <a:pt x="234250" y="263738"/>
                  <a:pt x="230697" y="261319"/>
                  <a:pt x="226695" y="260985"/>
                </a:cubicBezTo>
                <a:lnTo>
                  <a:pt x="203835" y="259080"/>
                </a:lnTo>
                <a:cubicBezTo>
                  <a:pt x="201295" y="258445"/>
                  <a:pt x="198791" y="257643"/>
                  <a:pt x="196215" y="257175"/>
                </a:cubicBezTo>
                <a:cubicBezTo>
                  <a:pt x="191797" y="256372"/>
                  <a:pt x="187181" y="256560"/>
                  <a:pt x="182880" y="255270"/>
                </a:cubicBezTo>
                <a:cubicBezTo>
                  <a:pt x="168684" y="251011"/>
                  <a:pt x="188352" y="249064"/>
                  <a:pt x="165735" y="247650"/>
                </a:cubicBezTo>
                <a:lnTo>
                  <a:pt x="135255" y="245745"/>
                </a:lnTo>
                <a:cubicBezTo>
                  <a:pt x="134924" y="245690"/>
                  <a:pt x="115631" y="242601"/>
                  <a:pt x="114300" y="241935"/>
                </a:cubicBezTo>
                <a:cubicBezTo>
                  <a:pt x="111890" y="240730"/>
                  <a:pt x="110995" y="237425"/>
                  <a:pt x="108585" y="236220"/>
                </a:cubicBezTo>
                <a:cubicBezTo>
                  <a:pt x="104450" y="234153"/>
                  <a:pt x="99695" y="233680"/>
                  <a:pt x="95250" y="232410"/>
                </a:cubicBezTo>
                <a:cubicBezTo>
                  <a:pt x="93980" y="230505"/>
                  <a:pt x="93441" y="227807"/>
                  <a:pt x="91440" y="226695"/>
                </a:cubicBezTo>
                <a:cubicBezTo>
                  <a:pt x="80808" y="220789"/>
                  <a:pt x="80478" y="222094"/>
                  <a:pt x="72390" y="224790"/>
                </a:cubicBezTo>
                <a:cubicBezTo>
                  <a:pt x="73025" y="227965"/>
                  <a:pt x="72847" y="231419"/>
                  <a:pt x="74295" y="234315"/>
                </a:cubicBezTo>
                <a:cubicBezTo>
                  <a:pt x="75500" y="236725"/>
                  <a:pt x="77655" y="238722"/>
                  <a:pt x="80010" y="240030"/>
                </a:cubicBezTo>
                <a:cubicBezTo>
                  <a:pt x="86479" y="243624"/>
                  <a:pt x="95774" y="244562"/>
                  <a:pt x="102870" y="245745"/>
                </a:cubicBezTo>
                <a:cubicBezTo>
                  <a:pt x="108610" y="249571"/>
                  <a:pt x="109438" y="250465"/>
                  <a:pt x="116205" y="253365"/>
                </a:cubicBezTo>
                <a:cubicBezTo>
                  <a:pt x="118051" y="254156"/>
                  <a:pt x="120015" y="254635"/>
                  <a:pt x="121920" y="255270"/>
                </a:cubicBezTo>
                <a:cubicBezTo>
                  <a:pt x="126851" y="260201"/>
                  <a:pt x="132229" y="266326"/>
                  <a:pt x="139065" y="268605"/>
                </a:cubicBezTo>
                <a:cubicBezTo>
                  <a:pt x="142875" y="269875"/>
                  <a:pt x="146903" y="270619"/>
                  <a:pt x="150495" y="272415"/>
                </a:cubicBezTo>
                <a:cubicBezTo>
                  <a:pt x="156159" y="275247"/>
                  <a:pt x="163268" y="279250"/>
                  <a:pt x="169545" y="280035"/>
                </a:cubicBezTo>
                <a:cubicBezTo>
                  <a:pt x="174625" y="280670"/>
                  <a:pt x="179753" y="280997"/>
                  <a:pt x="184785" y="281940"/>
                </a:cubicBezTo>
                <a:cubicBezTo>
                  <a:pt x="221093" y="288748"/>
                  <a:pt x="175704" y="283539"/>
                  <a:pt x="220980" y="287655"/>
                </a:cubicBezTo>
                <a:cubicBezTo>
                  <a:pt x="223520" y="288290"/>
                  <a:pt x="226327" y="288261"/>
                  <a:pt x="228600" y="289560"/>
                </a:cubicBezTo>
                <a:cubicBezTo>
                  <a:pt x="236184" y="293893"/>
                  <a:pt x="233129" y="294807"/>
                  <a:pt x="236220" y="300990"/>
                </a:cubicBezTo>
                <a:cubicBezTo>
                  <a:pt x="243606" y="315762"/>
                  <a:pt x="237147" y="298055"/>
                  <a:pt x="241935" y="312420"/>
                </a:cubicBezTo>
                <a:cubicBezTo>
                  <a:pt x="218213" y="320327"/>
                  <a:pt x="231579" y="316606"/>
                  <a:pt x="177165" y="312420"/>
                </a:cubicBezTo>
                <a:cubicBezTo>
                  <a:pt x="175981" y="312329"/>
                  <a:pt x="160755" y="308653"/>
                  <a:pt x="156210" y="306705"/>
                </a:cubicBezTo>
                <a:cubicBezTo>
                  <a:pt x="153600" y="305586"/>
                  <a:pt x="151200" y="304014"/>
                  <a:pt x="148590" y="302895"/>
                </a:cubicBezTo>
                <a:cubicBezTo>
                  <a:pt x="145802" y="301700"/>
                  <a:pt x="137768" y="299472"/>
                  <a:pt x="135255" y="299085"/>
                </a:cubicBezTo>
                <a:cubicBezTo>
                  <a:pt x="129572" y="298211"/>
                  <a:pt x="123825" y="297815"/>
                  <a:pt x="118110" y="297180"/>
                </a:cubicBezTo>
                <a:cubicBezTo>
                  <a:pt x="115570" y="296545"/>
                  <a:pt x="113007" y="295994"/>
                  <a:pt x="110490" y="295275"/>
                </a:cubicBezTo>
                <a:cubicBezTo>
                  <a:pt x="108559" y="294723"/>
                  <a:pt x="106723" y="293857"/>
                  <a:pt x="104775" y="293370"/>
                </a:cubicBezTo>
                <a:cubicBezTo>
                  <a:pt x="101634" y="292585"/>
                  <a:pt x="98425" y="292100"/>
                  <a:pt x="95250" y="291465"/>
                </a:cubicBezTo>
                <a:cubicBezTo>
                  <a:pt x="92075" y="292100"/>
                  <a:pt x="87331" y="290559"/>
                  <a:pt x="85725" y="293370"/>
                </a:cubicBezTo>
                <a:cubicBezTo>
                  <a:pt x="83809" y="296724"/>
                  <a:pt x="86792" y="301029"/>
                  <a:pt x="87630" y="304800"/>
                </a:cubicBezTo>
                <a:cubicBezTo>
                  <a:pt x="88066" y="306760"/>
                  <a:pt x="87901" y="309348"/>
                  <a:pt x="89535" y="310515"/>
                </a:cubicBezTo>
                <a:cubicBezTo>
                  <a:pt x="92803" y="312849"/>
                  <a:pt x="97069" y="313351"/>
                  <a:pt x="100965" y="314325"/>
                </a:cubicBezTo>
                <a:cubicBezTo>
                  <a:pt x="103505" y="314960"/>
                  <a:pt x="106018" y="315717"/>
                  <a:pt x="108585" y="316230"/>
                </a:cubicBezTo>
                <a:cubicBezTo>
                  <a:pt x="112373" y="316988"/>
                  <a:pt x="116244" y="317297"/>
                  <a:pt x="120015" y="318135"/>
                </a:cubicBezTo>
                <a:cubicBezTo>
                  <a:pt x="121975" y="318571"/>
                  <a:pt x="123793" y="319512"/>
                  <a:pt x="125730" y="320040"/>
                </a:cubicBezTo>
                <a:cubicBezTo>
                  <a:pt x="130782" y="321418"/>
                  <a:pt x="135890" y="322580"/>
                  <a:pt x="140970" y="323850"/>
                </a:cubicBezTo>
                <a:cubicBezTo>
                  <a:pt x="143411" y="324460"/>
                  <a:pt x="151572" y="326294"/>
                  <a:pt x="154305" y="327660"/>
                </a:cubicBezTo>
                <a:cubicBezTo>
                  <a:pt x="158764" y="329890"/>
                  <a:pt x="160415" y="333109"/>
                  <a:pt x="165735" y="333375"/>
                </a:cubicBezTo>
                <a:cubicBezTo>
                  <a:pt x="189209" y="334549"/>
                  <a:pt x="212725" y="334645"/>
                  <a:pt x="236220" y="335280"/>
                </a:cubicBezTo>
                <a:cubicBezTo>
                  <a:pt x="238125" y="335915"/>
                  <a:pt x="240367" y="335931"/>
                  <a:pt x="241935" y="337185"/>
                </a:cubicBezTo>
                <a:cubicBezTo>
                  <a:pt x="245292" y="339871"/>
                  <a:pt x="248404" y="349549"/>
                  <a:pt x="249555" y="352425"/>
                </a:cubicBezTo>
                <a:cubicBezTo>
                  <a:pt x="250190" y="356870"/>
                  <a:pt x="250579" y="361357"/>
                  <a:pt x="251460" y="365760"/>
                </a:cubicBezTo>
                <a:cubicBezTo>
                  <a:pt x="251854" y="367729"/>
                  <a:pt x="254111" y="369611"/>
                  <a:pt x="253365" y="371475"/>
                </a:cubicBezTo>
                <a:cubicBezTo>
                  <a:pt x="252515" y="373601"/>
                  <a:pt x="249555" y="374015"/>
                  <a:pt x="247650" y="375285"/>
                </a:cubicBezTo>
                <a:cubicBezTo>
                  <a:pt x="245745" y="374015"/>
                  <a:pt x="243798" y="372806"/>
                  <a:pt x="241935" y="371475"/>
                </a:cubicBezTo>
                <a:cubicBezTo>
                  <a:pt x="239351" y="369630"/>
                  <a:pt x="237072" y="367335"/>
                  <a:pt x="234315" y="365760"/>
                </a:cubicBezTo>
                <a:cubicBezTo>
                  <a:pt x="232572" y="364764"/>
                  <a:pt x="230505" y="364490"/>
                  <a:pt x="228600" y="363855"/>
                </a:cubicBezTo>
                <a:cubicBezTo>
                  <a:pt x="226695" y="361950"/>
                  <a:pt x="224955" y="359865"/>
                  <a:pt x="222885" y="358140"/>
                </a:cubicBezTo>
                <a:cubicBezTo>
                  <a:pt x="221126" y="356674"/>
                  <a:pt x="219033" y="355661"/>
                  <a:pt x="217170" y="354330"/>
                </a:cubicBezTo>
                <a:cubicBezTo>
                  <a:pt x="214586" y="352485"/>
                  <a:pt x="212090" y="350520"/>
                  <a:pt x="209550" y="348615"/>
                </a:cubicBezTo>
                <a:cubicBezTo>
                  <a:pt x="207092" y="349107"/>
                  <a:pt x="190271" y="352577"/>
                  <a:pt x="188595" y="352425"/>
                </a:cubicBezTo>
                <a:cubicBezTo>
                  <a:pt x="185189" y="352115"/>
                  <a:pt x="182369" y="349515"/>
                  <a:pt x="179070" y="348615"/>
                </a:cubicBezTo>
                <a:cubicBezTo>
                  <a:pt x="175344" y="347599"/>
                  <a:pt x="171450" y="347345"/>
                  <a:pt x="167640" y="346710"/>
                </a:cubicBezTo>
                <a:cubicBezTo>
                  <a:pt x="154940" y="347345"/>
                  <a:pt x="142149" y="346970"/>
                  <a:pt x="129540" y="348615"/>
                </a:cubicBezTo>
                <a:cubicBezTo>
                  <a:pt x="120030" y="349855"/>
                  <a:pt x="123593" y="357057"/>
                  <a:pt x="131445" y="358140"/>
                </a:cubicBezTo>
                <a:cubicBezTo>
                  <a:pt x="147184" y="360311"/>
                  <a:pt x="163195" y="359410"/>
                  <a:pt x="179070" y="360045"/>
                </a:cubicBezTo>
                <a:lnTo>
                  <a:pt x="196215" y="371475"/>
                </a:lnTo>
                <a:lnTo>
                  <a:pt x="201930" y="375285"/>
                </a:lnTo>
                <a:cubicBezTo>
                  <a:pt x="203835" y="376555"/>
                  <a:pt x="205597" y="378071"/>
                  <a:pt x="207645" y="379095"/>
                </a:cubicBezTo>
                <a:lnTo>
                  <a:pt x="215265" y="382905"/>
                </a:lnTo>
                <a:cubicBezTo>
                  <a:pt x="219011" y="388524"/>
                  <a:pt x="219290" y="389751"/>
                  <a:pt x="224790" y="394335"/>
                </a:cubicBezTo>
                <a:cubicBezTo>
                  <a:pt x="226549" y="395801"/>
                  <a:pt x="232124" y="396526"/>
                  <a:pt x="230505" y="398145"/>
                </a:cubicBezTo>
                <a:cubicBezTo>
                  <a:pt x="228654" y="399996"/>
                  <a:pt x="225393" y="396992"/>
                  <a:pt x="222885" y="396240"/>
                </a:cubicBezTo>
                <a:cubicBezTo>
                  <a:pt x="219038" y="395086"/>
                  <a:pt x="214797" y="394658"/>
                  <a:pt x="211455" y="392430"/>
                </a:cubicBezTo>
                <a:cubicBezTo>
                  <a:pt x="209550" y="391160"/>
                  <a:pt x="207844" y="389522"/>
                  <a:pt x="205740" y="388620"/>
                </a:cubicBezTo>
                <a:cubicBezTo>
                  <a:pt x="202123" y="387070"/>
                  <a:pt x="189269" y="385240"/>
                  <a:pt x="186690" y="384810"/>
                </a:cubicBezTo>
                <a:cubicBezTo>
                  <a:pt x="173990" y="385445"/>
                  <a:pt x="161306" y="386715"/>
                  <a:pt x="148590" y="386715"/>
                </a:cubicBezTo>
                <a:cubicBezTo>
                  <a:pt x="131268" y="386715"/>
                  <a:pt x="112526" y="387224"/>
                  <a:pt x="95250" y="382905"/>
                </a:cubicBezTo>
                <a:cubicBezTo>
                  <a:pt x="93302" y="382418"/>
                  <a:pt x="91440" y="381635"/>
                  <a:pt x="89535" y="381000"/>
                </a:cubicBezTo>
                <a:cubicBezTo>
                  <a:pt x="76852" y="368317"/>
                  <a:pt x="90511" y="380272"/>
                  <a:pt x="78105" y="373380"/>
                </a:cubicBezTo>
                <a:cubicBezTo>
                  <a:pt x="74102" y="371156"/>
                  <a:pt x="66675" y="365760"/>
                  <a:pt x="66675" y="365760"/>
                </a:cubicBezTo>
                <a:cubicBezTo>
                  <a:pt x="60252" y="356126"/>
                  <a:pt x="66352" y="362741"/>
                  <a:pt x="57150" y="358140"/>
                </a:cubicBezTo>
                <a:cubicBezTo>
                  <a:pt x="55102" y="357116"/>
                  <a:pt x="53527" y="355260"/>
                  <a:pt x="51435" y="354330"/>
                </a:cubicBezTo>
                <a:cubicBezTo>
                  <a:pt x="47765" y="352699"/>
                  <a:pt x="43347" y="352748"/>
                  <a:pt x="40005" y="350520"/>
                </a:cubicBezTo>
                <a:cubicBezTo>
                  <a:pt x="36216" y="347994"/>
                  <a:pt x="33307" y="345331"/>
                  <a:pt x="28575" y="344805"/>
                </a:cubicBezTo>
                <a:cubicBezTo>
                  <a:pt x="19087" y="343751"/>
                  <a:pt x="9525" y="343535"/>
                  <a:pt x="0" y="342900"/>
                </a:cubicBezTo>
                <a:cubicBezTo>
                  <a:pt x="3175" y="344805"/>
                  <a:pt x="6385" y="346653"/>
                  <a:pt x="9525" y="348615"/>
                </a:cubicBezTo>
                <a:cubicBezTo>
                  <a:pt x="11467" y="349828"/>
                  <a:pt x="13252" y="351289"/>
                  <a:pt x="15240" y="352425"/>
                </a:cubicBezTo>
                <a:cubicBezTo>
                  <a:pt x="21169" y="355813"/>
                  <a:pt x="23512" y="355826"/>
                  <a:pt x="28575" y="360045"/>
                </a:cubicBezTo>
                <a:cubicBezTo>
                  <a:pt x="46481" y="374966"/>
                  <a:pt x="16831" y="354121"/>
                  <a:pt x="45720" y="373380"/>
                </a:cubicBezTo>
                <a:cubicBezTo>
                  <a:pt x="47625" y="374650"/>
                  <a:pt x="49263" y="376466"/>
                  <a:pt x="51435" y="377190"/>
                </a:cubicBezTo>
                <a:cubicBezTo>
                  <a:pt x="57400" y="379178"/>
                  <a:pt x="64151" y="381753"/>
                  <a:pt x="70485" y="382905"/>
                </a:cubicBezTo>
                <a:cubicBezTo>
                  <a:pt x="78840" y="384424"/>
                  <a:pt x="86964" y="384874"/>
                  <a:pt x="95250" y="386715"/>
                </a:cubicBezTo>
                <a:cubicBezTo>
                  <a:pt x="97210" y="387151"/>
                  <a:pt x="98996" y="388226"/>
                  <a:pt x="100965" y="388620"/>
                </a:cubicBezTo>
                <a:cubicBezTo>
                  <a:pt x="105368" y="389501"/>
                  <a:pt x="109855" y="389890"/>
                  <a:pt x="114300" y="390525"/>
                </a:cubicBezTo>
                <a:cubicBezTo>
                  <a:pt x="118110" y="391795"/>
                  <a:pt x="122388" y="392107"/>
                  <a:pt x="125730" y="394335"/>
                </a:cubicBezTo>
                <a:cubicBezTo>
                  <a:pt x="133623" y="399597"/>
                  <a:pt x="129224" y="397590"/>
                  <a:pt x="139065" y="400050"/>
                </a:cubicBezTo>
                <a:cubicBezTo>
                  <a:pt x="155443" y="410969"/>
                  <a:pt x="134721" y="397878"/>
                  <a:pt x="150495" y="405765"/>
                </a:cubicBezTo>
                <a:cubicBezTo>
                  <a:pt x="152543" y="406789"/>
                  <a:pt x="154022" y="408902"/>
                  <a:pt x="156210" y="409575"/>
                </a:cubicBezTo>
                <a:cubicBezTo>
                  <a:pt x="176370" y="415778"/>
                  <a:pt x="179522" y="411593"/>
                  <a:pt x="201930" y="417195"/>
                </a:cubicBezTo>
                <a:cubicBezTo>
                  <a:pt x="228657" y="423877"/>
                  <a:pt x="206933" y="419016"/>
                  <a:pt x="268605" y="421005"/>
                </a:cubicBezTo>
                <a:cubicBezTo>
                  <a:pt x="254960" y="425553"/>
                  <a:pt x="270569" y="419051"/>
                  <a:pt x="259080" y="428625"/>
                </a:cubicBezTo>
                <a:cubicBezTo>
                  <a:pt x="253134" y="433580"/>
                  <a:pt x="251700" y="431362"/>
                  <a:pt x="245745" y="434340"/>
                </a:cubicBezTo>
                <a:cubicBezTo>
                  <a:pt x="243697" y="435364"/>
                  <a:pt x="241935" y="436880"/>
                  <a:pt x="240030" y="438150"/>
                </a:cubicBezTo>
                <a:cubicBezTo>
                  <a:pt x="223520" y="437515"/>
                  <a:pt x="206965" y="437617"/>
                  <a:pt x="190500" y="436245"/>
                </a:cubicBezTo>
                <a:cubicBezTo>
                  <a:pt x="184047" y="435707"/>
                  <a:pt x="177838" y="433500"/>
                  <a:pt x="171450" y="432435"/>
                </a:cubicBezTo>
                <a:lnTo>
                  <a:pt x="160020" y="430530"/>
                </a:lnTo>
                <a:cubicBezTo>
                  <a:pt x="158115" y="429260"/>
                  <a:pt x="156353" y="427744"/>
                  <a:pt x="154305" y="426720"/>
                </a:cubicBezTo>
                <a:cubicBezTo>
                  <a:pt x="150220" y="424678"/>
                  <a:pt x="142978" y="423779"/>
                  <a:pt x="139065" y="422910"/>
                </a:cubicBezTo>
                <a:cubicBezTo>
                  <a:pt x="122567" y="419244"/>
                  <a:pt x="141294" y="422099"/>
                  <a:pt x="114300" y="419100"/>
                </a:cubicBezTo>
                <a:cubicBezTo>
                  <a:pt x="112395" y="418465"/>
                  <a:pt x="110545" y="417631"/>
                  <a:pt x="108585" y="417195"/>
                </a:cubicBezTo>
                <a:cubicBezTo>
                  <a:pt x="104814" y="416357"/>
                  <a:pt x="100943" y="416048"/>
                  <a:pt x="97155" y="415290"/>
                </a:cubicBezTo>
                <a:cubicBezTo>
                  <a:pt x="94588" y="414777"/>
                  <a:pt x="92075" y="414020"/>
                  <a:pt x="89535" y="413385"/>
                </a:cubicBezTo>
                <a:cubicBezTo>
                  <a:pt x="87630" y="412115"/>
                  <a:pt x="86041" y="409020"/>
                  <a:pt x="83820" y="409575"/>
                </a:cubicBezTo>
                <a:cubicBezTo>
                  <a:pt x="79756" y="410591"/>
                  <a:pt x="82804" y="419989"/>
                  <a:pt x="83820" y="421005"/>
                </a:cubicBezTo>
                <a:cubicBezTo>
                  <a:pt x="85240" y="422425"/>
                  <a:pt x="87630" y="422275"/>
                  <a:pt x="89535" y="422910"/>
                </a:cubicBezTo>
                <a:cubicBezTo>
                  <a:pt x="91440" y="424815"/>
                  <a:pt x="93008" y="427131"/>
                  <a:pt x="95250" y="428625"/>
                </a:cubicBezTo>
                <a:cubicBezTo>
                  <a:pt x="96963" y="429767"/>
                  <a:pt x="107474" y="432117"/>
                  <a:pt x="108585" y="432435"/>
                </a:cubicBezTo>
                <a:cubicBezTo>
                  <a:pt x="122289" y="436350"/>
                  <a:pt x="104321" y="433093"/>
                  <a:pt x="129540" y="436245"/>
                </a:cubicBezTo>
                <a:cubicBezTo>
                  <a:pt x="152791" y="447870"/>
                  <a:pt x="132599" y="439088"/>
                  <a:pt x="188595" y="441960"/>
                </a:cubicBezTo>
                <a:cubicBezTo>
                  <a:pt x="195246" y="442301"/>
                  <a:pt x="214045" y="443560"/>
                  <a:pt x="222885" y="445770"/>
                </a:cubicBezTo>
                <a:cubicBezTo>
                  <a:pt x="228729" y="447231"/>
                  <a:pt x="234186" y="450024"/>
                  <a:pt x="240030" y="451485"/>
                </a:cubicBezTo>
                <a:cubicBezTo>
                  <a:pt x="242570" y="452120"/>
                  <a:pt x="245133" y="452671"/>
                  <a:pt x="247650" y="453390"/>
                </a:cubicBezTo>
                <a:cubicBezTo>
                  <a:pt x="249581" y="453942"/>
                  <a:pt x="251384" y="454965"/>
                  <a:pt x="253365" y="455295"/>
                </a:cubicBezTo>
                <a:cubicBezTo>
                  <a:pt x="266057" y="457410"/>
                  <a:pt x="288608" y="454025"/>
                  <a:pt x="299085" y="453390"/>
                </a:cubicBezTo>
                <a:close/>
              </a:path>
            </a:pathLst>
          </a:custGeom>
          <a:solidFill>
            <a:srgbClr val="336600"/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6627286" y="5615929"/>
            <a:ext cx="34173" cy="1138285"/>
          </a:xfrm>
          <a:custGeom>
            <a:avLst/>
            <a:gdLst>
              <a:gd name="connsiteX0" fmla="*/ 7620 w 45720"/>
              <a:gd name="connsiteY0" fmla="*/ 1501328 h 1503235"/>
              <a:gd name="connsiteX1" fmla="*/ 3810 w 45720"/>
              <a:gd name="connsiteY1" fmla="*/ 1468943 h 1503235"/>
              <a:gd name="connsiteX2" fmla="*/ 0 w 45720"/>
              <a:gd name="connsiteY2" fmla="*/ 1402268 h 1503235"/>
              <a:gd name="connsiteX3" fmla="*/ 1905 w 45720"/>
              <a:gd name="connsiteY3" fmla="*/ 1316543 h 1503235"/>
              <a:gd name="connsiteX4" fmla="*/ 3810 w 45720"/>
              <a:gd name="connsiteY4" fmla="*/ 1284158 h 1503235"/>
              <a:gd name="connsiteX5" fmla="*/ 9525 w 45720"/>
              <a:gd name="connsiteY5" fmla="*/ 1154618 h 1503235"/>
              <a:gd name="connsiteX6" fmla="*/ 13335 w 45720"/>
              <a:gd name="connsiteY6" fmla="*/ 1122233 h 1503235"/>
              <a:gd name="connsiteX7" fmla="*/ 15240 w 45720"/>
              <a:gd name="connsiteY7" fmla="*/ 1114613 h 1503235"/>
              <a:gd name="connsiteX8" fmla="*/ 13335 w 45720"/>
              <a:gd name="connsiteY8" fmla="*/ 1040318 h 1503235"/>
              <a:gd name="connsiteX9" fmla="*/ 11430 w 45720"/>
              <a:gd name="connsiteY9" fmla="*/ 1032698 h 1503235"/>
              <a:gd name="connsiteX10" fmla="*/ 9525 w 45720"/>
              <a:gd name="connsiteY10" fmla="*/ 1017458 h 1503235"/>
              <a:gd name="connsiteX11" fmla="*/ 7620 w 45720"/>
              <a:gd name="connsiteY11" fmla="*/ 979358 h 1503235"/>
              <a:gd name="connsiteX12" fmla="*/ 5715 w 45720"/>
              <a:gd name="connsiteY12" fmla="*/ 958403 h 1503235"/>
              <a:gd name="connsiteX13" fmla="*/ 9525 w 45720"/>
              <a:gd name="connsiteY13" fmla="*/ 796478 h 1503235"/>
              <a:gd name="connsiteX14" fmla="*/ 7620 w 45720"/>
              <a:gd name="connsiteY14" fmla="*/ 672653 h 1503235"/>
              <a:gd name="connsiteX15" fmla="*/ 3810 w 45720"/>
              <a:gd name="connsiteY15" fmla="*/ 609788 h 1503235"/>
              <a:gd name="connsiteX16" fmla="*/ 5715 w 45720"/>
              <a:gd name="connsiteY16" fmla="*/ 510728 h 1503235"/>
              <a:gd name="connsiteX17" fmla="*/ 7620 w 45720"/>
              <a:gd name="connsiteY17" fmla="*/ 505013 h 1503235"/>
              <a:gd name="connsiteX18" fmla="*/ 13335 w 45720"/>
              <a:gd name="connsiteY18" fmla="*/ 485963 h 1503235"/>
              <a:gd name="connsiteX19" fmla="*/ 17145 w 45720"/>
              <a:gd name="connsiteY19" fmla="*/ 480248 h 1503235"/>
              <a:gd name="connsiteX20" fmla="*/ 19050 w 45720"/>
              <a:gd name="connsiteY20" fmla="*/ 472628 h 1503235"/>
              <a:gd name="connsiteX21" fmla="*/ 22860 w 45720"/>
              <a:gd name="connsiteY21" fmla="*/ 442148 h 1503235"/>
              <a:gd name="connsiteX22" fmla="*/ 24765 w 45720"/>
              <a:gd name="connsiteY22" fmla="*/ 419288 h 1503235"/>
              <a:gd name="connsiteX23" fmla="*/ 19050 w 45720"/>
              <a:gd name="connsiteY23" fmla="*/ 394523 h 1503235"/>
              <a:gd name="connsiteX24" fmla="*/ 17145 w 45720"/>
              <a:gd name="connsiteY24" fmla="*/ 388808 h 1503235"/>
              <a:gd name="connsiteX25" fmla="*/ 15240 w 45720"/>
              <a:gd name="connsiteY25" fmla="*/ 371663 h 1503235"/>
              <a:gd name="connsiteX26" fmla="*/ 19050 w 45720"/>
              <a:gd name="connsiteY26" fmla="*/ 221168 h 1503235"/>
              <a:gd name="connsiteX27" fmla="*/ 17145 w 45720"/>
              <a:gd name="connsiteY27" fmla="*/ 110678 h 1503235"/>
              <a:gd name="connsiteX28" fmla="*/ 15240 w 45720"/>
              <a:gd name="connsiteY28" fmla="*/ 95438 h 1503235"/>
              <a:gd name="connsiteX29" fmla="*/ 13335 w 45720"/>
              <a:gd name="connsiteY29" fmla="*/ 74483 h 1503235"/>
              <a:gd name="connsiteX30" fmla="*/ 15240 w 45720"/>
              <a:gd name="connsiteY30" fmla="*/ 26858 h 1503235"/>
              <a:gd name="connsiteX31" fmla="*/ 19050 w 45720"/>
              <a:gd name="connsiteY31" fmla="*/ 13523 h 1503235"/>
              <a:gd name="connsiteX32" fmla="*/ 20955 w 45720"/>
              <a:gd name="connsiteY32" fmla="*/ 5903 h 1503235"/>
              <a:gd name="connsiteX33" fmla="*/ 20955 w 45720"/>
              <a:gd name="connsiteY33" fmla="*/ 9713 h 1503235"/>
              <a:gd name="connsiteX34" fmla="*/ 22860 w 45720"/>
              <a:gd name="connsiteY34" fmla="*/ 57338 h 1503235"/>
              <a:gd name="connsiteX35" fmla="*/ 24765 w 45720"/>
              <a:gd name="connsiteY35" fmla="*/ 68768 h 1503235"/>
              <a:gd name="connsiteX36" fmla="*/ 28575 w 45720"/>
              <a:gd name="connsiteY36" fmla="*/ 80198 h 1503235"/>
              <a:gd name="connsiteX37" fmla="*/ 30480 w 45720"/>
              <a:gd name="connsiteY37" fmla="*/ 116393 h 1503235"/>
              <a:gd name="connsiteX38" fmla="*/ 32385 w 45720"/>
              <a:gd name="connsiteY38" fmla="*/ 133538 h 1503235"/>
              <a:gd name="connsiteX39" fmla="*/ 30480 w 45720"/>
              <a:gd name="connsiteY39" fmla="*/ 213548 h 1503235"/>
              <a:gd name="connsiteX40" fmla="*/ 32385 w 45720"/>
              <a:gd name="connsiteY40" fmla="*/ 402143 h 1503235"/>
              <a:gd name="connsiteX41" fmla="*/ 34290 w 45720"/>
              <a:gd name="connsiteY41" fmla="*/ 417383 h 1503235"/>
              <a:gd name="connsiteX42" fmla="*/ 30480 w 45720"/>
              <a:gd name="connsiteY42" fmla="*/ 508823 h 1503235"/>
              <a:gd name="connsiteX43" fmla="*/ 28575 w 45720"/>
              <a:gd name="connsiteY43" fmla="*/ 531683 h 1503235"/>
              <a:gd name="connsiteX44" fmla="*/ 24765 w 45720"/>
              <a:gd name="connsiteY44" fmla="*/ 543113 h 1503235"/>
              <a:gd name="connsiteX45" fmla="*/ 22860 w 45720"/>
              <a:gd name="connsiteY45" fmla="*/ 548828 h 1503235"/>
              <a:gd name="connsiteX46" fmla="*/ 20955 w 45720"/>
              <a:gd name="connsiteY46" fmla="*/ 602168 h 1503235"/>
              <a:gd name="connsiteX47" fmla="*/ 19050 w 45720"/>
              <a:gd name="connsiteY47" fmla="*/ 611693 h 1503235"/>
              <a:gd name="connsiteX48" fmla="*/ 17145 w 45720"/>
              <a:gd name="connsiteY48" fmla="*/ 638363 h 1503235"/>
              <a:gd name="connsiteX49" fmla="*/ 19050 w 45720"/>
              <a:gd name="connsiteY49" fmla="*/ 647888 h 1503235"/>
              <a:gd name="connsiteX50" fmla="*/ 20955 w 45720"/>
              <a:gd name="connsiteY50" fmla="*/ 659318 h 1503235"/>
              <a:gd name="connsiteX51" fmla="*/ 22860 w 45720"/>
              <a:gd name="connsiteY51" fmla="*/ 653603 h 1503235"/>
              <a:gd name="connsiteX52" fmla="*/ 26670 w 45720"/>
              <a:gd name="connsiteY52" fmla="*/ 640268 h 1503235"/>
              <a:gd name="connsiteX53" fmla="*/ 24765 w 45720"/>
              <a:gd name="connsiteY53" fmla="*/ 623123 h 1503235"/>
              <a:gd name="connsiteX54" fmla="*/ 26670 w 45720"/>
              <a:gd name="connsiteY54" fmla="*/ 670748 h 1503235"/>
              <a:gd name="connsiteX55" fmla="*/ 28575 w 45720"/>
              <a:gd name="connsiteY55" fmla="*/ 727898 h 1503235"/>
              <a:gd name="connsiteX56" fmla="*/ 30480 w 45720"/>
              <a:gd name="connsiteY56" fmla="*/ 777428 h 1503235"/>
              <a:gd name="connsiteX57" fmla="*/ 32385 w 45720"/>
              <a:gd name="connsiteY57" fmla="*/ 893633 h 1503235"/>
              <a:gd name="connsiteX58" fmla="*/ 34290 w 45720"/>
              <a:gd name="connsiteY58" fmla="*/ 899348 h 1503235"/>
              <a:gd name="connsiteX59" fmla="*/ 36195 w 45720"/>
              <a:gd name="connsiteY59" fmla="*/ 983168 h 1503235"/>
              <a:gd name="connsiteX60" fmla="*/ 40005 w 45720"/>
              <a:gd name="connsiteY60" fmla="*/ 1011743 h 1503235"/>
              <a:gd name="connsiteX61" fmla="*/ 36195 w 45720"/>
              <a:gd name="connsiteY61" fmla="*/ 1051748 h 1503235"/>
              <a:gd name="connsiteX62" fmla="*/ 38100 w 45720"/>
              <a:gd name="connsiteY62" fmla="*/ 1179383 h 1503235"/>
              <a:gd name="connsiteX63" fmla="*/ 36195 w 45720"/>
              <a:gd name="connsiteY63" fmla="*/ 1192718 h 1503235"/>
              <a:gd name="connsiteX64" fmla="*/ 34290 w 45720"/>
              <a:gd name="connsiteY64" fmla="*/ 1179383 h 1503235"/>
              <a:gd name="connsiteX65" fmla="*/ 32385 w 45720"/>
              <a:gd name="connsiteY65" fmla="*/ 1171763 h 1503235"/>
              <a:gd name="connsiteX66" fmla="*/ 30480 w 45720"/>
              <a:gd name="connsiteY66" fmla="*/ 1101278 h 1503235"/>
              <a:gd name="connsiteX67" fmla="*/ 26670 w 45720"/>
              <a:gd name="connsiteY67" fmla="*/ 1072703 h 1503235"/>
              <a:gd name="connsiteX68" fmla="*/ 28575 w 45720"/>
              <a:gd name="connsiteY68" fmla="*/ 1055558 h 1503235"/>
              <a:gd name="connsiteX69" fmla="*/ 30480 w 45720"/>
              <a:gd name="connsiteY69" fmla="*/ 1061273 h 1503235"/>
              <a:gd name="connsiteX70" fmla="*/ 32385 w 45720"/>
              <a:gd name="connsiteY70" fmla="*/ 1106993 h 1503235"/>
              <a:gd name="connsiteX71" fmla="*/ 36195 w 45720"/>
              <a:gd name="connsiteY71" fmla="*/ 1120328 h 1503235"/>
              <a:gd name="connsiteX72" fmla="*/ 40005 w 45720"/>
              <a:gd name="connsiteY72" fmla="*/ 1137473 h 1503235"/>
              <a:gd name="connsiteX73" fmla="*/ 41910 w 45720"/>
              <a:gd name="connsiteY73" fmla="*/ 1177478 h 1503235"/>
              <a:gd name="connsiteX74" fmla="*/ 45720 w 45720"/>
              <a:gd name="connsiteY74" fmla="*/ 1225103 h 1503235"/>
              <a:gd name="connsiteX75" fmla="*/ 43815 w 45720"/>
              <a:gd name="connsiteY75" fmla="*/ 1329878 h 1503235"/>
              <a:gd name="connsiteX76" fmla="*/ 41910 w 45720"/>
              <a:gd name="connsiteY76" fmla="*/ 1337498 h 1503235"/>
              <a:gd name="connsiteX77" fmla="*/ 43815 w 45720"/>
              <a:gd name="connsiteY77" fmla="*/ 1491803 h 1503235"/>
              <a:gd name="connsiteX78" fmla="*/ 7620 w 45720"/>
              <a:gd name="connsiteY78" fmla="*/ 1501328 h 150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45720" h="1503235">
                <a:moveTo>
                  <a:pt x="7620" y="1501328"/>
                </a:moveTo>
                <a:cubicBezTo>
                  <a:pt x="953" y="1497518"/>
                  <a:pt x="5237" y="1491293"/>
                  <a:pt x="3810" y="1468943"/>
                </a:cubicBezTo>
                <a:cubicBezTo>
                  <a:pt x="2392" y="1446727"/>
                  <a:pt x="0" y="1402268"/>
                  <a:pt x="0" y="1402268"/>
                </a:cubicBezTo>
                <a:cubicBezTo>
                  <a:pt x="635" y="1373693"/>
                  <a:pt x="983" y="1345110"/>
                  <a:pt x="1905" y="1316543"/>
                </a:cubicBezTo>
                <a:cubicBezTo>
                  <a:pt x="2254" y="1305735"/>
                  <a:pt x="3497" y="1294967"/>
                  <a:pt x="3810" y="1284158"/>
                </a:cubicBezTo>
                <a:cubicBezTo>
                  <a:pt x="8354" y="1127376"/>
                  <a:pt x="861" y="1232591"/>
                  <a:pt x="9525" y="1154618"/>
                </a:cubicBezTo>
                <a:cubicBezTo>
                  <a:pt x="10035" y="1150029"/>
                  <a:pt x="12462" y="1127469"/>
                  <a:pt x="13335" y="1122233"/>
                </a:cubicBezTo>
                <a:cubicBezTo>
                  <a:pt x="13765" y="1119650"/>
                  <a:pt x="14605" y="1117153"/>
                  <a:pt x="15240" y="1114613"/>
                </a:cubicBezTo>
                <a:cubicBezTo>
                  <a:pt x="14605" y="1089848"/>
                  <a:pt x="14486" y="1065064"/>
                  <a:pt x="13335" y="1040318"/>
                </a:cubicBezTo>
                <a:cubicBezTo>
                  <a:pt x="13213" y="1037703"/>
                  <a:pt x="11860" y="1035281"/>
                  <a:pt x="11430" y="1032698"/>
                </a:cubicBezTo>
                <a:cubicBezTo>
                  <a:pt x="10588" y="1027648"/>
                  <a:pt x="10160" y="1022538"/>
                  <a:pt x="9525" y="1017458"/>
                </a:cubicBezTo>
                <a:cubicBezTo>
                  <a:pt x="8890" y="1004758"/>
                  <a:pt x="8439" y="992047"/>
                  <a:pt x="7620" y="979358"/>
                </a:cubicBezTo>
                <a:cubicBezTo>
                  <a:pt x="7168" y="972359"/>
                  <a:pt x="5715" y="965417"/>
                  <a:pt x="5715" y="958403"/>
                </a:cubicBezTo>
                <a:cubicBezTo>
                  <a:pt x="5715" y="839224"/>
                  <a:pt x="4479" y="862078"/>
                  <a:pt x="9525" y="796478"/>
                </a:cubicBezTo>
                <a:cubicBezTo>
                  <a:pt x="8890" y="755203"/>
                  <a:pt x="8883" y="713914"/>
                  <a:pt x="7620" y="672653"/>
                </a:cubicBezTo>
                <a:cubicBezTo>
                  <a:pt x="6978" y="651669"/>
                  <a:pt x="3810" y="609788"/>
                  <a:pt x="3810" y="609788"/>
                </a:cubicBezTo>
                <a:cubicBezTo>
                  <a:pt x="4445" y="576768"/>
                  <a:pt x="4515" y="543732"/>
                  <a:pt x="5715" y="510728"/>
                </a:cubicBezTo>
                <a:cubicBezTo>
                  <a:pt x="5788" y="508721"/>
                  <a:pt x="7068" y="506944"/>
                  <a:pt x="7620" y="505013"/>
                </a:cubicBezTo>
                <a:cubicBezTo>
                  <a:pt x="8951" y="500354"/>
                  <a:pt x="11071" y="489358"/>
                  <a:pt x="13335" y="485963"/>
                </a:cubicBezTo>
                <a:lnTo>
                  <a:pt x="17145" y="480248"/>
                </a:lnTo>
                <a:cubicBezTo>
                  <a:pt x="17780" y="477708"/>
                  <a:pt x="18537" y="475195"/>
                  <a:pt x="19050" y="472628"/>
                </a:cubicBezTo>
                <a:cubicBezTo>
                  <a:pt x="21281" y="461474"/>
                  <a:pt x="21766" y="454185"/>
                  <a:pt x="22860" y="442148"/>
                </a:cubicBezTo>
                <a:cubicBezTo>
                  <a:pt x="23552" y="434533"/>
                  <a:pt x="24130" y="426908"/>
                  <a:pt x="24765" y="419288"/>
                </a:cubicBezTo>
                <a:cubicBezTo>
                  <a:pt x="22292" y="401977"/>
                  <a:pt x="24280" y="410213"/>
                  <a:pt x="19050" y="394523"/>
                </a:cubicBezTo>
                <a:lnTo>
                  <a:pt x="17145" y="388808"/>
                </a:lnTo>
                <a:cubicBezTo>
                  <a:pt x="16510" y="383093"/>
                  <a:pt x="15240" y="377413"/>
                  <a:pt x="15240" y="371663"/>
                </a:cubicBezTo>
                <a:cubicBezTo>
                  <a:pt x="15240" y="264050"/>
                  <a:pt x="14331" y="282510"/>
                  <a:pt x="19050" y="221168"/>
                </a:cubicBezTo>
                <a:cubicBezTo>
                  <a:pt x="18415" y="184338"/>
                  <a:pt x="18261" y="147497"/>
                  <a:pt x="17145" y="110678"/>
                </a:cubicBezTo>
                <a:cubicBezTo>
                  <a:pt x="16990" y="105561"/>
                  <a:pt x="15776" y="100529"/>
                  <a:pt x="15240" y="95438"/>
                </a:cubicBezTo>
                <a:cubicBezTo>
                  <a:pt x="14506" y="88463"/>
                  <a:pt x="13970" y="81468"/>
                  <a:pt x="13335" y="74483"/>
                </a:cubicBezTo>
                <a:cubicBezTo>
                  <a:pt x="13970" y="58608"/>
                  <a:pt x="14147" y="42708"/>
                  <a:pt x="15240" y="26858"/>
                </a:cubicBezTo>
                <a:cubicBezTo>
                  <a:pt x="15511" y="22933"/>
                  <a:pt x="17944" y="17394"/>
                  <a:pt x="19050" y="13523"/>
                </a:cubicBezTo>
                <a:cubicBezTo>
                  <a:pt x="19769" y="11006"/>
                  <a:pt x="20236" y="8420"/>
                  <a:pt x="20955" y="5903"/>
                </a:cubicBezTo>
                <a:cubicBezTo>
                  <a:pt x="24860" y="-7765"/>
                  <a:pt x="21680" y="6090"/>
                  <a:pt x="20955" y="9713"/>
                </a:cubicBezTo>
                <a:cubicBezTo>
                  <a:pt x="21590" y="25588"/>
                  <a:pt x="21837" y="41483"/>
                  <a:pt x="22860" y="57338"/>
                </a:cubicBezTo>
                <a:cubicBezTo>
                  <a:pt x="23109" y="61193"/>
                  <a:pt x="23828" y="65021"/>
                  <a:pt x="24765" y="68768"/>
                </a:cubicBezTo>
                <a:cubicBezTo>
                  <a:pt x="25739" y="72664"/>
                  <a:pt x="28575" y="80198"/>
                  <a:pt x="28575" y="80198"/>
                </a:cubicBezTo>
                <a:cubicBezTo>
                  <a:pt x="29210" y="92263"/>
                  <a:pt x="29619" y="104342"/>
                  <a:pt x="30480" y="116393"/>
                </a:cubicBezTo>
                <a:cubicBezTo>
                  <a:pt x="30890" y="122129"/>
                  <a:pt x="32385" y="127788"/>
                  <a:pt x="32385" y="133538"/>
                </a:cubicBezTo>
                <a:cubicBezTo>
                  <a:pt x="32385" y="160216"/>
                  <a:pt x="31115" y="186878"/>
                  <a:pt x="30480" y="213548"/>
                </a:cubicBezTo>
                <a:cubicBezTo>
                  <a:pt x="31115" y="276413"/>
                  <a:pt x="31210" y="339286"/>
                  <a:pt x="32385" y="402143"/>
                </a:cubicBezTo>
                <a:cubicBezTo>
                  <a:pt x="32481" y="407262"/>
                  <a:pt x="34290" y="412263"/>
                  <a:pt x="34290" y="417383"/>
                </a:cubicBezTo>
                <a:cubicBezTo>
                  <a:pt x="34290" y="489641"/>
                  <a:pt x="34239" y="467476"/>
                  <a:pt x="30480" y="508823"/>
                </a:cubicBezTo>
                <a:cubicBezTo>
                  <a:pt x="29788" y="516438"/>
                  <a:pt x="29832" y="524141"/>
                  <a:pt x="28575" y="531683"/>
                </a:cubicBezTo>
                <a:cubicBezTo>
                  <a:pt x="27915" y="535644"/>
                  <a:pt x="26035" y="539303"/>
                  <a:pt x="24765" y="543113"/>
                </a:cubicBezTo>
                <a:lnTo>
                  <a:pt x="22860" y="548828"/>
                </a:lnTo>
                <a:cubicBezTo>
                  <a:pt x="22225" y="566608"/>
                  <a:pt x="22031" y="584409"/>
                  <a:pt x="20955" y="602168"/>
                </a:cubicBezTo>
                <a:cubicBezTo>
                  <a:pt x="20759" y="605400"/>
                  <a:pt x="19389" y="608473"/>
                  <a:pt x="19050" y="611693"/>
                </a:cubicBezTo>
                <a:cubicBezTo>
                  <a:pt x="18117" y="620557"/>
                  <a:pt x="17780" y="629473"/>
                  <a:pt x="17145" y="638363"/>
                </a:cubicBezTo>
                <a:cubicBezTo>
                  <a:pt x="17780" y="641538"/>
                  <a:pt x="18471" y="644702"/>
                  <a:pt x="19050" y="647888"/>
                </a:cubicBezTo>
                <a:cubicBezTo>
                  <a:pt x="19741" y="651688"/>
                  <a:pt x="18812" y="656104"/>
                  <a:pt x="20955" y="659318"/>
                </a:cubicBezTo>
                <a:cubicBezTo>
                  <a:pt x="22069" y="660989"/>
                  <a:pt x="22308" y="655534"/>
                  <a:pt x="22860" y="653603"/>
                </a:cubicBezTo>
                <a:cubicBezTo>
                  <a:pt x="27644" y="636859"/>
                  <a:pt x="22102" y="653971"/>
                  <a:pt x="26670" y="640268"/>
                </a:cubicBezTo>
                <a:cubicBezTo>
                  <a:pt x="26035" y="634553"/>
                  <a:pt x="24765" y="617373"/>
                  <a:pt x="24765" y="623123"/>
                </a:cubicBezTo>
                <a:cubicBezTo>
                  <a:pt x="24765" y="639011"/>
                  <a:pt x="26093" y="654871"/>
                  <a:pt x="26670" y="670748"/>
                </a:cubicBezTo>
                <a:cubicBezTo>
                  <a:pt x="27363" y="689796"/>
                  <a:pt x="27895" y="708850"/>
                  <a:pt x="28575" y="727898"/>
                </a:cubicBezTo>
                <a:cubicBezTo>
                  <a:pt x="29165" y="744410"/>
                  <a:pt x="29845" y="760918"/>
                  <a:pt x="30480" y="777428"/>
                </a:cubicBezTo>
                <a:cubicBezTo>
                  <a:pt x="31115" y="816163"/>
                  <a:pt x="31175" y="854912"/>
                  <a:pt x="32385" y="893633"/>
                </a:cubicBezTo>
                <a:cubicBezTo>
                  <a:pt x="32448" y="895640"/>
                  <a:pt x="34205" y="897342"/>
                  <a:pt x="34290" y="899348"/>
                </a:cubicBezTo>
                <a:cubicBezTo>
                  <a:pt x="35478" y="927270"/>
                  <a:pt x="35198" y="955239"/>
                  <a:pt x="36195" y="983168"/>
                </a:cubicBezTo>
                <a:cubicBezTo>
                  <a:pt x="36941" y="1004051"/>
                  <a:pt x="36030" y="999819"/>
                  <a:pt x="40005" y="1011743"/>
                </a:cubicBezTo>
                <a:cubicBezTo>
                  <a:pt x="39047" y="1020363"/>
                  <a:pt x="36195" y="1044600"/>
                  <a:pt x="36195" y="1051748"/>
                </a:cubicBezTo>
                <a:cubicBezTo>
                  <a:pt x="36195" y="1094298"/>
                  <a:pt x="37465" y="1136838"/>
                  <a:pt x="38100" y="1179383"/>
                </a:cubicBezTo>
                <a:cubicBezTo>
                  <a:pt x="37465" y="1183828"/>
                  <a:pt x="40685" y="1192718"/>
                  <a:pt x="36195" y="1192718"/>
                </a:cubicBezTo>
                <a:cubicBezTo>
                  <a:pt x="31705" y="1192718"/>
                  <a:pt x="35093" y="1183801"/>
                  <a:pt x="34290" y="1179383"/>
                </a:cubicBezTo>
                <a:cubicBezTo>
                  <a:pt x="33822" y="1176807"/>
                  <a:pt x="33020" y="1174303"/>
                  <a:pt x="32385" y="1171763"/>
                </a:cubicBezTo>
                <a:cubicBezTo>
                  <a:pt x="31750" y="1148268"/>
                  <a:pt x="31501" y="1124759"/>
                  <a:pt x="30480" y="1101278"/>
                </a:cubicBezTo>
                <a:cubicBezTo>
                  <a:pt x="30069" y="1091815"/>
                  <a:pt x="28231" y="1082066"/>
                  <a:pt x="26670" y="1072703"/>
                </a:cubicBezTo>
                <a:cubicBezTo>
                  <a:pt x="27305" y="1066988"/>
                  <a:pt x="26757" y="1061013"/>
                  <a:pt x="28575" y="1055558"/>
                </a:cubicBezTo>
                <a:cubicBezTo>
                  <a:pt x="29210" y="1053653"/>
                  <a:pt x="30332" y="1059270"/>
                  <a:pt x="30480" y="1061273"/>
                </a:cubicBezTo>
                <a:cubicBezTo>
                  <a:pt x="31607" y="1076485"/>
                  <a:pt x="31298" y="1091779"/>
                  <a:pt x="32385" y="1106993"/>
                </a:cubicBezTo>
                <a:cubicBezTo>
                  <a:pt x="32822" y="1113107"/>
                  <a:pt x="34962" y="1114778"/>
                  <a:pt x="36195" y="1120328"/>
                </a:cubicBezTo>
                <a:cubicBezTo>
                  <a:pt x="40665" y="1140444"/>
                  <a:pt x="35717" y="1124608"/>
                  <a:pt x="40005" y="1137473"/>
                </a:cubicBezTo>
                <a:cubicBezTo>
                  <a:pt x="40640" y="1150808"/>
                  <a:pt x="41148" y="1164150"/>
                  <a:pt x="41910" y="1177478"/>
                </a:cubicBezTo>
                <a:cubicBezTo>
                  <a:pt x="43020" y="1196901"/>
                  <a:pt x="44027" y="1206481"/>
                  <a:pt x="45720" y="1225103"/>
                </a:cubicBezTo>
                <a:cubicBezTo>
                  <a:pt x="45085" y="1260028"/>
                  <a:pt x="44998" y="1294967"/>
                  <a:pt x="43815" y="1329878"/>
                </a:cubicBezTo>
                <a:cubicBezTo>
                  <a:pt x="43726" y="1332495"/>
                  <a:pt x="41910" y="1334880"/>
                  <a:pt x="41910" y="1337498"/>
                </a:cubicBezTo>
                <a:cubicBezTo>
                  <a:pt x="41910" y="1388937"/>
                  <a:pt x="43180" y="1440368"/>
                  <a:pt x="43815" y="1491803"/>
                </a:cubicBezTo>
                <a:cubicBezTo>
                  <a:pt x="41806" y="1503859"/>
                  <a:pt x="14287" y="1505138"/>
                  <a:pt x="7620" y="1501328"/>
                </a:cubicBezTo>
                <a:close/>
              </a:path>
            </a:pathLst>
          </a:cu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6399334" y="5588664"/>
            <a:ext cx="497577" cy="1006873"/>
          </a:xfrm>
          <a:custGeom>
            <a:avLst/>
            <a:gdLst>
              <a:gd name="connsiteX0" fmla="*/ 310693 w 665710"/>
              <a:gd name="connsiteY0" fmla="*/ 1306830 h 1329691"/>
              <a:gd name="connsiteX1" fmla="*/ 236398 w 665710"/>
              <a:gd name="connsiteY1" fmla="*/ 1303020 h 1329691"/>
              <a:gd name="connsiteX2" fmla="*/ 184963 w 665710"/>
              <a:gd name="connsiteY2" fmla="*/ 1304925 h 1329691"/>
              <a:gd name="connsiteX3" fmla="*/ 150673 w 665710"/>
              <a:gd name="connsiteY3" fmla="*/ 1316355 h 1329691"/>
              <a:gd name="connsiteX4" fmla="*/ 139243 w 665710"/>
              <a:gd name="connsiteY4" fmla="*/ 1320165 h 1329691"/>
              <a:gd name="connsiteX5" fmla="*/ 133528 w 665710"/>
              <a:gd name="connsiteY5" fmla="*/ 1322070 h 1329691"/>
              <a:gd name="connsiteX6" fmla="*/ 82093 w 665710"/>
              <a:gd name="connsiteY6" fmla="*/ 1325880 h 1329691"/>
              <a:gd name="connsiteX7" fmla="*/ 51613 w 665710"/>
              <a:gd name="connsiteY7" fmla="*/ 1327785 h 1329691"/>
              <a:gd name="connsiteX8" fmla="*/ 45898 w 665710"/>
              <a:gd name="connsiteY8" fmla="*/ 1325880 h 1329691"/>
              <a:gd name="connsiteX9" fmla="*/ 51613 w 665710"/>
              <a:gd name="connsiteY9" fmla="*/ 1323975 h 1329691"/>
              <a:gd name="connsiteX10" fmla="*/ 95428 w 665710"/>
              <a:gd name="connsiteY10" fmla="*/ 1320165 h 1329691"/>
              <a:gd name="connsiteX11" fmla="*/ 103048 w 665710"/>
              <a:gd name="connsiteY11" fmla="*/ 1318260 h 1329691"/>
              <a:gd name="connsiteX12" fmla="*/ 108763 w 665710"/>
              <a:gd name="connsiteY12" fmla="*/ 1316355 h 1329691"/>
              <a:gd name="connsiteX13" fmla="*/ 131623 w 665710"/>
              <a:gd name="connsiteY13" fmla="*/ 1310640 h 1329691"/>
              <a:gd name="connsiteX14" fmla="*/ 137338 w 665710"/>
              <a:gd name="connsiteY14" fmla="*/ 1308735 h 1329691"/>
              <a:gd name="connsiteX15" fmla="*/ 143053 w 665710"/>
              <a:gd name="connsiteY15" fmla="*/ 1306830 h 1329691"/>
              <a:gd name="connsiteX16" fmla="*/ 154483 w 665710"/>
              <a:gd name="connsiteY16" fmla="*/ 1299210 h 1329691"/>
              <a:gd name="connsiteX17" fmla="*/ 160198 w 665710"/>
              <a:gd name="connsiteY17" fmla="*/ 1295400 h 1329691"/>
              <a:gd name="connsiteX18" fmla="*/ 169723 w 665710"/>
              <a:gd name="connsiteY18" fmla="*/ 1293495 h 1329691"/>
              <a:gd name="connsiteX19" fmla="*/ 175438 w 665710"/>
              <a:gd name="connsiteY19" fmla="*/ 1291590 h 1329691"/>
              <a:gd name="connsiteX20" fmla="*/ 196393 w 665710"/>
              <a:gd name="connsiteY20" fmla="*/ 1289685 h 1329691"/>
              <a:gd name="connsiteX21" fmla="*/ 249733 w 665710"/>
              <a:gd name="connsiteY21" fmla="*/ 1283970 h 1329691"/>
              <a:gd name="connsiteX22" fmla="*/ 266878 w 665710"/>
              <a:gd name="connsiteY22" fmla="*/ 1282065 h 1329691"/>
              <a:gd name="connsiteX23" fmla="*/ 276403 w 665710"/>
              <a:gd name="connsiteY23" fmla="*/ 1280160 h 1329691"/>
              <a:gd name="connsiteX24" fmla="*/ 289738 w 665710"/>
              <a:gd name="connsiteY24" fmla="*/ 1278255 h 1329691"/>
              <a:gd name="connsiteX25" fmla="*/ 304978 w 665710"/>
              <a:gd name="connsiteY25" fmla="*/ 1268730 h 1329691"/>
              <a:gd name="connsiteX26" fmla="*/ 308788 w 665710"/>
              <a:gd name="connsiteY26" fmla="*/ 1257300 h 1329691"/>
              <a:gd name="connsiteX27" fmla="*/ 291643 w 665710"/>
              <a:gd name="connsiteY27" fmla="*/ 1251585 h 1329691"/>
              <a:gd name="connsiteX28" fmla="*/ 285928 w 665710"/>
              <a:gd name="connsiteY28" fmla="*/ 1249680 h 1329691"/>
              <a:gd name="connsiteX29" fmla="*/ 257353 w 665710"/>
              <a:gd name="connsiteY29" fmla="*/ 1251585 h 1329691"/>
              <a:gd name="connsiteX30" fmla="*/ 251638 w 665710"/>
              <a:gd name="connsiteY30" fmla="*/ 1253490 h 1329691"/>
              <a:gd name="connsiteX31" fmla="*/ 228778 w 665710"/>
              <a:gd name="connsiteY31" fmla="*/ 1255395 h 1329691"/>
              <a:gd name="connsiteX32" fmla="*/ 205918 w 665710"/>
              <a:gd name="connsiteY32" fmla="*/ 1259205 h 1329691"/>
              <a:gd name="connsiteX33" fmla="*/ 190678 w 665710"/>
              <a:gd name="connsiteY33" fmla="*/ 1257300 h 1329691"/>
              <a:gd name="connsiteX34" fmla="*/ 173533 w 665710"/>
              <a:gd name="connsiteY34" fmla="*/ 1249680 h 1329691"/>
              <a:gd name="connsiteX35" fmla="*/ 162103 w 665710"/>
              <a:gd name="connsiteY35" fmla="*/ 1245870 h 1329691"/>
              <a:gd name="connsiteX36" fmla="*/ 125908 w 665710"/>
              <a:gd name="connsiteY36" fmla="*/ 1247775 h 1329691"/>
              <a:gd name="connsiteX37" fmla="*/ 131623 w 665710"/>
              <a:gd name="connsiteY37" fmla="*/ 1243965 h 1329691"/>
              <a:gd name="connsiteX38" fmla="*/ 139243 w 665710"/>
              <a:gd name="connsiteY38" fmla="*/ 1242060 h 1329691"/>
              <a:gd name="connsiteX39" fmla="*/ 164008 w 665710"/>
              <a:gd name="connsiteY39" fmla="*/ 1236345 h 1329691"/>
              <a:gd name="connsiteX40" fmla="*/ 186868 w 665710"/>
              <a:gd name="connsiteY40" fmla="*/ 1238250 h 1329691"/>
              <a:gd name="connsiteX41" fmla="*/ 202108 w 665710"/>
              <a:gd name="connsiteY41" fmla="*/ 1240155 h 1329691"/>
              <a:gd name="connsiteX42" fmla="*/ 224968 w 665710"/>
              <a:gd name="connsiteY42" fmla="*/ 1242060 h 1329691"/>
              <a:gd name="connsiteX43" fmla="*/ 264973 w 665710"/>
              <a:gd name="connsiteY43" fmla="*/ 1240155 h 1329691"/>
              <a:gd name="connsiteX44" fmla="*/ 270688 w 665710"/>
              <a:gd name="connsiteY44" fmla="*/ 1236345 h 1329691"/>
              <a:gd name="connsiteX45" fmla="*/ 287833 w 665710"/>
              <a:gd name="connsiteY45" fmla="*/ 1230630 h 1329691"/>
              <a:gd name="connsiteX46" fmla="*/ 293548 w 665710"/>
              <a:gd name="connsiteY46" fmla="*/ 1228725 h 1329691"/>
              <a:gd name="connsiteX47" fmla="*/ 304978 w 665710"/>
              <a:gd name="connsiteY47" fmla="*/ 1223010 h 1329691"/>
              <a:gd name="connsiteX48" fmla="*/ 299263 w 665710"/>
              <a:gd name="connsiteY48" fmla="*/ 1219200 h 1329691"/>
              <a:gd name="connsiteX49" fmla="*/ 264973 w 665710"/>
              <a:gd name="connsiteY49" fmla="*/ 1221105 h 1329691"/>
              <a:gd name="connsiteX50" fmla="*/ 209728 w 665710"/>
              <a:gd name="connsiteY50" fmla="*/ 1223010 h 1329691"/>
              <a:gd name="connsiteX51" fmla="*/ 164008 w 665710"/>
              <a:gd name="connsiteY51" fmla="*/ 1219200 h 1329691"/>
              <a:gd name="connsiteX52" fmla="*/ 152578 w 665710"/>
              <a:gd name="connsiteY52" fmla="*/ 1215390 h 1329691"/>
              <a:gd name="connsiteX53" fmla="*/ 146863 w 665710"/>
              <a:gd name="connsiteY53" fmla="*/ 1213485 h 1329691"/>
              <a:gd name="connsiteX54" fmla="*/ 167818 w 665710"/>
              <a:gd name="connsiteY54" fmla="*/ 1211580 h 1329691"/>
              <a:gd name="connsiteX55" fmla="*/ 202108 w 665710"/>
              <a:gd name="connsiteY55" fmla="*/ 1209675 h 1329691"/>
              <a:gd name="connsiteX56" fmla="*/ 213538 w 665710"/>
              <a:gd name="connsiteY56" fmla="*/ 1205865 h 1329691"/>
              <a:gd name="connsiteX57" fmla="*/ 224968 w 665710"/>
              <a:gd name="connsiteY57" fmla="*/ 1202055 h 1329691"/>
              <a:gd name="connsiteX58" fmla="*/ 230683 w 665710"/>
              <a:gd name="connsiteY58" fmla="*/ 1200150 h 1329691"/>
              <a:gd name="connsiteX59" fmla="*/ 236398 w 665710"/>
              <a:gd name="connsiteY59" fmla="*/ 1198245 h 1329691"/>
              <a:gd name="connsiteX60" fmla="*/ 308788 w 665710"/>
              <a:gd name="connsiteY60" fmla="*/ 1198245 h 1329691"/>
              <a:gd name="connsiteX61" fmla="*/ 316408 w 665710"/>
              <a:gd name="connsiteY61" fmla="*/ 1186815 h 1329691"/>
              <a:gd name="connsiteX62" fmla="*/ 310693 w 665710"/>
              <a:gd name="connsiteY62" fmla="*/ 1183005 h 1329691"/>
              <a:gd name="connsiteX63" fmla="*/ 238303 w 665710"/>
              <a:gd name="connsiteY63" fmla="*/ 1177290 h 1329691"/>
              <a:gd name="connsiteX64" fmla="*/ 224968 w 665710"/>
              <a:gd name="connsiteY64" fmla="*/ 1175385 h 1329691"/>
              <a:gd name="connsiteX65" fmla="*/ 219253 w 665710"/>
              <a:gd name="connsiteY65" fmla="*/ 1173480 h 1329691"/>
              <a:gd name="connsiteX66" fmla="*/ 205918 w 665710"/>
              <a:gd name="connsiteY66" fmla="*/ 1171575 h 1329691"/>
              <a:gd name="connsiteX67" fmla="*/ 183058 w 665710"/>
              <a:gd name="connsiteY67" fmla="*/ 1165860 h 1329691"/>
              <a:gd name="connsiteX68" fmla="*/ 171628 w 665710"/>
              <a:gd name="connsiteY68" fmla="*/ 1162050 h 1329691"/>
              <a:gd name="connsiteX69" fmla="*/ 156388 w 665710"/>
              <a:gd name="connsiteY69" fmla="*/ 1158240 h 1329691"/>
              <a:gd name="connsiteX70" fmla="*/ 150673 w 665710"/>
              <a:gd name="connsiteY70" fmla="*/ 1154430 h 1329691"/>
              <a:gd name="connsiteX71" fmla="*/ 165913 w 665710"/>
              <a:gd name="connsiteY71" fmla="*/ 1154430 h 1329691"/>
              <a:gd name="connsiteX72" fmla="*/ 186868 w 665710"/>
              <a:gd name="connsiteY72" fmla="*/ 1156335 h 1329691"/>
              <a:gd name="connsiteX73" fmla="*/ 204013 w 665710"/>
              <a:gd name="connsiteY73" fmla="*/ 1160145 h 1329691"/>
              <a:gd name="connsiteX74" fmla="*/ 221158 w 665710"/>
              <a:gd name="connsiteY74" fmla="*/ 1162050 h 1329691"/>
              <a:gd name="connsiteX75" fmla="*/ 251638 w 665710"/>
              <a:gd name="connsiteY75" fmla="*/ 1165860 h 1329691"/>
              <a:gd name="connsiteX76" fmla="*/ 264973 w 665710"/>
              <a:gd name="connsiteY76" fmla="*/ 1163955 h 1329691"/>
              <a:gd name="connsiteX77" fmla="*/ 272593 w 665710"/>
              <a:gd name="connsiteY77" fmla="*/ 1162050 h 1329691"/>
              <a:gd name="connsiteX78" fmla="*/ 291643 w 665710"/>
              <a:gd name="connsiteY78" fmla="*/ 1160145 h 1329691"/>
              <a:gd name="connsiteX79" fmla="*/ 322123 w 665710"/>
              <a:gd name="connsiteY79" fmla="*/ 1156335 h 1329691"/>
              <a:gd name="connsiteX80" fmla="*/ 318313 w 665710"/>
              <a:gd name="connsiteY80" fmla="*/ 1144905 h 1329691"/>
              <a:gd name="connsiteX81" fmla="*/ 312598 w 665710"/>
              <a:gd name="connsiteY81" fmla="*/ 1141095 h 1329691"/>
              <a:gd name="connsiteX82" fmla="*/ 278308 w 665710"/>
              <a:gd name="connsiteY82" fmla="*/ 1137285 h 1329691"/>
              <a:gd name="connsiteX83" fmla="*/ 261163 w 665710"/>
              <a:gd name="connsiteY83" fmla="*/ 1135380 h 1329691"/>
              <a:gd name="connsiteX84" fmla="*/ 251638 w 665710"/>
              <a:gd name="connsiteY84" fmla="*/ 1131570 h 1329691"/>
              <a:gd name="connsiteX85" fmla="*/ 234493 w 665710"/>
              <a:gd name="connsiteY85" fmla="*/ 1129665 h 1329691"/>
              <a:gd name="connsiteX86" fmla="*/ 226873 w 665710"/>
              <a:gd name="connsiteY86" fmla="*/ 1127760 h 1329691"/>
              <a:gd name="connsiteX87" fmla="*/ 202108 w 665710"/>
              <a:gd name="connsiteY87" fmla="*/ 1131570 h 1329691"/>
              <a:gd name="connsiteX88" fmla="*/ 196393 w 665710"/>
              <a:gd name="connsiteY88" fmla="*/ 1135380 h 1329691"/>
              <a:gd name="connsiteX89" fmla="*/ 190678 w 665710"/>
              <a:gd name="connsiteY89" fmla="*/ 1137285 h 1329691"/>
              <a:gd name="connsiteX90" fmla="*/ 183058 w 665710"/>
              <a:gd name="connsiteY90" fmla="*/ 1141095 h 1329691"/>
              <a:gd name="connsiteX91" fmla="*/ 184963 w 665710"/>
              <a:gd name="connsiteY91" fmla="*/ 1135380 h 1329691"/>
              <a:gd name="connsiteX92" fmla="*/ 196393 w 665710"/>
              <a:gd name="connsiteY92" fmla="*/ 1127760 h 1329691"/>
              <a:gd name="connsiteX93" fmla="*/ 200203 w 665710"/>
              <a:gd name="connsiteY93" fmla="*/ 1122045 h 1329691"/>
              <a:gd name="connsiteX94" fmla="*/ 211633 w 665710"/>
              <a:gd name="connsiteY94" fmla="*/ 1118235 h 1329691"/>
              <a:gd name="connsiteX95" fmla="*/ 257353 w 665710"/>
              <a:gd name="connsiteY95" fmla="*/ 1120140 h 1329691"/>
              <a:gd name="connsiteX96" fmla="*/ 251638 w 665710"/>
              <a:gd name="connsiteY96" fmla="*/ 1118235 h 1329691"/>
              <a:gd name="connsiteX97" fmla="*/ 244018 w 665710"/>
              <a:gd name="connsiteY97" fmla="*/ 1116330 h 1329691"/>
              <a:gd name="connsiteX98" fmla="*/ 219253 w 665710"/>
              <a:gd name="connsiteY98" fmla="*/ 1110615 h 1329691"/>
              <a:gd name="connsiteX99" fmla="*/ 207823 w 665710"/>
              <a:gd name="connsiteY99" fmla="*/ 1106805 h 1329691"/>
              <a:gd name="connsiteX100" fmla="*/ 190678 w 665710"/>
              <a:gd name="connsiteY100" fmla="*/ 1102995 h 1329691"/>
              <a:gd name="connsiteX101" fmla="*/ 179248 w 665710"/>
              <a:gd name="connsiteY101" fmla="*/ 1095375 h 1329691"/>
              <a:gd name="connsiteX102" fmla="*/ 162103 w 665710"/>
              <a:gd name="connsiteY102" fmla="*/ 1087755 h 1329691"/>
              <a:gd name="connsiteX103" fmla="*/ 133528 w 665710"/>
              <a:gd name="connsiteY103" fmla="*/ 1083945 h 1329691"/>
              <a:gd name="connsiteX104" fmla="*/ 124003 w 665710"/>
              <a:gd name="connsiteY104" fmla="*/ 1080135 h 1329691"/>
              <a:gd name="connsiteX105" fmla="*/ 116383 w 665710"/>
              <a:gd name="connsiteY105" fmla="*/ 1078230 h 1329691"/>
              <a:gd name="connsiteX106" fmla="*/ 110668 w 665710"/>
              <a:gd name="connsiteY106" fmla="*/ 1074420 h 1329691"/>
              <a:gd name="connsiteX107" fmla="*/ 104953 w 665710"/>
              <a:gd name="connsiteY107" fmla="*/ 1072515 h 1329691"/>
              <a:gd name="connsiteX108" fmla="*/ 99238 w 665710"/>
              <a:gd name="connsiteY108" fmla="*/ 1068705 h 1329691"/>
              <a:gd name="connsiteX109" fmla="*/ 91618 w 665710"/>
              <a:gd name="connsiteY109" fmla="*/ 1066800 h 1329691"/>
              <a:gd name="connsiteX110" fmla="*/ 125908 w 665710"/>
              <a:gd name="connsiteY110" fmla="*/ 1074420 h 1329691"/>
              <a:gd name="connsiteX111" fmla="*/ 148768 w 665710"/>
              <a:gd name="connsiteY111" fmla="*/ 1080135 h 1329691"/>
              <a:gd name="connsiteX112" fmla="*/ 245923 w 665710"/>
              <a:gd name="connsiteY112" fmla="*/ 1082040 h 1329691"/>
              <a:gd name="connsiteX113" fmla="*/ 257353 w 665710"/>
              <a:gd name="connsiteY113" fmla="*/ 1087755 h 1329691"/>
              <a:gd name="connsiteX114" fmla="*/ 270688 w 665710"/>
              <a:gd name="connsiteY114" fmla="*/ 1091565 h 1329691"/>
              <a:gd name="connsiteX115" fmla="*/ 276403 w 665710"/>
              <a:gd name="connsiteY115" fmla="*/ 1093470 h 1329691"/>
              <a:gd name="connsiteX116" fmla="*/ 282118 w 665710"/>
              <a:gd name="connsiteY116" fmla="*/ 1097280 h 1329691"/>
              <a:gd name="connsiteX117" fmla="*/ 285928 w 665710"/>
              <a:gd name="connsiteY117" fmla="*/ 1102995 h 1329691"/>
              <a:gd name="connsiteX118" fmla="*/ 291643 w 665710"/>
              <a:gd name="connsiteY118" fmla="*/ 1104900 h 1329691"/>
              <a:gd name="connsiteX119" fmla="*/ 297358 w 665710"/>
              <a:gd name="connsiteY119" fmla="*/ 1108710 h 1329691"/>
              <a:gd name="connsiteX120" fmla="*/ 310693 w 665710"/>
              <a:gd name="connsiteY120" fmla="*/ 1106805 h 1329691"/>
              <a:gd name="connsiteX121" fmla="*/ 312598 w 665710"/>
              <a:gd name="connsiteY121" fmla="*/ 1093470 h 1329691"/>
              <a:gd name="connsiteX122" fmla="*/ 310693 w 665710"/>
              <a:gd name="connsiteY122" fmla="*/ 1072515 h 1329691"/>
              <a:gd name="connsiteX123" fmla="*/ 308788 w 665710"/>
              <a:gd name="connsiteY123" fmla="*/ 1064895 h 1329691"/>
              <a:gd name="connsiteX124" fmla="*/ 303073 w 665710"/>
              <a:gd name="connsiteY124" fmla="*/ 1061085 h 1329691"/>
              <a:gd name="connsiteX125" fmla="*/ 289738 w 665710"/>
              <a:gd name="connsiteY125" fmla="*/ 1053465 h 1329691"/>
              <a:gd name="connsiteX126" fmla="*/ 198298 w 665710"/>
              <a:gd name="connsiteY126" fmla="*/ 1055370 h 1329691"/>
              <a:gd name="connsiteX127" fmla="*/ 184963 w 665710"/>
              <a:gd name="connsiteY127" fmla="*/ 1053465 h 1329691"/>
              <a:gd name="connsiteX128" fmla="*/ 179248 w 665710"/>
              <a:gd name="connsiteY128" fmla="*/ 1049655 h 1329691"/>
              <a:gd name="connsiteX129" fmla="*/ 169723 w 665710"/>
              <a:gd name="connsiteY129" fmla="*/ 1047750 h 1329691"/>
              <a:gd name="connsiteX130" fmla="*/ 156388 w 665710"/>
              <a:gd name="connsiteY130" fmla="*/ 1043940 h 1329691"/>
              <a:gd name="connsiteX131" fmla="*/ 152578 w 665710"/>
              <a:gd name="connsiteY131" fmla="*/ 1038225 h 1329691"/>
              <a:gd name="connsiteX132" fmla="*/ 148768 w 665710"/>
              <a:gd name="connsiteY132" fmla="*/ 1026795 h 1329691"/>
              <a:gd name="connsiteX133" fmla="*/ 154483 w 665710"/>
              <a:gd name="connsiteY133" fmla="*/ 1024890 h 1329691"/>
              <a:gd name="connsiteX134" fmla="*/ 167818 w 665710"/>
              <a:gd name="connsiteY134" fmla="*/ 1026795 h 1329691"/>
              <a:gd name="connsiteX135" fmla="*/ 179248 w 665710"/>
              <a:gd name="connsiteY135" fmla="*/ 1038225 h 1329691"/>
              <a:gd name="connsiteX136" fmla="*/ 184963 w 665710"/>
              <a:gd name="connsiteY136" fmla="*/ 1042035 h 1329691"/>
              <a:gd name="connsiteX137" fmla="*/ 186868 w 665710"/>
              <a:gd name="connsiteY137" fmla="*/ 1047750 h 1329691"/>
              <a:gd name="connsiteX138" fmla="*/ 198298 w 665710"/>
              <a:gd name="connsiteY138" fmla="*/ 1051560 h 1329691"/>
              <a:gd name="connsiteX139" fmla="*/ 226873 w 665710"/>
              <a:gd name="connsiteY139" fmla="*/ 1049655 h 1329691"/>
              <a:gd name="connsiteX140" fmla="*/ 238303 w 665710"/>
              <a:gd name="connsiteY140" fmla="*/ 1047750 h 1329691"/>
              <a:gd name="connsiteX141" fmla="*/ 253543 w 665710"/>
              <a:gd name="connsiteY141" fmla="*/ 1045845 h 1329691"/>
              <a:gd name="connsiteX142" fmla="*/ 264973 w 665710"/>
              <a:gd name="connsiteY142" fmla="*/ 1043940 h 1329691"/>
              <a:gd name="connsiteX143" fmla="*/ 284023 w 665710"/>
              <a:gd name="connsiteY143" fmla="*/ 1042035 h 1329691"/>
              <a:gd name="connsiteX144" fmla="*/ 301168 w 665710"/>
              <a:gd name="connsiteY144" fmla="*/ 1034415 h 1329691"/>
              <a:gd name="connsiteX145" fmla="*/ 306883 w 665710"/>
              <a:gd name="connsiteY145" fmla="*/ 1022985 h 1329691"/>
              <a:gd name="connsiteX146" fmla="*/ 295453 w 665710"/>
              <a:gd name="connsiteY146" fmla="*/ 1019175 h 1329691"/>
              <a:gd name="connsiteX147" fmla="*/ 289738 w 665710"/>
              <a:gd name="connsiteY147" fmla="*/ 1017270 h 1329691"/>
              <a:gd name="connsiteX148" fmla="*/ 264973 w 665710"/>
              <a:gd name="connsiteY148" fmla="*/ 1011555 h 1329691"/>
              <a:gd name="connsiteX149" fmla="*/ 253543 w 665710"/>
              <a:gd name="connsiteY149" fmla="*/ 1007745 h 1329691"/>
              <a:gd name="connsiteX150" fmla="*/ 223063 w 665710"/>
              <a:gd name="connsiteY150" fmla="*/ 1009650 h 1329691"/>
              <a:gd name="connsiteX151" fmla="*/ 207823 w 665710"/>
              <a:gd name="connsiteY151" fmla="*/ 1005840 h 1329691"/>
              <a:gd name="connsiteX152" fmla="*/ 200203 w 665710"/>
              <a:gd name="connsiteY152" fmla="*/ 1003935 h 1329691"/>
              <a:gd name="connsiteX153" fmla="*/ 204013 w 665710"/>
              <a:gd name="connsiteY153" fmla="*/ 998220 h 1329691"/>
              <a:gd name="connsiteX154" fmla="*/ 251638 w 665710"/>
              <a:gd name="connsiteY154" fmla="*/ 1000125 h 1329691"/>
              <a:gd name="connsiteX155" fmla="*/ 301168 w 665710"/>
              <a:gd name="connsiteY155" fmla="*/ 998220 h 1329691"/>
              <a:gd name="connsiteX156" fmla="*/ 304978 w 665710"/>
              <a:gd name="connsiteY156" fmla="*/ 992505 h 1329691"/>
              <a:gd name="connsiteX157" fmla="*/ 303073 w 665710"/>
              <a:gd name="connsiteY157" fmla="*/ 982980 h 1329691"/>
              <a:gd name="connsiteX158" fmla="*/ 297358 w 665710"/>
              <a:gd name="connsiteY158" fmla="*/ 981075 h 1329691"/>
              <a:gd name="connsiteX159" fmla="*/ 278308 w 665710"/>
              <a:gd name="connsiteY159" fmla="*/ 977265 h 1329691"/>
              <a:gd name="connsiteX160" fmla="*/ 184963 w 665710"/>
              <a:gd name="connsiteY160" fmla="*/ 977265 h 1329691"/>
              <a:gd name="connsiteX161" fmla="*/ 164008 w 665710"/>
              <a:gd name="connsiteY161" fmla="*/ 971550 h 1329691"/>
              <a:gd name="connsiteX162" fmla="*/ 148768 w 665710"/>
              <a:gd name="connsiteY162" fmla="*/ 969645 h 1329691"/>
              <a:gd name="connsiteX163" fmla="*/ 139243 w 665710"/>
              <a:gd name="connsiteY163" fmla="*/ 967740 h 1329691"/>
              <a:gd name="connsiteX164" fmla="*/ 108763 w 665710"/>
              <a:gd name="connsiteY164" fmla="*/ 965835 h 1329691"/>
              <a:gd name="connsiteX165" fmla="*/ 103048 w 665710"/>
              <a:gd name="connsiteY165" fmla="*/ 963930 h 1329691"/>
              <a:gd name="connsiteX166" fmla="*/ 95428 w 665710"/>
              <a:gd name="connsiteY166" fmla="*/ 962025 h 1329691"/>
              <a:gd name="connsiteX167" fmla="*/ 89713 w 665710"/>
              <a:gd name="connsiteY167" fmla="*/ 958215 h 1329691"/>
              <a:gd name="connsiteX168" fmla="*/ 72568 w 665710"/>
              <a:gd name="connsiteY168" fmla="*/ 950595 h 1329691"/>
              <a:gd name="connsiteX169" fmla="*/ 85903 w 665710"/>
              <a:gd name="connsiteY169" fmla="*/ 950595 h 1329691"/>
              <a:gd name="connsiteX170" fmla="*/ 129718 w 665710"/>
              <a:gd name="connsiteY170" fmla="*/ 948690 h 1329691"/>
              <a:gd name="connsiteX171" fmla="*/ 139243 w 665710"/>
              <a:gd name="connsiteY171" fmla="*/ 946785 h 1329691"/>
              <a:gd name="connsiteX172" fmla="*/ 144958 w 665710"/>
              <a:gd name="connsiteY172" fmla="*/ 942975 h 1329691"/>
              <a:gd name="connsiteX173" fmla="*/ 154483 w 665710"/>
              <a:gd name="connsiteY173" fmla="*/ 941070 h 1329691"/>
              <a:gd name="connsiteX174" fmla="*/ 160198 w 665710"/>
              <a:gd name="connsiteY174" fmla="*/ 937260 h 1329691"/>
              <a:gd name="connsiteX175" fmla="*/ 173533 w 665710"/>
              <a:gd name="connsiteY175" fmla="*/ 950595 h 1329691"/>
              <a:gd name="connsiteX176" fmla="*/ 179248 w 665710"/>
              <a:gd name="connsiteY176" fmla="*/ 954405 h 1329691"/>
              <a:gd name="connsiteX177" fmla="*/ 184963 w 665710"/>
              <a:gd name="connsiteY177" fmla="*/ 956310 h 1329691"/>
              <a:gd name="connsiteX178" fmla="*/ 200203 w 665710"/>
              <a:gd name="connsiteY178" fmla="*/ 962025 h 1329691"/>
              <a:gd name="connsiteX179" fmla="*/ 215443 w 665710"/>
              <a:gd name="connsiteY179" fmla="*/ 965835 h 1329691"/>
              <a:gd name="connsiteX180" fmla="*/ 293548 w 665710"/>
              <a:gd name="connsiteY180" fmla="*/ 962025 h 1329691"/>
              <a:gd name="connsiteX181" fmla="*/ 299263 w 665710"/>
              <a:gd name="connsiteY181" fmla="*/ 960120 h 1329691"/>
              <a:gd name="connsiteX182" fmla="*/ 301168 w 665710"/>
              <a:gd name="connsiteY182" fmla="*/ 939165 h 1329691"/>
              <a:gd name="connsiteX183" fmla="*/ 297358 w 665710"/>
              <a:gd name="connsiteY183" fmla="*/ 927735 h 1329691"/>
              <a:gd name="connsiteX184" fmla="*/ 291643 w 665710"/>
              <a:gd name="connsiteY184" fmla="*/ 925830 h 1329691"/>
              <a:gd name="connsiteX185" fmla="*/ 230683 w 665710"/>
              <a:gd name="connsiteY185" fmla="*/ 929640 h 1329691"/>
              <a:gd name="connsiteX186" fmla="*/ 224968 w 665710"/>
              <a:gd name="connsiteY186" fmla="*/ 931545 h 1329691"/>
              <a:gd name="connsiteX187" fmla="*/ 211633 w 665710"/>
              <a:gd name="connsiteY187" fmla="*/ 933450 h 1329691"/>
              <a:gd name="connsiteX188" fmla="*/ 190678 w 665710"/>
              <a:gd name="connsiteY188" fmla="*/ 935355 h 1329691"/>
              <a:gd name="connsiteX189" fmla="*/ 183058 w 665710"/>
              <a:gd name="connsiteY189" fmla="*/ 923925 h 1329691"/>
              <a:gd name="connsiteX190" fmla="*/ 164008 w 665710"/>
              <a:gd name="connsiteY190" fmla="*/ 918210 h 1329691"/>
              <a:gd name="connsiteX191" fmla="*/ 158293 w 665710"/>
              <a:gd name="connsiteY191" fmla="*/ 914400 h 1329691"/>
              <a:gd name="connsiteX192" fmla="*/ 144958 w 665710"/>
              <a:gd name="connsiteY192" fmla="*/ 899160 h 1329691"/>
              <a:gd name="connsiteX193" fmla="*/ 108763 w 665710"/>
              <a:gd name="connsiteY193" fmla="*/ 895350 h 1329691"/>
              <a:gd name="connsiteX194" fmla="*/ 85903 w 665710"/>
              <a:gd name="connsiteY194" fmla="*/ 893445 h 1329691"/>
              <a:gd name="connsiteX195" fmla="*/ 76378 w 665710"/>
              <a:gd name="connsiteY195" fmla="*/ 891540 h 1329691"/>
              <a:gd name="connsiteX196" fmla="*/ 63043 w 665710"/>
              <a:gd name="connsiteY196" fmla="*/ 889635 h 1329691"/>
              <a:gd name="connsiteX197" fmla="*/ 80188 w 665710"/>
              <a:gd name="connsiteY197" fmla="*/ 880110 h 1329691"/>
              <a:gd name="connsiteX198" fmla="*/ 101143 w 665710"/>
              <a:gd name="connsiteY198" fmla="*/ 882015 h 1329691"/>
              <a:gd name="connsiteX199" fmla="*/ 112573 w 665710"/>
              <a:gd name="connsiteY199" fmla="*/ 885825 h 1329691"/>
              <a:gd name="connsiteX200" fmla="*/ 125908 w 665710"/>
              <a:gd name="connsiteY200" fmla="*/ 891540 h 1329691"/>
              <a:gd name="connsiteX201" fmla="*/ 198298 w 665710"/>
              <a:gd name="connsiteY201" fmla="*/ 893445 h 1329691"/>
              <a:gd name="connsiteX202" fmla="*/ 209728 w 665710"/>
              <a:gd name="connsiteY202" fmla="*/ 899160 h 1329691"/>
              <a:gd name="connsiteX203" fmla="*/ 217348 w 665710"/>
              <a:gd name="connsiteY203" fmla="*/ 902970 h 1329691"/>
              <a:gd name="connsiteX204" fmla="*/ 240208 w 665710"/>
              <a:gd name="connsiteY204" fmla="*/ 906780 h 1329691"/>
              <a:gd name="connsiteX205" fmla="*/ 293548 w 665710"/>
              <a:gd name="connsiteY205" fmla="*/ 904875 h 1329691"/>
              <a:gd name="connsiteX206" fmla="*/ 301168 w 665710"/>
              <a:gd name="connsiteY206" fmla="*/ 887730 h 1329691"/>
              <a:gd name="connsiteX207" fmla="*/ 295453 w 665710"/>
              <a:gd name="connsiteY207" fmla="*/ 883920 h 1329691"/>
              <a:gd name="connsiteX208" fmla="*/ 289738 w 665710"/>
              <a:gd name="connsiteY208" fmla="*/ 882015 h 1329691"/>
              <a:gd name="connsiteX209" fmla="*/ 274498 w 665710"/>
              <a:gd name="connsiteY209" fmla="*/ 878205 h 1329691"/>
              <a:gd name="connsiteX210" fmla="*/ 192583 w 665710"/>
              <a:gd name="connsiteY210" fmla="*/ 876300 h 1329691"/>
              <a:gd name="connsiteX211" fmla="*/ 181153 w 665710"/>
              <a:gd name="connsiteY211" fmla="*/ 872490 h 1329691"/>
              <a:gd name="connsiteX212" fmla="*/ 165913 w 665710"/>
              <a:gd name="connsiteY212" fmla="*/ 862965 h 1329691"/>
              <a:gd name="connsiteX213" fmla="*/ 160198 w 665710"/>
              <a:gd name="connsiteY213" fmla="*/ 859155 h 1329691"/>
              <a:gd name="connsiteX214" fmla="*/ 154483 w 665710"/>
              <a:gd name="connsiteY214" fmla="*/ 857250 h 1329691"/>
              <a:gd name="connsiteX215" fmla="*/ 146863 w 665710"/>
              <a:gd name="connsiteY215" fmla="*/ 853440 h 1329691"/>
              <a:gd name="connsiteX216" fmla="*/ 133528 w 665710"/>
              <a:gd name="connsiteY216" fmla="*/ 849630 h 1329691"/>
              <a:gd name="connsiteX217" fmla="*/ 127813 w 665710"/>
              <a:gd name="connsiteY217" fmla="*/ 845820 h 1329691"/>
              <a:gd name="connsiteX218" fmla="*/ 87808 w 665710"/>
              <a:gd name="connsiteY218" fmla="*/ 842010 h 1329691"/>
              <a:gd name="connsiteX219" fmla="*/ 80188 w 665710"/>
              <a:gd name="connsiteY219" fmla="*/ 834390 h 1329691"/>
              <a:gd name="connsiteX220" fmla="*/ 85903 w 665710"/>
              <a:gd name="connsiteY220" fmla="*/ 832485 h 1329691"/>
              <a:gd name="connsiteX221" fmla="*/ 99238 w 665710"/>
              <a:gd name="connsiteY221" fmla="*/ 834390 h 1329691"/>
              <a:gd name="connsiteX222" fmla="*/ 104953 w 665710"/>
              <a:gd name="connsiteY222" fmla="*/ 838200 h 1329691"/>
              <a:gd name="connsiteX223" fmla="*/ 120193 w 665710"/>
              <a:gd name="connsiteY223" fmla="*/ 843915 h 1329691"/>
              <a:gd name="connsiteX224" fmla="*/ 198298 w 665710"/>
              <a:gd name="connsiteY224" fmla="*/ 845820 h 1329691"/>
              <a:gd name="connsiteX225" fmla="*/ 219253 w 665710"/>
              <a:gd name="connsiteY225" fmla="*/ 849630 h 1329691"/>
              <a:gd name="connsiteX226" fmla="*/ 251638 w 665710"/>
              <a:gd name="connsiteY226" fmla="*/ 847725 h 1329691"/>
              <a:gd name="connsiteX227" fmla="*/ 263068 w 665710"/>
              <a:gd name="connsiteY227" fmla="*/ 849630 h 1329691"/>
              <a:gd name="connsiteX228" fmla="*/ 274498 w 665710"/>
              <a:gd name="connsiteY228" fmla="*/ 853440 h 1329691"/>
              <a:gd name="connsiteX229" fmla="*/ 297358 w 665710"/>
              <a:gd name="connsiteY229" fmla="*/ 851535 h 1329691"/>
              <a:gd name="connsiteX230" fmla="*/ 303073 w 665710"/>
              <a:gd name="connsiteY230" fmla="*/ 849630 h 1329691"/>
              <a:gd name="connsiteX231" fmla="*/ 301168 w 665710"/>
              <a:gd name="connsiteY231" fmla="*/ 840105 h 1329691"/>
              <a:gd name="connsiteX232" fmla="*/ 299263 w 665710"/>
              <a:gd name="connsiteY232" fmla="*/ 834390 h 1329691"/>
              <a:gd name="connsiteX233" fmla="*/ 293548 w 665710"/>
              <a:gd name="connsiteY233" fmla="*/ 830580 h 1329691"/>
              <a:gd name="connsiteX234" fmla="*/ 274498 w 665710"/>
              <a:gd name="connsiteY234" fmla="*/ 826770 h 1329691"/>
              <a:gd name="connsiteX235" fmla="*/ 261163 w 665710"/>
              <a:gd name="connsiteY235" fmla="*/ 822960 h 1329691"/>
              <a:gd name="connsiteX236" fmla="*/ 245923 w 665710"/>
              <a:gd name="connsiteY236" fmla="*/ 819150 h 1329691"/>
              <a:gd name="connsiteX237" fmla="*/ 215443 w 665710"/>
              <a:gd name="connsiteY237" fmla="*/ 821055 h 1329691"/>
              <a:gd name="connsiteX238" fmla="*/ 209728 w 665710"/>
              <a:gd name="connsiteY238" fmla="*/ 822960 h 1329691"/>
              <a:gd name="connsiteX239" fmla="*/ 183058 w 665710"/>
              <a:gd name="connsiteY239" fmla="*/ 821055 h 1329691"/>
              <a:gd name="connsiteX240" fmla="*/ 171628 w 665710"/>
              <a:gd name="connsiteY240" fmla="*/ 817245 h 1329691"/>
              <a:gd name="connsiteX241" fmla="*/ 165913 w 665710"/>
              <a:gd name="connsiteY241" fmla="*/ 813435 h 1329691"/>
              <a:gd name="connsiteX242" fmla="*/ 152578 w 665710"/>
              <a:gd name="connsiteY242" fmla="*/ 809625 h 1329691"/>
              <a:gd name="connsiteX243" fmla="*/ 141148 w 665710"/>
              <a:gd name="connsiteY243" fmla="*/ 803910 h 1329691"/>
              <a:gd name="connsiteX244" fmla="*/ 133528 w 665710"/>
              <a:gd name="connsiteY244" fmla="*/ 800100 h 1329691"/>
              <a:gd name="connsiteX245" fmla="*/ 87808 w 665710"/>
              <a:gd name="connsiteY245" fmla="*/ 796290 h 1329691"/>
              <a:gd name="connsiteX246" fmla="*/ 80188 w 665710"/>
              <a:gd name="connsiteY246" fmla="*/ 794385 h 1329691"/>
              <a:gd name="connsiteX247" fmla="*/ 63043 w 665710"/>
              <a:gd name="connsiteY247" fmla="*/ 775335 h 1329691"/>
              <a:gd name="connsiteX248" fmla="*/ 68758 w 665710"/>
              <a:gd name="connsiteY248" fmla="*/ 771525 h 1329691"/>
              <a:gd name="connsiteX249" fmla="*/ 74473 w 665710"/>
              <a:gd name="connsiteY249" fmla="*/ 773430 h 1329691"/>
              <a:gd name="connsiteX250" fmla="*/ 82093 w 665710"/>
              <a:gd name="connsiteY250" fmla="*/ 775335 h 1329691"/>
              <a:gd name="connsiteX251" fmla="*/ 99238 w 665710"/>
              <a:gd name="connsiteY251" fmla="*/ 786765 h 1329691"/>
              <a:gd name="connsiteX252" fmla="*/ 104953 w 665710"/>
              <a:gd name="connsiteY252" fmla="*/ 790575 h 1329691"/>
              <a:gd name="connsiteX253" fmla="*/ 110668 w 665710"/>
              <a:gd name="connsiteY253" fmla="*/ 794385 h 1329691"/>
              <a:gd name="connsiteX254" fmla="*/ 116383 w 665710"/>
              <a:gd name="connsiteY254" fmla="*/ 796290 h 1329691"/>
              <a:gd name="connsiteX255" fmla="*/ 124003 w 665710"/>
              <a:gd name="connsiteY255" fmla="*/ 798195 h 1329691"/>
              <a:gd name="connsiteX256" fmla="*/ 217348 w 665710"/>
              <a:gd name="connsiteY256" fmla="*/ 800100 h 1329691"/>
              <a:gd name="connsiteX257" fmla="*/ 249733 w 665710"/>
              <a:gd name="connsiteY257" fmla="*/ 800100 h 1329691"/>
              <a:gd name="connsiteX258" fmla="*/ 261163 w 665710"/>
              <a:gd name="connsiteY258" fmla="*/ 796290 h 1329691"/>
              <a:gd name="connsiteX259" fmla="*/ 270688 w 665710"/>
              <a:gd name="connsiteY259" fmla="*/ 798195 h 1329691"/>
              <a:gd name="connsiteX260" fmla="*/ 282118 w 665710"/>
              <a:gd name="connsiteY260" fmla="*/ 802005 h 1329691"/>
              <a:gd name="connsiteX261" fmla="*/ 297358 w 665710"/>
              <a:gd name="connsiteY261" fmla="*/ 800100 h 1329691"/>
              <a:gd name="connsiteX262" fmla="*/ 306883 w 665710"/>
              <a:gd name="connsiteY262" fmla="*/ 790575 h 1329691"/>
              <a:gd name="connsiteX263" fmla="*/ 308788 w 665710"/>
              <a:gd name="connsiteY263" fmla="*/ 784860 h 1329691"/>
              <a:gd name="connsiteX264" fmla="*/ 304978 w 665710"/>
              <a:gd name="connsiteY264" fmla="*/ 779145 h 1329691"/>
              <a:gd name="connsiteX265" fmla="*/ 291643 w 665710"/>
              <a:gd name="connsiteY265" fmla="*/ 775335 h 1329691"/>
              <a:gd name="connsiteX266" fmla="*/ 285928 w 665710"/>
              <a:gd name="connsiteY266" fmla="*/ 773430 h 1329691"/>
              <a:gd name="connsiteX267" fmla="*/ 278308 w 665710"/>
              <a:gd name="connsiteY267" fmla="*/ 771525 h 1329691"/>
              <a:gd name="connsiteX268" fmla="*/ 272593 w 665710"/>
              <a:gd name="connsiteY268" fmla="*/ 769620 h 1329691"/>
              <a:gd name="connsiteX269" fmla="*/ 257353 w 665710"/>
              <a:gd name="connsiteY269" fmla="*/ 765810 h 1329691"/>
              <a:gd name="connsiteX270" fmla="*/ 249733 w 665710"/>
              <a:gd name="connsiteY270" fmla="*/ 763905 h 1329691"/>
              <a:gd name="connsiteX271" fmla="*/ 244018 w 665710"/>
              <a:gd name="connsiteY271" fmla="*/ 762000 h 1329691"/>
              <a:gd name="connsiteX272" fmla="*/ 207823 w 665710"/>
              <a:gd name="connsiteY272" fmla="*/ 765810 h 1329691"/>
              <a:gd name="connsiteX273" fmla="*/ 200203 w 665710"/>
              <a:gd name="connsiteY273" fmla="*/ 769620 h 1329691"/>
              <a:gd name="connsiteX274" fmla="*/ 150673 w 665710"/>
              <a:gd name="connsiteY274" fmla="*/ 767715 h 1329691"/>
              <a:gd name="connsiteX275" fmla="*/ 139243 w 665710"/>
              <a:gd name="connsiteY275" fmla="*/ 760095 h 1329691"/>
              <a:gd name="connsiteX276" fmla="*/ 137338 w 665710"/>
              <a:gd name="connsiteY276" fmla="*/ 754380 h 1329691"/>
              <a:gd name="connsiteX277" fmla="*/ 122098 w 665710"/>
              <a:gd name="connsiteY277" fmla="*/ 748665 h 1329691"/>
              <a:gd name="connsiteX278" fmla="*/ 91618 w 665710"/>
              <a:gd name="connsiteY278" fmla="*/ 744855 h 1329691"/>
              <a:gd name="connsiteX279" fmla="*/ 78283 w 665710"/>
              <a:gd name="connsiteY279" fmla="*/ 741045 h 1329691"/>
              <a:gd name="connsiteX280" fmla="*/ 63043 w 665710"/>
              <a:gd name="connsiteY280" fmla="*/ 739140 h 1329691"/>
              <a:gd name="connsiteX281" fmla="*/ 76378 w 665710"/>
              <a:gd name="connsiteY281" fmla="*/ 735330 h 1329691"/>
              <a:gd name="connsiteX282" fmla="*/ 99238 w 665710"/>
              <a:gd name="connsiteY282" fmla="*/ 739140 h 1329691"/>
              <a:gd name="connsiteX283" fmla="*/ 112573 w 665710"/>
              <a:gd name="connsiteY283" fmla="*/ 742950 h 1329691"/>
              <a:gd name="connsiteX284" fmla="*/ 152578 w 665710"/>
              <a:gd name="connsiteY284" fmla="*/ 746760 h 1329691"/>
              <a:gd name="connsiteX285" fmla="*/ 213538 w 665710"/>
              <a:gd name="connsiteY285" fmla="*/ 746760 h 1329691"/>
              <a:gd name="connsiteX286" fmla="*/ 242113 w 665710"/>
              <a:gd name="connsiteY286" fmla="*/ 744855 h 1329691"/>
              <a:gd name="connsiteX287" fmla="*/ 306883 w 665710"/>
              <a:gd name="connsiteY287" fmla="*/ 744855 h 1329691"/>
              <a:gd name="connsiteX288" fmla="*/ 312598 w 665710"/>
              <a:gd name="connsiteY288" fmla="*/ 741045 h 1329691"/>
              <a:gd name="connsiteX289" fmla="*/ 304978 w 665710"/>
              <a:gd name="connsiteY289" fmla="*/ 727710 h 1329691"/>
              <a:gd name="connsiteX290" fmla="*/ 295453 w 665710"/>
              <a:gd name="connsiteY290" fmla="*/ 720090 h 1329691"/>
              <a:gd name="connsiteX291" fmla="*/ 274498 w 665710"/>
              <a:gd name="connsiteY291" fmla="*/ 721995 h 1329691"/>
              <a:gd name="connsiteX292" fmla="*/ 204013 w 665710"/>
              <a:gd name="connsiteY292" fmla="*/ 718185 h 1329691"/>
              <a:gd name="connsiteX293" fmla="*/ 196393 w 665710"/>
              <a:gd name="connsiteY293" fmla="*/ 716280 h 1329691"/>
              <a:gd name="connsiteX294" fmla="*/ 190678 w 665710"/>
              <a:gd name="connsiteY294" fmla="*/ 714375 h 1329691"/>
              <a:gd name="connsiteX295" fmla="*/ 164008 w 665710"/>
              <a:gd name="connsiteY295" fmla="*/ 710565 h 1329691"/>
              <a:gd name="connsiteX296" fmla="*/ 152578 w 665710"/>
              <a:gd name="connsiteY296" fmla="*/ 708660 h 1329691"/>
              <a:gd name="connsiteX297" fmla="*/ 116383 w 665710"/>
              <a:gd name="connsiteY297" fmla="*/ 706755 h 1329691"/>
              <a:gd name="connsiteX298" fmla="*/ 87808 w 665710"/>
              <a:gd name="connsiteY298" fmla="*/ 699135 h 1329691"/>
              <a:gd name="connsiteX299" fmla="*/ 76378 w 665710"/>
              <a:gd name="connsiteY299" fmla="*/ 687705 h 1329691"/>
              <a:gd name="connsiteX300" fmla="*/ 64948 w 665710"/>
              <a:gd name="connsiteY300" fmla="*/ 681990 h 1329691"/>
              <a:gd name="connsiteX301" fmla="*/ 47803 w 665710"/>
              <a:gd name="connsiteY301" fmla="*/ 676275 h 1329691"/>
              <a:gd name="connsiteX302" fmla="*/ 55423 w 665710"/>
              <a:gd name="connsiteY302" fmla="*/ 674370 h 1329691"/>
              <a:gd name="connsiteX303" fmla="*/ 63043 w 665710"/>
              <a:gd name="connsiteY303" fmla="*/ 678180 h 1329691"/>
              <a:gd name="connsiteX304" fmla="*/ 72568 w 665710"/>
              <a:gd name="connsiteY304" fmla="*/ 680085 h 1329691"/>
              <a:gd name="connsiteX305" fmla="*/ 83998 w 665710"/>
              <a:gd name="connsiteY305" fmla="*/ 685800 h 1329691"/>
              <a:gd name="connsiteX306" fmla="*/ 97333 w 665710"/>
              <a:gd name="connsiteY306" fmla="*/ 693420 h 1329691"/>
              <a:gd name="connsiteX307" fmla="*/ 104953 w 665710"/>
              <a:gd name="connsiteY307" fmla="*/ 695325 h 1329691"/>
              <a:gd name="connsiteX308" fmla="*/ 207823 w 665710"/>
              <a:gd name="connsiteY308" fmla="*/ 693420 h 1329691"/>
              <a:gd name="connsiteX309" fmla="*/ 215443 w 665710"/>
              <a:gd name="connsiteY309" fmla="*/ 691515 h 1329691"/>
              <a:gd name="connsiteX310" fmla="*/ 244018 w 665710"/>
              <a:gd name="connsiteY310" fmla="*/ 693420 h 1329691"/>
              <a:gd name="connsiteX311" fmla="*/ 251638 w 665710"/>
              <a:gd name="connsiteY311" fmla="*/ 695325 h 1329691"/>
              <a:gd name="connsiteX312" fmla="*/ 259258 w 665710"/>
              <a:gd name="connsiteY312" fmla="*/ 699135 h 1329691"/>
              <a:gd name="connsiteX313" fmla="*/ 293548 w 665710"/>
              <a:gd name="connsiteY313" fmla="*/ 695325 h 1329691"/>
              <a:gd name="connsiteX314" fmla="*/ 310693 w 665710"/>
              <a:gd name="connsiteY314" fmla="*/ 693420 h 1329691"/>
              <a:gd name="connsiteX315" fmla="*/ 308788 w 665710"/>
              <a:gd name="connsiteY315" fmla="*/ 685800 h 1329691"/>
              <a:gd name="connsiteX316" fmla="*/ 301168 w 665710"/>
              <a:gd name="connsiteY316" fmla="*/ 674370 h 1329691"/>
              <a:gd name="connsiteX317" fmla="*/ 299263 w 665710"/>
              <a:gd name="connsiteY317" fmla="*/ 668655 h 1329691"/>
              <a:gd name="connsiteX318" fmla="*/ 249733 w 665710"/>
              <a:gd name="connsiteY318" fmla="*/ 666750 h 1329691"/>
              <a:gd name="connsiteX319" fmla="*/ 242113 w 665710"/>
              <a:gd name="connsiteY319" fmla="*/ 664845 h 1329691"/>
              <a:gd name="connsiteX320" fmla="*/ 221158 w 665710"/>
              <a:gd name="connsiteY320" fmla="*/ 662940 h 1329691"/>
              <a:gd name="connsiteX321" fmla="*/ 196393 w 665710"/>
              <a:gd name="connsiteY321" fmla="*/ 651510 h 1329691"/>
              <a:gd name="connsiteX322" fmla="*/ 186868 w 665710"/>
              <a:gd name="connsiteY322" fmla="*/ 649605 h 1329691"/>
              <a:gd name="connsiteX323" fmla="*/ 179248 w 665710"/>
              <a:gd name="connsiteY323" fmla="*/ 643890 h 1329691"/>
              <a:gd name="connsiteX324" fmla="*/ 127813 w 665710"/>
              <a:gd name="connsiteY324" fmla="*/ 638175 h 1329691"/>
              <a:gd name="connsiteX325" fmla="*/ 116383 w 665710"/>
              <a:gd name="connsiteY325" fmla="*/ 634365 h 1329691"/>
              <a:gd name="connsiteX326" fmla="*/ 110668 w 665710"/>
              <a:gd name="connsiteY326" fmla="*/ 632460 h 1329691"/>
              <a:gd name="connsiteX327" fmla="*/ 103048 w 665710"/>
              <a:gd name="connsiteY327" fmla="*/ 626745 h 1329691"/>
              <a:gd name="connsiteX328" fmla="*/ 78283 w 665710"/>
              <a:gd name="connsiteY328" fmla="*/ 621030 h 1329691"/>
              <a:gd name="connsiteX329" fmla="*/ 72568 w 665710"/>
              <a:gd name="connsiteY329" fmla="*/ 619125 h 1329691"/>
              <a:gd name="connsiteX330" fmla="*/ 45898 w 665710"/>
              <a:gd name="connsiteY330" fmla="*/ 615315 h 1329691"/>
              <a:gd name="connsiteX331" fmla="*/ 40183 w 665710"/>
              <a:gd name="connsiteY331" fmla="*/ 611505 h 1329691"/>
              <a:gd name="connsiteX332" fmla="*/ 30658 w 665710"/>
              <a:gd name="connsiteY332" fmla="*/ 609600 h 1329691"/>
              <a:gd name="connsiteX333" fmla="*/ 7798 w 665710"/>
              <a:gd name="connsiteY333" fmla="*/ 605790 h 1329691"/>
              <a:gd name="connsiteX334" fmla="*/ 42088 w 665710"/>
              <a:gd name="connsiteY334" fmla="*/ 600075 h 1329691"/>
              <a:gd name="connsiteX335" fmla="*/ 55423 w 665710"/>
              <a:gd name="connsiteY335" fmla="*/ 596265 h 1329691"/>
              <a:gd name="connsiteX336" fmla="*/ 83998 w 665710"/>
              <a:gd name="connsiteY336" fmla="*/ 600075 h 1329691"/>
              <a:gd name="connsiteX337" fmla="*/ 93523 w 665710"/>
              <a:gd name="connsiteY337" fmla="*/ 605790 h 1329691"/>
              <a:gd name="connsiteX338" fmla="*/ 99238 w 665710"/>
              <a:gd name="connsiteY338" fmla="*/ 607695 h 1329691"/>
              <a:gd name="connsiteX339" fmla="*/ 106858 w 665710"/>
              <a:gd name="connsiteY339" fmla="*/ 611505 h 1329691"/>
              <a:gd name="connsiteX340" fmla="*/ 127813 w 665710"/>
              <a:gd name="connsiteY340" fmla="*/ 619125 h 1329691"/>
              <a:gd name="connsiteX341" fmla="*/ 143053 w 665710"/>
              <a:gd name="connsiteY341" fmla="*/ 621030 h 1329691"/>
              <a:gd name="connsiteX342" fmla="*/ 158293 w 665710"/>
              <a:gd name="connsiteY342" fmla="*/ 626745 h 1329691"/>
              <a:gd name="connsiteX343" fmla="*/ 169723 w 665710"/>
              <a:gd name="connsiteY343" fmla="*/ 630555 h 1329691"/>
              <a:gd name="connsiteX344" fmla="*/ 177343 w 665710"/>
              <a:gd name="connsiteY344" fmla="*/ 632460 h 1329691"/>
              <a:gd name="connsiteX345" fmla="*/ 190678 w 665710"/>
              <a:gd name="connsiteY345" fmla="*/ 640080 h 1329691"/>
              <a:gd name="connsiteX346" fmla="*/ 202108 w 665710"/>
              <a:gd name="connsiteY346" fmla="*/ 643890 h 1329691"/>
              <a:gd name="connsiteX347" fmla="*/ 232588 w 665710"/>
              <a:gd name="connsiteY347" fmla="*/ 655320 h 1329691"/>
              <a:gd name="connsiteX348" fmla="*/ 238303 w 665710"/>
              <a:gd name="connsiteY348" fmla="*/ 657225 h 1329691"/>
              <a:gd name="connsiteX349" fmla="*/ 249733 w 665710"/>
              <a:gd name="connsiteY349" fmla="*/ 659130 h 1329691"/>
              <a:gd name="connsiteX350" fmla="*/ 272593 w 665710"/>
              <a:gd name="connsiteY350" fmla="*/ 664845 h 1329691"/>
              <a:gd name="connsiteX351" fmla="*/ 293548 w 665710"/>
              <a:gd name="connsiteY351" fmla="*/ 662940 h 1329691"/>
              <a:gd name="connsiteX352" fmla="*/ 299263 w 665710"/>
              <a:gd name="connsiteY352" fmla="*/ 661035 h 1329691"/>
              <a:gd name="connsiteX353" fmla="*/ 289738 w 665710"/>
              <a:gd name="connsiteY353" fmla="*/ 657225 h 1329691"/>
              <a:gd name="connsiteX354" fmla="*/ 242113 w 665710"/>
              <a:gd name="connsiteY354" fmla="*/ 657225 h 1329691"/>
              <a:gd name="connsiteX355" fmla="*/ 236398 w 665710"/>
              <a:gd name="connsiteY355" fmla="*/ 653415 h 1329691"/>
              <a:gd name="connsiteX356" fmla="*/ 224968 w 665710"/>
              <a:gd name="connsiteY356" fmla="*/ 649605 h 1329691"/>
              <a:gd name="connsiteX357" fmla="*/ 213538 w 665710"/>
              <a:gd name="connsiteY357" fmla="*/ 643890 h 1329691"/>
              <a:gd name="connsiteX358" fmla="*/ 221158 w 665710"/>
              <a:gd name="connsiteY358" fmla="*/ 641985 h 1329691"/>
              <a:gd name="connsiteX359" fmla="*/ 232588 w 665710"/>
              <a:gd name="connsiteY359" fmla="*/ 645795 h 1329691"/>
              <a:gd name="connsiteX360" fmla="*/ 247828 w 665710"/>
              <a:gd name="connsiteY360" fmla="*/ 649605 h 1329691"/>
              <a:gd name="connsiteX361" fmla="*/ 293548 w 665710"/>
              <a:gd name="connsiteY361" fmla="*/ 647700 h 1329691"/>
              <a:gd name="connsiteX362" fmla="*/ 301168 w 665710"/>
              <a:gd name="connsiteY362" fmla="*/ 645795 h 1329691"/>
              <a:gd name="connsiteX363" fmla="*/ 295453 w 665710"/>
              <a:gd name="connsiteY363" fmla="*/ 641985 h 1329691"/>
              <a:gd name="connsiteX364" fmla="*/ 287833 w 665710"/>
              <a:gd name="connsiteY364" fmla="*/ 640080 h 1329691"/>
              <a:gd name="connsiteX365" fmla="*/ 280213 w 665710"/>
              <a:gd name="connsiteY365" fmla="*/ 636270 h 1329691"/>
              <a:gd name="connsiteX366" fmla="*/ 268783 w 665710"/>
              <a:gd name="connsiteY366" fmla="*/ 634365 h 1329691"/>
              <a:gd name="connsiteX367" fmla="*/ 261163 w 665710"/>
              <a:gd name="connsiteY367" fmla="*/ 632460 h 1329691"/>
              <a:gd name="connsiteX368" fmla="*/ 249733 w 665710"/>
              <a:gd name="connsiteY368" fmla="*/ 630555 h 1329691"/>
              <a:gd name="connsiteX369" fmla="*/ 244018 w 665710"/>
              <a:gd name="connsiteY369" fmla="*/ 628650 h 1329691"/>
              <a:gd name="connsiteX370" fmla="*/ 232588 w 665710"/>
              <a:gd name="connsiteY370" fmla="*/ 626745 h 1329691"/>
              <a:gd name="connsiteX371" fmla="*/ 217348 w 665710"/>
              <a:gd name="connsiteY371" fmla="*/ 621030 h 1329691"/>
              <a:gd name="connsiteX372" fmla="*/ 205918 w 665710"/>
              <a:gd name="connsiteY372" fmla="*/ 619125 h 1329691"/>
              <a:gd name="connsiteX373" fmla="*/ 190678 w 665710"/>
              <a:gd name="connsiteY373" fmla="*/ 613410 h 1329691"/>
              <a:gd name="connsiteX374" fmla="*/ 181153 w 665710"/>
              <a:gd name="connsiteY374" fmla="*/ 611505 h 1329691"/>
              <a:gd name="connsiteX375" fmla="*/ 169723 w 665710"/>
              <a:gd name="connsiteY375" fmla="*/ 607695 h 1329691"/>
              <a:gd name="connsiteX376" fmla="*/ 162103 w 665710"/>
              <a:gd name="connsiteY376" fmla="*/ 605790 h 1329691"/>
              <a:gd name="connsiteX377" fmla="*/ 152578 w 665710"/>
              <a:gd name="connsiteY377" fmla="*/ 601980 h 1329691"/>
              <a:gd name="connsiteX378" fmla="*/ 129718 w 665710"/>
              <a:gd name="connsiteY378" fmla="*/ 592455 h 1329691"/>
              <a:gd name="connsiteX379" fmla="*/ 125908 w 665710"/>
              <a:gd name="connsiteY379" fmla="*/ 586740 h 1329691"/>
              <a:gd name="connsiteX380" fmla="*/ 129718 w 665710"/>
              <a:gd name="connsiteY380" fmla="*/ 582930 h 1329691"/>
              <a:gd name="connsiteX381" fmla="*/ 137338 w 665710"/>
              <a:gd name="connsiteY381" fmla="*/ 588645 h 1329691"/>
              <a:gd name="connsiteX382" fmla="*/ 146863 w 665710"/>
              <a:gd name="connsiteY382" fmla="*/ 594360 h 1329691"/>
              <a:gd name="connsiteX383" fmla="*/ 158293 w 665710"/>
              <a:gd name="connsiteY383" fmla="*/ 603885 h 1329691"/>
              <a:gd name="connsiteX384" fmla="*/ 165913 w 665710"/>
              <a:gd name="connsiteY384" fmla="*/ 605790 h 1329691"/>
              <a:gd name="connsiteX385" fmla="*/ 204013 w 665710"/>
              <a:gd name="connsiteY385" fmla="*/ 611505 h 1329691"/>
              <a:gd name="connsiteX386" fmla="*/ 251638 w 665710"/>
              <a:gd name="connsiteY386" fmla="*/ 613410 h 1329691"/>
              <a:gd name="connsiteX387" fmla="*/ 261163 w 665710"/>
              <a:gd name="connsiteY387" fmla="*/ 617220 h 1329691"/>
              <a:gd name="connsiteX388" fmla="*/ 268783 w 665710"/>
              <a:gd name="connsiteY388" fmla="*/ 621030 h 1329691"/>
              <a:gd name="connsiteX389" fmla="*/ 280213 w 665710"/>
              <a:gd name="connsiteY389" fmla="*/ 624840 h 1329691"/>
              <a:gd name="connsiteX390" fmla="*/ 301168 w 665710"/>
              <a:gd name="connsiteY390" fmla="*/ 622935 h 1329691"/>
              <a:gd name="connsiteX391" fmla="*/ 306883 w 665710"/>
              <a:gd name="connsiteY391" fmla="*/ 621030 h 1329691"/>
              <a:gd name="connsiteX392" fmla="*/ 308788 w 665710"/>
              <a:gd name="connsiteY392" fmla="*/ 613410 h 1329691"/>
              <a:gd name="connsiteX393" fmla="*/ 306883 w 665710"/>
              <a:gd name="connsiteY393" fmla="*/ 607695 h 1329691"/>
              <a:gd name="connsiteX394" fmla="*/ 299263 w 665710"/>
              <a:gd name="connsiteY394" fmla="*/ 596265 h 1329691"/>
              <a:gd name="connsiteX395" fmla="*/ 297358 w 665710"/>
              <a:gd name="connsiteY395" fmla="*/ 588645 h 1329691"/>
              <a:gd name="connsiteX396" fmla="*/ 284023 w 665710"/>
              <a:gd name="connsiteY396" fmla="*/ 586740 h 1329691"/>
              <a:gd name="connsiteX397" fmla="*/ 272593 w 665710"/>
              <a:gd name="connsiteY397" fmla="*/ 577215 h 1329691"/>
              <a:gd name="connsiteX398" fmla="*/ 266878 w 665710"/>
              <a:gd name="connsiteY398" fmla="*/ 575310 h 1329691"/>
              <a:gd name="connsiteX399" fmla="*/ 263068 w 665710"/>
              <a:gd name="connsiteY399" fmla="*/ 567690 h 1329691"/>
              <a:gd name="connsiteX400" fmla="*/ 261163 w 665710"/>
              <a:gd name="connsiteY400" fmla="*/ 560070 h 1329691"/>
              <a:gd name="connsiteX401" fmla="*/ 255448 w 665710"/>
              <a:gd name="connsiteY401" fmla="*/ 556260 h 1329691"/>
              <a:gd name="connsiteX402" fmla="*/ 236398 w 665710"/>
              <a:gd name="connsiteY402" fmla="*/ 552450 h 1329691"/>
              <a:gd name="connsiteX403" fmla="*/ 213538 w 665710"/>
              <a:gd name="connsiteY403" fmla="*/ 548640 h 1329691"/>
              <a:gd name="connsiteX404" fmla="*/ 173533 w 665710"/>
              <a:gd name="connsiteY404" fmla="*/ 546735 h 1329691"/>
              <a:gd name="connsiteX405" fmla="*/ 150673 w 665710"/>
              <a:gd name="connsiteY405" fmla="*/ 542925 h 1329691"/>
              <a:gd name="connsiteX406" fmla="*/ 141148 w 665710"/>
              <a:gd name="connsiteY406" fmla="*/ 541020 h 1329691"/>
              <a:gd name="connsiteX407" fmla="*/ 112573 w 665710"/>
              <a:gd name="connsiteY407" fmla="*/ 539115 h 1329691"/>
              <a:gd name="connsiteX408" fmla="*/ 103048 w 665710"/>
              <a:gd name="connsiteY408" fmla="*/ 537210 h 1329691"/>
              <a:gd name="connsiteX409" fmla="*/ 95428 w 665710"/>
              <a:gd name="connsiteY409" fmla="*/ 535305 h 1329691"/>
              <a:gd name="connsiteX410" fmla="*/ 80188 w 665710"/>
              <a:gd name="connsiteY410" fmla="*/ 533400 h 1329691"/>
              <a:gd name="connsiteX411" fmla="*/ 68758 w 665710"/>
              <a:gd name="connsiteY411" fmla="*/ 529590 h 1329691"/>
              <a:gd name="connsiteX412" fmla="*/ 63043 w 665710"/>
              <a:gd name="connsiteY412" fmla="*/ 525780 h 1329691"/>
              <a:gd name="connsiteX413" fmla="*/ 57328 w 665710"/>
              <a:gd name="connsiteY413" fmla="*/ 520065 h 1329691"/>
              <a:gd name="connsiteX414" fmla="*/ 51613 w 665710"/>
              <a:gd name="connsiteY414" fmla="*/ 518160 h 1329691"/>
              <a:gd name="connsiteX415" fmla="*/ 42088 w 665710"/>
              <a:gd name="connsiteY415" fmla="*/ 510540 h 1329691"/>
              <a:gd name="connsiteX416" fmla="*/ 36373 w 665710"/>
              <a:gd name="connsiteY416" fmla="*/ 506730 h 1329691"/>
              <a:gd name="connsiteX417" fmla="*/ 30658 w 665710"/>
              <a:gd name="connsiteY417" fmla="*/ 499110 h 1329691"/>
              <a:gd name="connsiteX418" fmla="*/ 38278 w 665710"/>
              <a:gd name="connsiteY418" fmla="*/ 497205 h 1329691"/>
              <a:gd name="connsiteX419" fmla="*/ 61138 w 665710"/>
              <a:gd name="connsiteY419" fmla="*/ 499110 h 1329691"/>
              <a:gd name="connsiteX420" fmla="*/ 66853 w 665710"/>
              <a:gd name="connsiteY420" fmla="*/ 501015 h 1329691"/>
              <a:gd name="connsiteX421" fmla="*/ 76378 w 665710"/>
              <a:gd name="connsiteY421" fmla="*/ 504825 h 1329691"/>
              <a:gd name="connsiteX422" fmla="*/ 91618 w 665710"/>
              <a:gd name="connsiteY422" fmla="*/ 512445 h 1329691"/>
              <a:gd name="connsiteX423" fmla="*/ 97333 w 665710"/>
              <a:gd name="connsiteY423" fmla="*/ 514350 h 1329691"/>
              <a:gd name="connsiteX424" fmla="*/ 104953 w 665710"/>
              <a:gd name="connsiteY424" fmla="*/ 516255 h 1329691"/>
              <a:gd name="connsiteX425" fmla="*/ 112573 w 665710"/>
              <a:gd name="connsiteY425" fmla="*/ 520065 h 1329691"/>
              <a:gd name="connsiteX426" fmla="*/ 124003 w 665710"/>
              <a:gd name="connsiteY426" fmla="*/ 523875 h 1329691"/>
              <a:gd name="connsiteX427" fmla="*/ 129718 w 665710"/>
              <a:gd name="connsiteY427" fmla="*/ 525780 h 1329691"/>
              <a:gd name="connsiteX428" fmla="*/ 137338 w 665710"/>
              <a:gd name="connsiteY428" fmla="*/ 527685 h 1329691"/>
              <a:gd name="connsiteX429" fmla="*/ 146863 w 665710"/>
              <a:gd name="connsiteY429" fmla="*/ 531495 h 1329691"/>
              <a:gd name="connsiteX430" fmla="*/ 160198 w 665710"/>
              <a:gd name="connsiteY430" fmla="*/ 535305 h 1329691"/>
              <a:gd name="connsiteX431" fmla="*/ 165913 w 665710"/>
              <a:gd name="connsiteY431" fmla="*/ 537210 h 1329691"/>
              <a:gd name="connsiteX432" fmla="*/ 181153 w 665710"/>
              <a:gd name="connsiteY432" fmla="*/ 539115 h 1329691"/>
              <a:gd name="connsiteX433" fmla="*/ 280213 w 665710"/>
              <a:gd name="connsiteY433" fmla="*/ 539115 h 1329691"/>
              <a:gd name="connsiteX434" fmla="*/ 291643 w 665710"/>
              <a:gd name="connsiteY434" fmla="*/ 546735 h 1329691"/>
              <a:gd name="connsiteX435" fmla="*/ 297358 w 665710"/>
              <a:gd name="connsiteY435" fmla="*/ 548640 h 1329691"/>
              <a:gd name="connsiteX436" fmla="*/ 303073 w 665710"/>
              <a:gd name="connsiteY436" fmla="*/ 544830 h 1329691"/>
              <a:gd name="connsiteX437" fmla="*/ 303073 w 665710"/>
              <a:gd name="connsiteY437" fmla="*/ 533400 h 1329691"/>
              <a:gd name="connsiteX438" fmla="*/ 272593 w 665710"/>
              <a:gd name="connsiteY438" fmla="*/ 525780 h 1329691"/>
              <a:gd name="connsiteX439" fmla="*/ 266878 w 665710"/>
              <a:gd name="connsiteY439" fmla="*/ 523875 h 1329691"/>
              <a:gd name="connsiteX440" fmla="*/ 259258 w 665710"/>
              <a:gd name="connsiteY440" fmla="*/ 521970 h 1329691"/>
              <a:gd name="connsiteX441" fmla="*/ 249733 w 665710"/>
              <a:gd name="connsiteY441" fmla="*/ 518160 h 1329691"/>
              <a:gd name="connsiteX442" fmla="*/ 244018 w 665710"/>
              <a:gd name="connsiteY442" fmla="*/ 516255 h 1329691"/>
              <a:gd name="connsiteX443" fmla="*/ 232588 w 665710"/>
              <a:gd name="connsiteY443" fmla="*/ 508635 h 1329691"/>
              <a:gd name="connsiteX444" fmla="*/ 226873 w 665710"/>
              <a:gd name="connsiteY444" fmla="*/ 504825 h 1329691"/>
              <a:gd name="connsiteX445" fmla="*/ 217348 w 665710"/>
              <a:gd name="connsiteY445" fmla="*/ 502920 h 1329691"/>
              <a:gd name="connsiteX446" fmla="*/ 179248 w 665710"/>
              <a:gd name="connsiteY446" fmla="*/ 504825 h 1329691"/>
              <a:gd name="connsiteX447" fmla="*/ 122098 w 665710"/>
              <a:gd name="connsiteY447" fmla="*/ 501015 h 1329691"/>
              <a:gd name="connsiteX448" fmla="*/ 108763 w 665710"/>
              <a:gd name="connsiteY448" fmla="*/ 493395 h 1329691"/>
              <a:gd name="connsiteX449" fmla="*/ 101143 w 665710"/>
              <a:gd name="connsiteY449" fmla="*/ 491490 h 1329691"/>
              <a:gd name="connsiteX450" fmla="*/ 95428 w 665710"/>
              <a:gd name="connsiteY450" fmla="*/ 487680 h 1329691"/>
              <a:gd name="connsiteX451" fmla="*/ 89713 w 665710"/>
              <a:gd name="connsiteY451" fmla="*/ 485775 h 1329691"/>
              <a:gd name="connsiteX452" fmla="*/ 76378 w 665710"/>
              <a:gd name="connsiteY452" fmla="*/ 476250 h 1329691"/>
              <a:gd name="connsiteX453" fmla="*/ 66853 w 665710"/>
              <a:gd name="connsiteY453" fmla="*/ 472440 h 1329691"/>
              <a:gd name="connsiteX454" fmla="*/ 55423 w 665710"/>
              <a:gd name="connsiteY454" fmla="*/ 468630 h 1329691"/>
              <a:gd name="connsiteX455" fmla="*/ 40183 w 665710"/>
              <a:gd name="connsiteY455" fmla="*/ 461010 h 1329691"/>
              <a:gd name="connsiteX456" fmla="*/ 34468 w 665710"/>
              <a:gd name="connsiteY456" fmla="*/ 459105 h 1329691"/>
              <a:gd name="connsiteX457" fmla="*/ 47803 w 665710"/>
              <a:gd name="connsiteY457" fmla="*/ 461010 h 1329691"/>
              <a:gd name="connsiteX458" fmla="*/ 57328 w 665710"/>
              <a:gd name="connsiteY458" fmla="*/ 464820 h 1329691"/>
              <a:gd name="connsiteX459" fmla="*/ 63043 w 665710"/>
              <a:gd name="connsiteY459" fmla="*/ 466725 h 1329691"/>
              <a:gd name="connsiteX460" fmla="*/ 68758 w 665710"/>
              <a:gd name="connsiteY460" fmla="*/ 470535 h 1329691"/>
              <a:gd name="connsiteX461" fmla="*/ 78283 w 665710"/>
              <a:gd name="connsiteY461" fmla="*/ 472440 h 1329691"/>
              <a:gd name="connsiteX462" fmla="*/ 97333 w 665710"/>
              <a:gd name="connsiteY462" fmla="*/ 478155 h 1329691"/>
              <a:gd name="connsiteX463" fmla="*/ 150673 w 665710"/>
              <a:gd name="connsiteY463" fmla="*/ 481965 h 1329691"/>
              <a:gd name="connsiteX464" fmla="*/ 167818 w 665710"/>
              <a:gd name="connsiteY464" fmla="*/ 489585 h 1329691"/>
              <a:gd name="connsiteX465" fmla="*/ 179248 w 665710"/>
              <a:gd name="connsiteY465" fmla="*/ 491490 h 1329691"/>
              <a:gd name="connsiteX466" fmla="*/ 223063 w 665710"/>
              <a:gd name="connsiteY466" fmla="*/ 493395 h 1329691"/>
              <a:gd name="connsiteX467" fmla="*/ 232588 w 665710"/>
              <a:gd name="connsiteY467" fmla="*/ 497205 h 1329691"/>
              <a:gd name="connsiteX468" fmla="*/ 244018 w 665710"/>
              <a:gd name="connsiteY468" fmla="*/ 502920 h 1329691"/>
              <a:gd name="connsiteX469" fmla="*/ 251638 w 665710"/>
              <a:gd name="connsiteY469" fmla="*/ 504825 h 1329691"/>
              <a:gd name="connsiteX470" fmla="*/ 268783 w 665710"/>
              <a:gd name="connsiteY470" fmla="*/ 510540 h 1329691"/>
              <a:gd name="connsiteX471" fmla="*/ 274498 w 665710"/>
              <a:gd name="connsiteY471" fmla="*/ 508635 h 1329691"/>
              <a:gd name="connsiteX472" fmla="*/ 268783 w 665710"/>
              <a:gd name="connsiteY472" fmla="*/ 506730 h 1329691"/>
              <a:gd name="connsiteX473" fmla="*/ 257353 w 665710"/>
              <a:gd name="connsiteY473" fmla="*/ 499110 h 1329691"/>
              <a:gd name="connsiteX474" fmla="*/ 247828 w 665710"/>
              <a:gd name="connsiteY474" fmla="*/ 489585 h 1329691"/>
              <a:gd name="connsiteX475" fmla="*/ 242113 w 665710"/>
              <a:gd name="connsiteY475" fmla="*/ 481965 h 1329691"/>
              <a:gd name="connsiteX476" fmla="*/ 213538 w 665710"/>
              <a:gd name="connsiteY476" fmla="*/ 468630 h 1329691"/>
              <a:gd name="connsiteX477" fmla="*/ 196393 w 665710"/>
              <a:gd name="connsiteY477" fmla="*/ 461010 h 1329691"/>
              <a:gd name="connsiteX478" fmla="*/ 226873 w 665710"/>
              <a:gd name="connsiteY478" fmla="*/ 462915 h 1329691"/>
              <a:gd name="connsiteX479" fmla="*/ 238303 w 665710"/>
              <a:gd name="connsiteY479" fmla="*/ 466725 h 1329691"/>
              <a:gd name="connsiteX480" fmla="*/ 253543 w 665710"/>
              <a:gd name="connsiteY480" fmla="*/ 468630 h 1329691"/>
              <a:gd name="connsiteX481" fmla="*/ 266878 w 665710"/>
              <a:gd name="connsiteY481" fmla="*/ 472440 h 1329691"/>
              <a:gd name="connsiteX482" fmla="*/ 257353 w 665710"/>
              <a:gd name="connsiteY482" fmla="*/ 459105 h 1329691"/>
              <a:gd name="connsiteX483" fmla="*/ 261163 w 665710"/>
              <a:gd name="connsiteY483" fmla="*/ 464820 h 1329691"/>
              <a:gd name="connsiteX484" fmla="*/ 266878 w 665710"/>
              <a:gd name="connsiteY484" fmla="*/ 468630 h 1329691"/>
              <a:gd name="connsiteX485" fmla="*/ 268783 w 665710"/>
              <a:gd name="connsiteY485" fmla="*/ 478155 h 1329691"/>
              <a:gd name="connsiteX486" fmla="*/ 278308 w 665710"/>
              <a:gd name="connsiteY486" fmla="*/ 499110 h 1329691"/>
              <a:gd name="connsiteX487" fmla="*/ 287833 w 665710"/>
              <a:gd name="connsiteY487" fmla="*/ 504825 h 1329691"/>
              <a:gd name="connsiteX488" fmla="*/ 306883 w 665710"/>
              <a:gd name="connsiteY488" fmla="*/ 501015 h 1329691"/>
              <a:gd name="connsiteX489" fmla="*/ 318313 w 665710"/>
              <a:gd name="connsiteY489" fmla="*/ 493395 h 1329691"/>
              <a:gd name="connsiteX490" fmla="*/ 320218 w 665710"/>
              <a:gd name="connsiteY490" fmla="*/ 476250 h 1329691"/>
              <a:gd name="connsiteX491" fmla="*/ 314503 w 665710"/>
              <a:gd name="connsiteY491" fmla="*/ 474345 h 1329691"/>
              <a:gd name="connsiteX492" fmla="*/ 308788 w 665710"/>
              <a:gd name="connsiteY492" fmla="*/ 470535 h 1329691"/>
              <a:gd name="connsiteX493" fmla="*/ 312598 w 665710"/>
              <a:gd name="connsiteY493" fmla="*/ 476250 h 1329691"/>
              <a:gd name="connsiteX494" fmla="*/ 316408 w 665710"/>
              <a:gd name="connsiteY494" fmla="*/ 495300 h 1329691"/>
              <a:gd name="connsiteX495" fmla="*/ 318313 w 665710"/>
              <a:gd name="connsiteY495" fmla="*/ 501015 h 1329691"/>
              <a:gd name="connsiteX496" fmla="*/ 316408 w 665710"/>
              <a:gd name="connsiteY496" fmla="*/ 506730 h 1329691"/>
              <a:gd name="connsiteX497" fmla="*/ 310693 w 665710"/>
              <a:gd name="connsiteY497" fmla="*/ 502920 h 1329691"/>
              <a:gd name="connsiteX498" fmla="*/ 299263 w 665710"/>
              <a:gd name="connsiteY498" fmla="*/ 501015 h 1329691"/>
              <a:gd name="connsiteX499" fmla="*/ 289738 w 665710"/>
              <a:gd name="connsiteY499" fmla="*/ 491490 h 1329691"/>
              <a:gd name="connsiteX500" fmla="*/ 295453 w 665710"/>
              <a:gd name="connsiteY500" fmla="*/ 485775 h 1329691"/>
              <a:gd name="connsiteX501" fmla="*/ 299263 w 665710"/>
              <a:gd name="connsiteY501" fmla="*/ 480060 h 1329691"/>
              <a:gd name="connsiteX502" fmla="*/ 304978 w 665710"/>
              <a:gd name="connsiteY502" fmla="*/ 472440 h 1329691"/>
              <a:gd name="connsiteX503" fmla="*/ 301168 w 665710"/>
              <a:gd name="connsiteY503" fmla="*/ 457200 h 1329691"/>
              <a:gd name="connsiteX504" fmla="*/ 293548 w 665710"/>
              <a:gd name="connsiteY504" fmla="*/ 455295 h 1329691"/>
              <a:gd name="connsiteX505" fmla="*/ 280213 w 665710"/>
              <a:gd name="connsiteY505" fmla="*/ 449580 h 1329691"/>
              <a:gd name="connsiteX506" fmla="*/ 272593 w 665710"/>
              <a:gd name="connsiteY506" fmla="*/ 445770 h 1329691"/>
              <a:gd name="connsiteX507" fmla="*/ 266878 w 665710"/>
              <a:gd name="connsiteY507" fmla="*/ 443865 h 1329691"/>
              <a:gd name="connsiteX508" fmla="*/ 261163 w 665710"/>
              <a:gd name="connsiteY508" fmla="*/ 440055 h 1329691"/>
              <a:gd name="connsiteX509" fmla="*/ 240208 w 665710"/>
              <a:gd name="connsiteY509" fmla="*/ 434340 h 1329691"/>
              <a:gd name="connsiteX510" fmla="*/ 224968 w 665710"/>
              <a:gd name="connsiteY510" fmla="*/ 428625 h 1329691"/>
              <a:gd name="connsiteX511" fmla="*/ 213538 w 665710"/>
              <a:gd name="connsiteY511" fmla="*/ 424815 h 1329691"/>
              <a:gd name="connsiteX512" fmla="*/ 154483 w 665710"/>
              <a:gd name="connsiteY512" fmla="*/ 421005 h 1329691"/>
              <a:gd name="connsiteX513" fmla="*/ 133528 w 665710"/>
              <a:gd name="connsiteY513" fmla="*/ 419100 h 1329691"/>
              <a:gd name="connsiteX514" fmla="*/ 112573 w 665710"/>
              <a:gd name="connsiteY514" fmla="*/ 415290 h 1329691"/>
              <a:gd name="connsiteX515" fmla="*/ 95428 w 665710"/>
              <a:gd name="connsiteY515" fmla="*/ 411480 h 1329691"/>
              <a:gd name="connsiteX516" fmla="*/ 80188 w 665710"/>
              <a:gd name="connsiteY516" fmla="*/ 400050 h 1329691"/>
              <a:gd name="connsiteX517" fmla="*/ 72568 w 665710"/>
              <a:gd name="connsiteY517" fmla="*/ 396240 h 1329691"/>
              <a:gd name="connsiteX518" fmla="*/ 66853 w 665710"/>
              <a:gd name="connsiteY518" fmla="*/ 392430 h 1329691"/>
              <a:gd name="connsiteX519" fmla="*/ 59233 w 665710"/>
              <a:gd name="connsiteY519" fmla="*/ 390525 h 1329691"/>
              <a:gd name="connsiteX520" fmla="*/ 80188 w 665710"/>
              <a:gd name="connsiteY520" fmla="*/ 392430 h 1329691"/>
              <a:gd name="connsiteX521" fmla="*/ 87808 w 665710"/>
              <a:gd name="connsiteY521" fmla="*/ 394335 h 1329691"/>
              <a:gd name="connsiteX522" fmla="*/ 110668 w 665710"/>
              <a:gd name="connsiteY522" fmla="*/ 398145 h 1329691"/>
              <a:gd name="connsiteX523" fmla="*/ 139243 w 665710"/>
              <a:gd name="connsiteY523" fmla="*/ 394335 h 1329691"/>
              <a:gd name="connsiteX524" fmla="*/ 162103 w 665710"/>
              <a:gd name="connsiteY524" fmla="*/ 396240 h 1329691"/>
              <a:gd name="connsiteX525" fmla="*/ 150673 w 665710"/>
              <a:gd name="connsiteY525" fmla="*/ 390525 h 1329691"/>
              <a:gd name="connsiteX526" fmla="*/ 135433 w 665710"/>
              <a:gd name="connsiteY526" fmla="*/ 381000 h 1329691"/>
              <a:gd name="connsiteX527" fmla="*/ 143053 w 665710"/>
              <a:gd name="connsiteY527" fmla="*/ 390525 h 1329691"/>
              <a:gd name="connsiteX528" fmla="*/ 154483 w 665710"/>
              <a:gd name="connsiteY528" fmla="*/ 394335 h 1329691"/>
              <a:gd name="connsiteX529" fmla="*/ 160198 w 665710"/>
              <a:gd name="connsiteY529" fmla="*/ 396240 h 1329691"/>
              <a:gd name="connsiteX530" fmla="*/ 196393 w 665710"/>
              <a:gd name="connsiteY530" fmla="*/ 400050 h 1329691"/>
              <a:gd name="connsiteX531" fmla="*/ 213538 w 665710"/>
              <a:gd name="connsiteY531" fmla="*/ 398145 h 1329691"/>
              <a:gd name="connsiteX532" fmla="*/ 211633 w 665710"/>
              <a:gd name="connsiteY532" fmla="*/ 392430 h 1329691"/>
              <a:gd name="connsiteX533" fmla="*/ 200203 w 665710"/>
              <a:gd name="connsiteY533" fmla="*/ 409575 h 1329691"/>
              <a:gd name="connsiteX534" fmla="*/ 202108 w 665710"/>
              <a:gd name="connsiteY534" fmla="*/ 415290 h 1329691"/>
              <a:gd name="connsiteX535" fmla="*/ 207823 w 665710"/>
              <a:gd name="connsiteY535" fmla="*/ 417195 h 1329691"/>
              <a:gd name="connsiteX536" fmla="*/ 242113 w 665710"/>
              <a:gd name="connsiteY536" fmla="*/ 415290 h 1329691"/>
              <a:gd name="connsiteX537" fmla="*/ 240208 w 665710"/>
              <a:gd name="connsiteY537" fmla="*/ 409575 h 1329691"/>
              <a:gd name="connsiteX538" fmla="*/ 270688 w 665710"/>
              <a:gd name="connsiteY538" fmla="*/ 401955 h 1329691"/>
              <a:gd name="connsiteX539" fmla="*/ 291643 w 665710"/>
              <a:gd name="connsiteY539" fmla="*/ 403860 h 1329691"/>
              <a:gd name="connsiteX540" fmla="*/ 297358 w 665710"/>
              <a:gd name="connsiteY540" fmla="*/ 405765 h 1329691"/>
              <a:gd name="connsiteX541" fmla="*/ 310693 w 665710"/>
              <a:gd name="connsiteY541" fmla="*/ 405765 h 1329691"/>
              <a:gd name="connsiteX542" fmla="*/ 312598 w 665710"/>
              <a:gd name="connsiteY542" fmla="*/ 400050 h 1329691"/>
              <a:gd name="connsiteX543" fmla="*/ 282118 w 665710"/>
              <a:gd name="connsiteY543" fmla="*/ 381000 h 1329691"/>
              <a:gd name="connsiteX544" fmla="*/ 253543 w 665710"/>
              <a:gd name="connsiteY544" fmla="*/ 369570 h 1329691"/>
              <a:gd name="connsiteX545" fmla="*/ 247828 w 665710"/>
              <a:gd name="connsiteY545" fmla="*/ 367665 h 1329691"/>
              <a:gd name="connsiteX546" fmla="*/ 242113 w 665710"/>
              <a:gd name="connsiteY546" fmla="*/ 363855 h 1329691"/>
              <a:gd name="connsiteX547" fmla="*/ 223063 w 665710"/>
              <a:gd name="connsiteY547" fmla="*/ 356235 h 1329691"/>
              <a:gd name="connsiteX548" fmla="*/ 209728 w 665710"/>
              <a:gd name="connsiteY548" fmla="*/ 346710 h 1329691"/>
              <a:gd name="connsiteX549" fmla="*/ 204013 w 665710"/>
              <a:gd name="connsiteY549" fmla="*/ 344805 h 1329691"/>
              <a:gd name="connsiteX550" fmla="*/ 198298 w 665710"/>
              <a:gd name="connsiteY550" fmla="*/ 340995 h 1329691"/>
              <a:gd name="connsiteX551" fmla="*/ 175438 w 665710"/>
              <a:gd name="connsiteY551" fmla="*/ 348615 h 1329691"/>
              <a:gd name="connsiteX552" fmla="*/ 167818 w 665710"/>
              <a:gd name="connsiteY552" fmla="*/ 350520 h 1329691"/>
              <a:gd name="connsiteX553" fmla="*/ 150673 w 665710"/>
              <a:gd name="connsiteY553" fmla="*/ 346710 h 1329691"/>
              <a:gd name="connsiteX554" fmla="*/ 144958 w 665710"/>
              <a:gd name="connsiteY554" fmla="*/ 340995 h 1329691"/>
              <a:gd name="connsiteX555" fmla="*/ 139243 w 665710"/>
              <a:gd name="connsiteY555" fmla="*/ 339090 h 1329691"/>
              <a:gd name="connsiteX556" fmla="*/ 124003 w 665710"/>
              <a:gd name="connsiteY556" fmla="*/ 333375 h 1329691"/>
              <a:gd name="connsiteX557" fmla="*/ 99238 w 665710"/>
              <a:gd name="connsiteY557" fmla="*/ 327660 h 1329691"/>
              <a:gd name="connsiteX558" fmla="*/ 87808 w 665710"/>
              <a:gd name="connsiteY558" fmla="*/ 323850 h 1329691"/>
              <a:gd name="connsiteX559" fmla="*/ 80188 w 665710"/>
              <a:gd name="connsiteY559" fmla="*/ 321945 h 1329691"/>
              <a:gd name="connsiteX560" fmla="*/ 93523 w 665710"/>
              <a:gd name="connsiteY560" fmla="*/ 316230 h 1329691"/>
              <a:gd name="connsiteX561" fmla="*/ 133528 w 665710"/>
              <a:gd name="connsiteY561" fmla="*/ 308610 h 1329691"/>
              <a:gd name="connsiteX562" fmla="*/ 120193 w 665710"/>
              <a:gd name="connsiteY562" fmla="*/ 293370 h 1329691"/>
              <a:gd name="connsiteX563" fmla="*/ 114478 w 665710"/>
              <a:gd name="connsiteY563" fmla="*/ 289560 h 1329691"/>
              <a:gd name="connsiteX564" fmla="*/ 112573 w 665710"/>
              <a:gd name="connsiteY564" fmla="*/ 283845 h 1329691"/>
              <a:gd name="connsiteX565" fmla="*/ 118288 w 665710"/>
              <a:gd name="connsiteY565" fmla="*/ 287655 h 1329691"/>
              <a:gd name="connsiteX566" fmla="*/ 135433 w 665710"/>
              <a:gd name="connsiteY566" fmla="*/ 302895 h 1329691"/>
              <a:gd name="connsiteX567" fmla="*/ 141148 w 665710"/>
              <a:gd name="connsiteY567" fmla="*/ 304800 h 1329691"/>
              <a:gd name="connsiteX568" fmla="*/ 150673 w 665710"/>
              <a:gd name="connsiteY568" fmla="*/ 316230 h 1329691"/>
              <a:gd name="connsiteX569" fmla="*/ 156388 w 665710"/>
              <a:gd name="connsiteY569" fmla="*/ 321945 h 1329691"/>
              <a:gd name="connsiteX570" fmla="*/ 211633 w 665710"/>
              <a:gd name="connsiteY570" fmla="*/ 327660 h 1329691"/>
              <a:gd name="connsiteX571" fmla="*/ 217348 w 665710"/>
              <a:gd name="connsiteY571" fmla="*/ 333375 h 1329691"/>
              <a:gd name="connsiteX572" fmla="*/ 230683 w 665710"/>
              <a:gd name="connsiteY572" fmla="*/ 337185 h 1329691"/>
              <a:gd name="connsiteX573" fmla="*/ 253543 w 665710"/>
              <a:gd name="connsiteY573" fmla="*/ 344805 h 1329691"/>
              <a:gd name="connsiteX574" fmla="*/ 268783 w 665710"/>
              <a:gd name="connsiteY574" fmla="*/ 342900 h 1329691"/>
              <a:gd name="connsiteX575" fmla="*/ 272593 w 665710"/>
              <a:gd name="connsiteY575" fmla="*/ 337185 h 1329691"/>
              <a:gd name="connsiteX576" fmla="*/ 278308 w 665710"/>
              <a:gd name="connsiteY576" fmla="*/ 333375 h 1329691"/>
              <a:gd name="connsiteX577" fmla="*/ 287833 w 665710"/>
              <a:gd name="connsiteY577" fmla="*/ 346710 h 1329691"/>
              <a:gd name="connsiteX578" fmla="*/ 293548 w 665710"/>
              <a:gd name="connsiteY578" fmla="*/ 348615 h 1329691"/>
              <a:gd name="connsiteX579" fmla="*/ 316408 w 665710"/>
              <a:gd name="connsiteY579" fmla="*/ 346710 h 1329691"/>
              <a:gd name="connsiteX580" fmla="*/ 314503 w 665710"/>
              <a:gd name="connsiteY580" fmla="*/ 335280 h 1329691"/>
              <a:gd name="connsiteX581" fmla="*/ 308788 w 665710"/>
              <a:gd name="connsiteY581" fmla="*/ 331470 h 1329691"/>
              <a:gd name="connsiteX582" fmla="*/ 301168 w 665710"/>
              <a:gd name="connsiteY582" fmla="*/ 323850 h 1329691"/>
              <a:gd name="connsiteX583" fmla="*/ 293548 w 665710"/>
              <a:gd name="connsiteY583" fmla="*/ 316230 h 1329691"/>
              <a:gd name="connsiteX584" fmla="*/ 285928 w 665710"/>
              <a:gd name="connsiteY584" fmla="*/ 310515 h 1329691"/>
              <a:gd name="connsiteX585" fmla="*/ 259258 w 665710"/>
              <a:gd name="connsiteY585" fmla="*/ 304800 h 1329691"/>
              <a:gd name="connsiteX586" fmla="*/ 236398 w 665710"/>
              <a:gd name="connsiteY586" fmla="*/ 302895 h 1329691"/>
              <a:gd name="connsiteX587" fmla="*/ 204013 w 665710"/>
              <a:gd name="connsiteY587" fmla="*/ 297180 h 1329691"/>
              <a:gd name="connsiteX588" fmla="*/ 181153 w 665710"/>
              <a:gd name="connsiteY588" fmla="*/ 293370 h 1329691"/>
              <a:gd name="connsiteX589" fmla="*/ 179248 w 665710"/>
              <a:gd name="connsiteY589" fmla="*/ 278130 h 1329691"/>
              <a:gd name="connsiteX590" fmla="*/ 169723 w 665710"/>
              <a:gd name="connsiteY590" fmla="*/ 276225 h 1329691"/>
              <a:gd name="connsiteX591" fmla="*/ 162103 w 665710"/>
              <a:gd name="connsiteY591" fmla="*/ 274320 h 1329691"/>
              <a:gd name="connsiteX592" fmla="*/ 154483 w 665710"/>
              <a:gd name="connsiteY592" fmla="*/ 268605 h 1329691"/>
              <a:gd name="connsiteX593" fmla="*/ 148768 w 665710"/>
              <a:gd name="connsiteY593" fmla="*/ 259080 h 1329691"/>
              <a:gd name="connsiteX594" fmla="*/ 156388 w 665710"/>
              <a:gd name="connsiteY594" fmla="*/ 260985 h 1329691"/>
              <a:gd name="connsiteX595" fmla="*/ 162103 w 665710"/>
              <a:gd name="connsiteY595" fmla="*/ 262890 h 1329691"/>
              <a:gd name="connsiteX596" fmla="*/ 175438 w 665710"/>
              <a:gd name="connsiteY596" fmla="*/ 270510 h 1329691"/>
              <a:gd name="connsiteX597" fmla="*/ 183058 w 665710"/>
              <a:gd name="connsiteY597" fmla="*/ 272415 h 1329691"/>
              <a:gd name="connsiteX598" fmla="*/ 236398 w 665710"/>
              <a:gd name="connsiteY598" fmla="*/ 268605 h 1329691"/>
              <a:gd name="connsiteX599" fmla="*/ 244018 w 665710"/>
              <a:gd name="connsiteY599" fmla="*/ 266700 h 1329691"/>
              <a:gd name="connsiteX600" fmla="*/ 268783 w 665710"/>
              <a:gd name="connsiteY600" fmla="*/ 268605 h 1329691"/>
              <a:gd name="connsiteX601" fmla="*/ 282118 w 665710"/>
              <a:gd name="connsiteY601" fmla="*/ 270510 h 1329691"/>
              <a:gd name="connsiteX602" fmla="*/ 274498 w 665710"/>
              <a:gd name="connsiteY602" fmla="*/ 281940 h 1329691"/>
              <a:gd name="connsiteX603" fmla="*/ 276403 w 665710"/>
              <a:gd name="connsiteY603" fmla="*/ 287655 h 1329691"/>
              <a:gd name="connsiteX604" fmla="*/ 284023 w 665710"/>
              <a:gd name="connsiteY604" fmla="*/ 289560 h 1329691"/>
              <a:gd name="connsiteX605" fmla="*/ 320218 w 665710"/>
              <a:gd name="connsiteY605" fmla="*/ 287655 h 1329691"/>
              <a:gd name="connsiteX606" fmla="*/ 318313 w 665710"/>
              <a:gd name="connsiteY606" fmla="*/ 274320 h 1329691"/>
              <a:gd name="connsiteX607" fmla="*/ 322123 w 665710"/>
              <a:gd name="connsiteY607" fmla="*/ 268605 h 1329691"/>
              <a:gd name="connsiteX608" fmla="*/ 316408 w 665710"/>
              <a:gd name="connsiteY608" fmla="*/ 266700 h 1329691"/>
              <a:gd name="connsiteX609" fmla="*/ 301168 w 665710"/>
              <a:gd name="connsiteY609" fmla="*/ 259080 h 1329691"/>
              <a:gd name="connsiteX610" fmla="*/ 293548 w 665710"/>
              <a:gd name="connsiteY610" fmla="*/ 253365 h 1329691"/>
              <a:gd name="connsiteX611" fmla="*/ 284023 w 665710"/>
              <a:gd name="connsiteY611" fmla="*/ 243840 h 1329691"/>
              <a:gd name="connsiteX612" fmla="*/ 278308 w 665710"/>
              <a:gd name="connsiteY612" fmla="*/ 241935 h 1329691"/>
              <a:gd name="connsiteX613" fmla="*/ 200203 w 665710"/>
              <a:gd name="connsiteY613" fmla="*/ 241935 h 1329691"/>
              <a:gd name="connsiteX614" fmla="*/ 183058 w 665710"/>
              <a:gd name="connsiteY614" fmla="*/ 238125 h 1329691"/>
              <a:gd name="connsiteX615" fmla="*/ 171628 w 665710"/>
              <a:gd name="connsiteY615" fmla="*/ 236220 h 1329691"/>
              <a:gd name="connsiteX616" fmla="*/ 165913 w 665710"/>
              <a:gd name="connsiteY616" fmla="*/ 232410 h 1329691"/>
              <a:gd name="connsiteX617" fmla="*/ 162103 w 665710"/>
              <a:gd name="connsiteY617" fmla="*/ 226695 h 1329691"/>
              <a:gd name="connsiteX618" fmla="*/ 156388 w 665710"/>
              <a:gd name="connsiteY618" fmla="*/ 217170 h 1329691"/>
              <a:gd name="connsiteX619" fmla="*/ 152578 w 665710"/>
              <a:gd name="connsiteY619" fmla="*/ 209550 h 1329691"/>
              <a:gd name="connsiteX620" fmla="*/ 146863 w 665710"/>
              <a:gd name="connsiteY620" fmla="*/ 207645 h 1329691"/>
              <a:gd name="connsiteX621" fmla="*/ 173533 w 665710"/>
              <a:gd name="connsiteY621" fmla="*/ 209550 h 1329691"/>
              <a:gd name="connsiteX622" fmla="*/ 204013 w 665710"/>
              <a:gd name="connsiteY622" fmla="*/ 215265 h 1329691"/>
              <a:gd name="connsiteX623" fmla="*/ 219253 w 665710"/>
              <a:gd name="connsiteY623" fmla="*/ 219075 h 1329691"/>
              <a:gd name="connsiteX624" fmla="*/ 226873 w 665710"/>
              <a:gd name="connsiteY624" fmla="*/ 220980 h 1329691"/>
              <a:gd name="connsiteX625" fmla="*/ 247828 w 665710"/>
              <a:gd name="connsiteY625" fmla="*/ 219075 h 1329691"/>
              <a:gd name="connsiteX626" fmla="*/ 240208 w 665710"/>
              <a:gd name="connsiteY626" fmla="*/ 215265 h 1329691"/>
              <a:gd name="connsiteX627" fmla="*/ 228778 w 665710"/>
              <a:gd name="connsiteY627" fmla="*/ 207645 h 1329691"/>
              <a:gd name="connsiteX628" fmla="*/ 217348 w 665710"/>
              <a:gd name="connsiteY628" fmla="*/ 201930 h 1329691"/>
              <a:gd name="connsiteX629" fmla="*/ 207823 w 665710"/>
              <a:gd name="connsiteY629" fmla="*/ 194310 h 1329691"/>
              <a:gd name="connsiteX630" fmla="*/ 224968 w 665710"/>
              <a:gd name="connsiteY630" fmla="*/ 196215 h 1329691"/>
              <a:gd name="connsiteX631" fmla="*/ 238303 w 665710"/>
              <a:gd name="connsiteY631" fmla="*/ 201930 h 1329691"/>
              <a:gd name="connsiteX632" fmla="*/ 245923 w 665710"/>
              <a:gd name="connsiteY632" fmla="*/ 203835 h 1329691"/>
              <a:gd name="connsiteX633" fmla="*/ 251638 w 665710"/>
              <a:gd name="connsiteY633" fmla="*/ 205740 h 1329691"/>
              <a:gd name="connsiteX634" fmla="*/ 264973 w 665710"/>
              <a:gd name="connsiteY634" fmla="*/ 209550 h 1329691"/>
              <a:gd name="connsiteX635" fmla="*/ 270688 w 665710"/>
              <a:gd name="connsiteY635" fmla="*/ 213360 h 1329691"/>
              <a:gd name="connsiteX636" fmla="*/ 280213 w 665710"/>
              <a:gd name="connsiteY636" fmla="*/ 215265 h 1329691"/>
              <a:gd name="connsiteX637" fmla="*/ 291643 w 665710"/>
              <a:gd name="connsiteY637" fmla="*/ 219075 h 1329691"/>
              <a:gd name="connsiteX638" fmla="*/ 308788 w 665710"/>
              <a:gd name="connsiteY638" fmla="*/ 217170 h 1329691"/>
              <a:gd name="connsiteX639" fmla="*/ 316408 w 665710"/>
              <a:gd name="connsiteY639" fmla="*/ 215265 h 1329691"/>
              <a:gd name="connsiteX640" fmla="*/ 314503 w 665710"/>
              <a:gd name="connsiteY640" fmla="*/ 205740 h 1329691"/>
              <a:gd name="connsiteX641" fmla="*/ 306883 w 665710"/>
              <a:gd name="connsiteY641" fmla="*/ 201930 h 1329691"/>
              <a:gd name="connsiteX642" fmla="*/ 289738 w 665710"/>
              <a:gd name="connsiteY642" fmla="*/ 198120 h 1329691"/>
              <a:gd name="connsiteX643" fmla="*/ 280213 w 665710"/>
              <a:gd name="connsiteY643" fmla="*/ 192405 h 1329691"/>
              <a:gd name="connsiteX644" fmla="*/ 274498 w 665710"/>
              <a:gd name="connsiteY644" fmla="*/ 190500 h 1329691"/>
              <a:gd name="connsiteX645" fmla="*/ 251638 w 665710"/>
              <a:gd name="connsiteY645" fmla="*/ 184785 h 1329691"/>
              <a:gd name="connsiteX646" fmla="*/ 219253 w 665710"/>
              <a:gd name="connsiteY646" fmla="*/ 165735 h 1329691"/>
              <a:gd name="connsiteX647" fmla="*/ 207823 w 665710"/>
              <a:gd name="connsiteY647" fmla="*/ 156210 h 1329691"/>
              <a:gd name="connsiteX648" fmla="*/ 186868 w 665710"/>
              <a:gd name="connsiteY648" fmla="*/ 139065 h 1329691"/>
              <a:gd name="connsiteX649" fmla="*/ 181153 w 665710"/>
              <a:gd name="connsiteY649" fmla="*/ 137160 h 1329691"/>
              <a:gd name="connsiteX650" fmla="*/ 173533 w 665710"/>
              <a:gd name="connsiteY650" fmla="*/ 131445 h 1329691"/>
              <a:gd name="connsiteX651" fmla="*/ 192583 w 665710"/>
              <a:gd name="connsiteY651" fmla="*/ 139065 h 1329691"/>
              <a:gd name="connsiteX652" fmla="*/ 204013 w 665710"/>
              <a:gd name="connsiteY652" fmla="*/ 144780 h 1329691"/>
              <a:gd name="connsiteX653" fmla="*/ 224968 w 665710"/>
              <a:gd name="connsiteY653" fmla="*/ 161925 h 1329691"/>
              <a:gd name="connsiteX654" fmla="*/ 244018 w 665710"/>
              <a:gd name="connsiteY654" fmla="*/ 169545 h 1329691"/>
              <a:gd name="connsiteX655" fmla="*/ 251638 w 665710"/>
              <a:gd name="connsiteY655" fmla="*/ 173355 h 1329691"/>
              <a:gd name="connsiteX656" fmla="*/ 259258 w 665710"/>
              <a:gd name="connsiteY656" fmla="*/ 171450 h 1329691"/>
              <a:gd name="connsiteX657" fmla="*/ 264973 w 665710"/>
              <a:gd name="connsiteY657" fmla="*/ 167640 h 1329691"/>
              <a:gd name="connsiteX658" fmla="*/ 270688 w 665710"/>
              <a:gd name="connsiteY658" fmla="*/ 165735 h 1329691"/>
              <a:gd name="connsiteX659" fmla="*/ 282118 w 665710"/>
              <a:gd name="connsiteY659" fmla="*/ 167640 h 1329691"/>
              <a:gd name="connsiteX660" fmla="*/ 293548 w 665710"/>
              <a:gd name="connsiteY660" fmla="*/ 175260 h 1329691"/>
              <a:gd name="connsiteX661" fmla="*/ 306883 w 665710"/>
              <a:gd name="connsiteY661" fmla="*/ 182880 h 1329691"/>
              <a:gd name="connsiteX662" fmla="*/ 312598 w 665710"/>
              <a:gd name="connsiteY662" fmla="*/ 177165 h 1329691"/>
              <a:gd name="connsiteX663" fmla="*/ 320218 w 665710"/>
              <a:gd name="connsiteY663" fmla="*/ 171450 h 1329691"/>
              <a:gd name="connsiteX664" fmla="*/ 324028 w 665710"/>
              <a:gd name="connsiteY664" fmla="*/ 165735 h 1329691"/>
              <a:gd name="connsiteX665" fmla="*/ 318313 w 665710"/>
              <a:gd name="connsiteY665" fmla="*/ 161925 h 1329691"/>
              <a:gd name="connsiteX666" fmla="*/ 312598 w 665710"/>
              <a:gd name="connsiteY666" fmla="*/ 156210 h 1329691"/>
              <a:gd name="connsiteX667" fmla="*/ 306883 w 665710"/>
              <a:gd name="connsiteY667" fmla="*/ 154305 h 1329691"/>
              <a:gd name="connsiteX668" fmla="*/ 297358 w 665710"/>
              <a:gd name="connsiteY668" fmla="*/ 148590 h 1329691"/>
              <a:gd name="connsiteX669" fmla="*/ 282118 w 665710"/>
              <a:gd name="connsiteY669" fmla="*/ 142875 h 1329691"/>
              <a:gd name="connsiteX670" fmla="*/ 259258 w 665710"/>
              <a:gd name="connsiteY670" fmla="*/ 123825 h 1329691"/>
              <a:gd name="connsiteX671" fmla="*/ 253543 w 665710"/>
              <a:gd name="connsiteY671" fmla="*/ 120015 h 1329691"/>
              <a:gd name="connsiteX672" fmla="*/ 230683 w 665710"/>
              <a:gd name="connsiteY672" fmla="*/ 114300 h 1329691"/>
              <a:gd name="connsiteX673" fmla="*/ 224968 w 665710"/>
              <a:gd name="connsiteY673" fmla="*/ 110490 h 1329691"/>
              <a:gd name="connsiteX674" fmla="*/ 217348 w 665710"/>
              <a:gd name="connsiteY674" fmla="*/ 106680 h 1329691"/>
              <a:gd name="connsiteX675" fmla="*/ 215443 w 665710"/>
              <a:gd name="connsiteY675" fmla="*/ 100965 h 1329691"/>
              <a:gd name="connsiteX676" fmla="*/ 221158 w 665710"/>
              <a:gd name="connsiteY676" fmla="*/ 104775 h 1329691"/>
              <a:gd name="connsiteX677" fmla="*/ 228778 w 665710"/>
              <a:gd name="connsiteY677" fmla="*/ 108585 h 1329691"/>
              <a:gd name="connsiteX678" fmla="*/ 238303 w 665710"/>
              <a:gd name="connsiteY678" fmla="*/ 116205 h 1329691"/>
              <a:gd name="connsiteX679" fmla="*/ 245923 w 665710"/>
              <a:gd name="connsiteY679" fmla="*/ 120015 h 1329691"/>
              <a:gd name="connsiteX680" fmla="*/ 251638 w 665710"/>
              <a:gd name="connsiteY680" fmla="*/ 123825 h 1329691"/>
              <a:gd name="connsiteX681" fmla="*/ 253543 w 665710"/>
              <a:gd name="connsiteY681" fmla="*/ 116205 h 1329691"/>
              <a:gd name="connsiteX682" fmla="*/ 255448 w 665710"/>
              <a:gd name="connsiteY682" fmla="*/ 106680 h 1329691"/>
              <a:gd name="connsiteX683" fmla="*/ 259258 w 665710"/>
              <a:gd name="connsiteY683" fmla="*/ 97155 h 1329691"/>
              <a:gd name="connsiteX684" fmla="*/ 261163 w 665710"/>
              <a:gd name="connsiteY684" fmla="*/ 89535 h 1329691"/>
              <a:gd name="connsiteX685" fmla="*/ 257353 w 665710"/>
              <a:gd name="connsiteY685" fmla="*/ 80010 h 1329691"/>
              <a:gd name="connsiteX686" fmla="*/ 251638 w 665710"/>
              <a:gd name="connsiteY686" fmla="*/ 74295 h 1329691"/>
              <a:gd name="connsiteX687" fmla="*/ 259258 w 665710"/>
              <a:gd name="connsiteY687" fmla="*/ 83820 h 1329691"/>
              <a:gd name="connsiteX688" fmla="*/ 264973 w 665710"/>
              <a:gd name="connsiteY688" fmla="*/ 93345 h 1329691"/>
              <a:gd name="connsiteX689" fmla="*/ 274498 w 665710"/>
              <a:gd name="connsiteY689" fmla="*/ 106680 h 1329691"/>
              <a:gd name="connsiteX690" fmla="*/ 282118 w 665710"/>
              <a:gd name="connsiteY690" fmla="*/ 118110 h 1329691"/>
              <a:gd name="connsiteX691" fmla="*/ 291643 w 665710"/>
              <a:gd name="connsiteY691" fmla="*/ 116205 h 1329691"/>
              <a:gd name="connsiteX692" fmla="*/ 293548 w 665710"/>
              <a:gd name="connsiteY692" fmla="*/ 110490 h 1329691"/>
              <a:gd name="connsiteX693" fmla="*/ 285928 w 665710"/>
              <a:gd name="connsiteY693" fmla="*/ 80010 h 1329691"/>
              <a:gd name="connsiteX694" fmla="*/ 284023 w 665710"/>
              <a:gd name="connsiteY694" fmla="*/ 74295 h 1329691"/>
              <a:gd name="connsiteX695" fmla="*/ 280213 w 665710"/>
              <a:gd name="connsiteY695" fmla="*/ 68580 h 1329691"/>
              <a:gd name="connsiteX696" fmla="*/ 268783 w 665710"/>
              <a:gd name="connsiteY696" fmla="*/ 53340 h 1329691"/>
              <a:gd name="connsiteX697" fmla="*/ 276403 w 665710"/>
              <a:gd name="connsiteY697" fmla="*/ 51435 h 1329691"/>
              <a:gd name="connsiteX698" fmla="*/ 282118 w 665710"/>
              <a:gd name="connsiteY698" fmla="*/ 57150 h 1329691"/>
              <a:gd name="connsiteX699" fmla="*/ 293548 w 665710"/>
              <a:gd name="connsiteY699" fmla="*/ 53340 h 1329691"/>
              <a:gd name="connsiteX700" fmla="*/ 299263 w 665710"/>
              <a:gd name="connsiteY700" fmla="*/ 51435 h 1329691"/>
              <a:gd name="connsiteX701" fmla="*/ 303073 w 665710"/>
              <a:gd name="connsiteY701" fmla="*/ 41910 h 1329691"/>
              <a:gd name="connsiteX702" fmla="*/ 304978 w 665710"/>
              <a:gd name="connsiteY702" fmla="*/ 36195 h 1329691"/>
              <a:gd name="connsiteX703" fmla="*/ 314503 w 665710"/>
              <a:gd name="connsiteY703" fmla="*/ 24765 h 1329691"/>
              <a:gd name="connsiteX704" fmla="*/ 316408 w 665710"/>
              <a:gd name="connsiteY704" fmla="*/ 19050 h 1329691"/>
              <a:gd name="connsiteX705" fmla="*/ 316408 w 665710"/>
              <a:gd name="connsiteY705" fmla="*/ 5715 h 1329691"/>
              <a:gd name="connsiteX706" fmla="*/ 310693 w 665710"/>
              <a:gd name="connsiteY706" fmla="*/ 1905 h 1329691"/>
              <a:gd name="connsiteX707" fmla="*/ 318313 w 665710"/>
              <a:gd name="connsiteY707" fmla="*/ 0 h 1329691"/>
              <a:gd name="connsiteX708" fmla="*/ 324028 w 665710"/>
              <a:gd name="connsiteY708" fmla="*/ 1905 h 1329691"/>
              <a:gd name="connsiteX709" fmla="*/ 335458 w 665710"/>
              <a:gd name="connsiteY709" fmla="*/ 9525 h 1329691"/>
              <a:gd name="connsiteX710" fmla="*/ 343078 w 665710"/>
              <a:gd name="connsiteY710" fmla="*/ 15240 h 1329691"/>
              <a:gd name="connsiteX711" fmla="*/ 358318 w 665710"/>
              <a:gd name="connsiteY711" fmla="*/ 22860 h 1329691"/>
              <a:gd name="connsiteX712" fmla="*/ 354508 w 665710"/>
              <a:gd name="connsiteY712" fmla="*/ 34290 h 1329691"/>
              <a:gd name="connsiteX713" fmla="*/ 348793 w 665710"/>
              <a:gd name="connsiteY713" fmla="*/ 38100 h 1329691"/>
              <a:gd name="connsiteX714" fmla="*/ 344983 w 665710"/>
              <a:gd name="connsiteY714" fmla="*/ 43815 h 1329691"/>
              <a:gd name="connsiteX715" fmla="*/ 346888 w 665710"/>
              <a:gd name="connsiteY715" fmla="*/ 53340 h 1329691"/>
              <a:gd name="connsiteX716" fmla="*/ 379273 w 665710"/>
              <a:gd name="connsiteY716" fmla="*/ 57150 h 1329691"/>
              <a:gd name="connsiteX717" fmla="*/ 384988 w 665710"/>
              <a:gd name="connsiteY717" fmla="*/ 49530 h 1329691"/>
              <a:gd name="connsiteX718" fmla="*/ 396418 w 665710"/>
              <a:gd name="connsiteY718" fmla="*/ 41910 h 1329691"/>
              <a:gd name="connsiteX719" fmla="*/ 419278 w 665710"/>
              <a:gd name="connsiteY719" fmla="*/ 43815 h 1329691"/>
              <a:gd name="connsiteX720" fmla="*/ 417373 w 665710"/>
              <a:gd name="connsiteY720" fmla="*/ 51435 h 1329691"/>
              <a:gd name="connsiteX721" fmla="*/ 398323 w 665710"/>
              <a:gd name="connsiteY721" fmla="*/ 55245 h 1329691"/>
              <a:gd name="connsiteX722" fmla="*/ 383083 w 665710"/>
              <a:gd name="connsiteY722" fmla="*/ 59055 h 1329691"/>
              <a:gd name="connsiteX723" fmla="*/ 381178 w 665710"/>
              <a:gd name="connsiteY723" fmla="*/ 87630 h 1329691"/>
              <a:gd name="connsiteX724" fmla="*/ 396418 w 665710"/>
              <a:gd name="connsiteY724" fmla="*/ 85725 h 1329691"/>
              <a:gd name="connsiteX725" fmla="*/ 407848 w 665710"/>
              <a:gd name="connsiteY725" fmla="*/ 81915 h 1329691"/>
              <a:gd name="connsiteX726" fmla="*/ 423088 w 665710"/>
              <a:gd name="connsiteY726" fmla="*/ 80010 h 1329691"/>
              <a:gd name="connsiteX727" fmla="*/ 428803 w 665710"/>
              <a:gd name="connsiteY727" fmla="*/ 78105 h 1329691"/>
              <a:gd name="connsiteX728" fmla="*/ 421183 w 665710"/>
              <a:gd name="connsiteY728" fmla="*/ 85725 h 1329691"/>
              <a:gd name="connsiteX729" fmla="*/ 388798 w 665710"/>
              <a:gd name="connsiteY729" fmla="*/ 93345 h 1329691"/>
              <a:gd name="connsiteX730" fmla="*/ 377368 w 665710"/>
              <a:gd name="connsiteY730" fmla="*/ 114300 h 1329691"/>
              <a:gd name="connsiteX731" fmla="*/ 371653 w 665710"/>
              <a:gd name="connsiteY731" fmla="*/ 120015 h 1329691"/>
              <a:gd name="connsiteX732" fmla="*/ 398323 w 665710"/>
              <a:gd name="connsiteY732" fmla="*/ 116205 h 1329691"/>
              <a:gd name="connsiteX733" fmla="*/ 426898 w 665710"/>
              <a:gd name="connsiteY733" fmla="*/ 114300 h 1329691"/>
              <a:gd name="connsiteX734" fmla="*/ 436423 w 665710"/>
              <a:gd name="connsiteY734" fmla="*/ 112395 h 1329691"/>
              <a:gd name="connsiteX735" fmla="*/ 442138 w 665710"/>
              <a:gd name="connsiteY735" fmla="*/ 108585 h 1329691"/>
              <a:gd name="connsiteX736" fmla="*/ 438328 w 665710"/>
              <a:gd name="connsiteY736" fmla="*/ 116205 h 1329691"/>
              <a:gd name="connsiteX737" fmla="*/ 434518 w 665710"/>
              <a:gd name="connsiteY737" fmla="*/ 121920 h 1329691"/>
              <a:gd name="connsiteX738" fmla="*/ 415468 w 665710"/>
              <a:gd name="connsiteY738" fmla="*/ 129540 h 1329691"/>
              <a:gd name="connsiteX739" fmla="*/ 407848 w 665710"/>
              <a:gd name="connsiteY739" fmla="*/ 135255 h 1329691"/>
              <a:gd name="connsiteX740" fmla="*/ 390703 w 665710"/>
              <a:gd name="connsiteY740" fmla="*/ 139065 h 1329691"/>
              <a:gd name="connsiteX741" fmla="*/ 383083 w 665710"/>
              <a:gd name="connsiteY741" fmla="*/ 142875 h 1329691"/>
              <a:gd name="connsiteX742" fmla="*/ 365938 w 665710"/>
              <a:gd name="connsiteY742" fmla="*/ 148590 h 1329691"/>
              <a:gd name="connsiteX743" fmla="*/ 360223 w 665710"/>
              <a:gd name="connsiteY743" fmla="*/ 150495 h 1329691"/>
              <a:gd name="connsiteX744" fmla="*/ 354508 w 665710"/>
              <a:gd name="connsiteY744" fmla="*/ 152400 h 1329691"/>
              <a:gd name="connsiteX745" fmla="*/ 356413 w 665710"/>
              <a:gd name="connsiteY745" fmla="*/ 179070 h 1329691"/>
              <a:gd name="connsiteX746" fmla="*/ 392608 w 665710"/>
              <a:gd name="connsiteY746" fmla="*/ 177165 h 1329691"/>
              <a:gd name="connsiteX747" fmla="*/ 432613 w 665710"/>
              <a:gd name="connsiteY747" fmla="*/ 173355 h 1329691"/>
              <a:gd name="connsiteX748" fmla="*/ 440233 w 665710"/>
              <a:gd name="connsiteY748" fmla="*/ 169545 h 1329691"/>
              <a:gd name="connsiteX749" fmla="*/ 447853 w 665710"/>
              <a:gd name="connsiteY749" fmla="*/ 167640 h 1329691"/>
              <a:gd name="connsiteX750" fmla="*/ 470713 w 665710"/>
              <a:gd name="connsiteY750" fmla="*/ 156210 h 1329691"/>
              <a:gd name="connsiteX751" fmla="*/ 476428 w 665710"/>
              <a:gd name="connsiteY751" fmla="*/ 139065 h 1329691"/>
              <a:gd name="connsiteX752" fmla="*/ 478333 w 665710"/>
              <a:gd name="connsiteY752" fmla="*/ 133350 h 1329691"/>
              <a:gd name="connsiteX753" fmla="*/ 480238 w 665710"/>
              <a:gd name="connsiteY753" fmla="*/ 135255 h 1329691"/>
              <a:gd name="connsiteX754" fmla="*/ 484048 w 665710"/>
              <a:gd name="connsiteY754" fmla="*/ 140970 h 1329691"/>
              <a:gd name="connsiteX755" fmla="*/ 485953 w 665710"/>
              <a:gd name="connsiteY755" fmla="*/ 150495 h 1329691"/>
              <a:gd name="connsiteX756" fmla="*/ 489763 w 665710"/>
              <a:gd name="connsiteY756" fmla="*/ 161925 h 1329691"/>
              <a:gd name="connsiteX757" fmla="*/ 480238 w 665710"/>
              <a:gd name="connsiteY757" fmla="*/ 165735 h 1329691"/>
              <a:gd name="connsiteX758" fmla="*/ 434518 w 665710"/>
              <a:gd name="connsiteY758" fmla="*/ 167640 h 1329691"/>
              <a:gd name="connsiteX759" fmla="*/ 426898 w 665710"/>
              <a:gd name="connsiteY759" fmla="*/ 171450 h 1329691"/>
              <a:gd name="connsiteX760" fmla="*/ 419278 w 665710"/>
              <a:gd name="connsiteY760" fmla="*/ 179070 h 1329691"/>
              <a:gd name="connsiteX761" fmla="*/ 415468 w 665710"/>
              <a:gd name="connsiteY761" fmla="*/ 184785 h 1329691"/>
              <a:gd name="connsiteX762" fmla="*/ 409753 w 665710"/>
              <a:gd name="connsiteY762" fmla="*/ 186690 h 1329691"/>
              <a:gd name="connsiteX763" fmla="*/ 402133 w 665710"/>
              <a:gd name="connsiteY763" fmla="*/ 192405 h 1329691"/>
              <a:gd name="connsiteX764" fmla="*/ 386893 w 665710"/>
              <a:gd name="connsiteY764" fmla="*/ 198120 h 1329691"/>
              <a:gd name="connsiteX765" fmla="*/ 381178 w 665710"/>
              <a:gd name="connsiteY765" fmla="*/ 201930 h 1329691"/>
              <a:gd name="connsiteX766" fmla="*/ 369748 w 665710"/>
              <a:gd name="connsiteY766" fmla="*/ 207645 h 1329691"/>
              <a:gd name="connsiteX767" fmla="*/ 364033 w 665710"/>
              <a:gd name="connsiteY767" fmla="*/ 219075 h 1329691"/>
              <a:gd name="connsiteX768" fmla="*/ 369748 w 665710"/>
              <a:gd name="connsiteY768" fmla="*/ 220980 h 1329691"/>
              <a:gd name="connsiteX769" fmla="*/ 377368 w 665710"/>
              <a:gd name="connsiteY769" fmla="*/ 219075 h 1329691"/>
              <a:gd name="connsiteX770" fmla="*/ 383083 w 665710"/>
              <a:gd name="connsiteY770" fmla="*/ 215265 h 1329691"/>
              <a:gd name="connsiteX771" fmla="*/ 426898 w 665710"/>
              <a:gd name="connsiteY771" fmla="*/ 219075 h 1329691"/>
              <a:gd name="connsiteX772" fmla="*/ 449758 w 665710"/>
              <a:gd name="connsiteY772" fmla="*/ 220980 h 1329691"/>
              <a:gd name="connsiteX773" fmla="*/ 474523 w 665710"/>
              <a:gd name="connsiteY773" fmla="*/ 213360 h 1329691"/>
              <a:gd name="connsiteX774" fmla="*/ 478333 w 665710"/>
              <a:gd name="connsiteY774" fmla="*/ 207645 h 1329691"/>
              <a:gd name="connsiteX775" fmla="*/ 484048 w 665710"/>
              <a:gd name="connsiteY775" fmla="*/ 200025 h 1329691"/>
              <a:gd name="connsiteX776" fmla="*/ 470713 w 665710"/>
              <a:gd name="connsiteY776" fmla="*/ 213360 h 1329691"/>
              <a:gd name="connsiteX777" fmla="*/ 464998 w 665710"/>
              <a:gd name="connsiteY777" fmla="*/ 219075 h 1329691"/>
              <a:gd name="connsiteX778" fmla="*/ 459283 w 665710"/>
              <a:gd name="connsiteY778" fmla="*/ 224790 h 1329691"/>
              <a:gd name="connsiteX779" fmla="*/ 478333 w 665710"/>
              <a:gd name="connsiteY779" fmla="*/ 222885 h 1329691"/>
              <a:gd name="connsiteX780" fmla="*/ 503098 w 665710"/>
              <a:gd name="connsiteY780" fmla="*/ 219075 h 1329691"/>
              <a:gd name="connsiteX781" fmla="*/ 495478 w 665710"/>
              <a:gd name="connsiteY781" fmla="*/ 224790 h 1329691"/>
              <a:gd name="connsiteX782" fmla="*/ 474523 w 665710"/>
              <a:gd name="connsiteY782" fmla="*/ 228600 h 1329691"/>
              <a:gd name="connsiteX783" fmla="*/ 463093 w 665710"/>
              <a:gd name="connsiteY783" fmla="*/ 230505 h 1329691"/>
              <a:gd name="connsiteX784" fmla="*/ 453568 w 665710"/>
              <a:gd name="connsiteY784" fmla="*/ 232410 h 1329691"/>
              <a:gd name="connsiteX785" fmla="*/ 436423 w 665710"/>
              <a:gd name="connsiteY785" fmla="*/ 241935 h 1329691"/>
              <a:gd name="connsiteX786" fmla="*/ 424993 w 665710"/>
              <a:gd name="connsiteY786" fmla="*/ 249555 h 1329691"/>
              <a:gd name="connsiteX787" fmla="*/ 386893 w 665710"/>
              <a:gd name="connsiteY787" fmla="*/ 255270 h 1329691"/>
              <a:gd name="connsiteX788" fmla="*/ 358318 w 665710"/>
              <a:gd name="connsiteY788" fmla="*/ 260985 h 1329691"/>
              <a:gd name="connsiteX789" fmla="*/ 356413 w 665710"/>
              <a:gd name="connsiteY789" fmla="*/ 266700 h 1329691"/>
              <a:gd name="connsiteX790" fmla="*/ 356413 w 665710"/>
              <a:gd name="connsiteY790" fmla="*/ 278130 h 1329691"/>
              <a:gd name="connsiteX791" fmla="*/ 350698 w 665710"/>
              <a:gd name="connsiteY791" fmla="*/ 280035 h 1329691"/>
              <a:gd name="connsiteX792" fmla="*/ 337363 w 665710"/>
              <a:gd name="connsiteY792" fmla="*/ 285750 h 1329691"/>
              <a:gd name="connsiteX793" fmla="*/ 341173 w 665710"/>
              <a:gd name="connsiteY793" fmla="*/ 299085 h 1329691"/>
              <a:gd name="connsiteX794" fmla="*/ 344983 w 665710"/>
              <a:gd name="connsiteY794" fmla="*/ 304800 h 1329691"/>
              <a:gd name="connsiteX795" fmla="*/ 364033 w 665710"/>
              <a:gd name="connsiteY795" fmla="*/ 302895 h 1329691"/>
              <a:gd name="connsiteX796" fmla="*/ 369748 w 665710"/>
              <a:gd name="connsiteY796" fmla="*/ 297180 h 1329691"/>
              <a:gd name="connsiteX797" fmla="*/ 377368 w 665710"/>
              <a:gd name="connsiteY797" fmla="*/ 285750 h 1329691"/>
              <a:gd name="connsiteX798" fmla="*/ 392608 w 665710"/>
              <a:gd name="connsiteY798" fmla="*/ 289560 h 1329691"/>
              <a:gd name="connsiteX799" fmla="*/ 398323 w 665710"/>
              <a:gd name="connsiteY799" fmla="*/ 291465 h 1329691"/>
              <a:gd name="connsiteX800" fmla="*/ 430708 w 665710"/>
              <a:gd name="connsiteY800" fmla="*/ 289560 h 1329691"/>
              <a:gd name="connsiteX801" fmla="*/ 436423 w 665710"/>
              <a:gd name="connsiteY801" fmla="*/ 285750 h 1329691"/>
              <a:gd name="connsiteX802" fmla="*/ 468808 w 665710"/>
              <a:gd name="connsiteY802" fmla="*/ 281940 h 1329691"/>
              <a:gd name="connsiteX803" fmla="*/ 524053 w 665710"/>
              <a:gd name="connsiteY803" fmla="*/ 283845 h 1329691"/>
              <a:gd name="connsiteX804" fmla="*/ 516433 w 665710"/>
              <a:gd name="connsiteY804" fmla="*/ 287655 h 1329691"/>
              <a:gd name="connsiteX805" fmla="*/ 510718 w 665710"/>
              <a:gd name="connsiteY805" fmla="*/ 285750 h 1329691"/>
              <a:gd name="connsiteX806" fmla="*/ 415468 w 665710"/>
              <a:gd name="connsiteY806" fmla="*/ 291465 h 1329691"/>
              <a:gd name="connsiteX807" fmla="*/ 404038 w 665710"/>
              <a:gd name="connsiteY807" fmla="*/ 293370 h 1329691"/>
              <a:gd name="connsiteX808" fmla="*/ 396418 w 665710"/>
              <a:gd name="connsiteY808" fmla="*/ 300990 h 1329691"/>
              <a:gd name="connsiteX809" fmla="*/ 394513 w 665710"/>
              <a:gd name="connsiteY809" fmla="*/ 306705 h 1329691"/>
              <a:gd name="connsiteX810" fmla="*/ 392608 w 665710"/>
              <a:gd name="connsiteY810" fmla="*/ 314325 h 1329691"/>
              <a:gd name="connsiteX811" fmla="*/ 381178 w 665710"/>
              <a:gd name="connsiteY811" fmla="*/ 321945 h 1329691"/>
              <a:gd name="connsiteX812" fmla="*/ 369748 w 665710"/>
              <a:gd name="connsiteY812" fmla="*/ 325755 h 1329691"/>
              <a:gd name="connsiteX813" fmla="*/ 364033 w 665710"/>
              <a:gd name="connsiteY813" fmla="*/ 344805 h 1329691"/>
              <a:gd name="connsiteX814" fmla="*/ 350698 w 665710"/>
              <a:gd name="connsiteY814" fmla="*/ 354330 h 1329691"/>
              <a:gd name="connsiteX815" fmla="*/ 360223 w 665710"/>
              <a:gd name="connsiteY815" fmla="*/ 358140 h 1329691"/>
              <a:gd name="connsiteX816" fmla="*/ 377368 w 665710"/>
              <a:gd name="connsiteY816" fmla="*/ 346710 h 1329691"/>
              <a:gd name="connsiteX817" fmla="*/ 381178 w 665710"/>
              <a:gd name="connsiteY817" fmla="*/ 327660 h 1329691"/>
              <a:gd name="connsiteX818" fmla="*/ 386893 w 665710"/>
              <a:gd name="connsiteY818" fmla="*/ 329565 h 1329691"/>
              <a:gd name="connsiteX819" fmla="*/ 402133 w 665710"/>
              <a:gd name="connsiteY819" fmla="*/ 335280 h 1329691"/>
              <a:gd name="connsiteX820" fmla="*/ 419278 w 665710"/>
              <a:gd name="connsiteY820" fmla="*/ 329565 h 1329691"/>
              <a:gd name="connsiteX821" fmla="*/ 434518 w 665710"/>
              <a:gd name="connsiteY821" fmla="*/ 321945 h 1329691"/>
              <a:gd name="connsiteX822" fmla="*/ 428803 w 665710"/>
              <a:gd name="connsiteY822" fmla="*/ 329565 h 1329691"/>
              <a:gd name="connsiteX823" fmla="*/ 396418 w 665710"/>
              <a:gd name="connsiteY823" fmla="*/ 350520 h 1329691"/>
              <a:gd name="connsiteX824" fmla="*/ 407848 w 665710"/>
              <a:gd name="connsiteY824" fmla="*/ 352425 h 1329691"/>
              <a:gd name="connsiteX825" fmla="*/ 426898 w 665710"/>
              <a:gd name="connsiteY825" fmla="*/ 348615 h 1329691"/>
              <a:gd name="connsiteX826" fmla="*/ 438328 w 665710"/>
              <a:gd name="connsiteY826" fmla="*/ 337185 h 1329691"/>
              <a:gd name="connsiteX827" fmla="*/ 428803 w 665710"/>
              <a:gd name="connsiteY827" fmla="*/ 356235 h 1329691"/>
              <a:gd name="connsiteX828" fmla="*/ 423088 w 665710"/>
              <a:gd name="connsiteY828" fmla="*/ 361950 h 1329691"/>
              <a:gd name="connsiteX829" fmla="*/ 428803 w 665710"/>
              <a:gd name="connsiteY829" fmla="*/ 365760 h 1329691"/>
              <a:gd name="connsiteX830" fmla="*/ 444043 w 665710"/>
              <a:gd name="connsiteY830" fmla="*/ 369570 h 1329691"/>
              <a:gd name="connsiteX831" fmla="*/ 516433 w 665710"/>
              <a:gd name="connsiteY831" fmla="*/ 358140 h 1329691"/>
              <a:gd name="connsiteX832" fmla="*/ 518338 w 665710"/>
              <a:gd name="connsiteY832" fmla="*/ 346710 h 1329691"/>
              <a:gd name="connsiteX833" fmla="*/ 516433 w 665710"/>
              <a:gd name="connsiteY833" fmla="*/ 339090 h 1329691"/>
              <a:gd name="connsiteX834" fmla="*/ 525958 w 665710"/>
              <a:gd name="connsiteY834" fmla="*/ 316230 h 1329691"/>
              <a:gd name="connsiteX835" fmla="*/ 527863 w 665710"/>
              <a:gd name="connsiteY835" fmla="*/ 321945 h 1329691"/>
              <a:gd name="connsiteX836" fmla="*/ 525958 w 665710"/>
              <a:gd name="connsiteY836" fmla="*/ 327660 h 1329691"/>
              <a:gd name="connsiteX837" fmla="*/ 524053 w 665710"/>
              <a:gd name="connsiteY837" fmla="*/ 337185 h 1329691"/>
              <a:gd name="connsiteX838" fmla="*/ 531673 w 665710"/>
              <a:gd name="connsiteY838" fmla="*/ 339090 h 1329691"/>
              <a:gd name="connsiteX839" fmla="*/ 543103 w 665710"/>
              <a:gd name="connsiteY839" fmla="*/ 337185 h 1329691"/>
              <a:gd name="connsiteX840" fmla="*/ 573583 w 665710"/>
              <a:gd name="connsiteY840" fmla="*/ 329565 h 1329691"/>
              <a:gd name="connsiteX841" fmla="*/ 565963 w 665710"/>
              <a:gd name="connsiteY841" fmla="*/ 331470 h 1329691"/>
              <a:gd name="connsiteX842" fmla="*/ 543103 w 665710"/>
              <a:gd name="connsiteY842" fmla="*/ 333375 h 1329691"/>
              <a:gd name="connsiteX843" fmla="*/ 533578 w 665710"/>
              <a:gd name="connsiteY843" fmla="*/ 337185 h 1329691"/>
              <a:gd name="connsiteX844" fmla="*/ 524053 w 665710"/>
              <a:gd name="connsiteY844" fmla="*/ 350520 h 1329691"/>
              <a:gd name="connsiteX845" fmla="*/ 520243 w 665710"/>
              <a:gd name="connsiteY845" fmla="*/ 356235 h 1329691"/>
              <a:gd name="connsiteX846" fmla="*/ 518338 w 665710"/>
              <a:gd name="connsiteY846" fmla="*/ 363855 h 1329691"/>
              <a:gd name="connsiteX847" fmla="*/ 516433 w 665710"/>
              <a:gd name="connsiteY847" fmla="*/ 369570 h 1329691"/>
              <a:gd name="connsiteX848" fmla="*/ 514528 w 665710"/>
              <a:gd name="connsiteY848" fmla="*/ 381000 h 1329691"/>
              <a:gd name="connsiteX849" fmla="*/ 499288 w 665710"/>
              <a:gd name="connsiteY849" fmla="*/ 390525 h 1329691"/>
              <a:gd name="connsiteX850" fmla="*/ 493573 w 665710"/>
              <a:gd name="connsiteY850" fmla="*/ 386715 h 1329691"/>
              <a:gd name="connsiteX851" fmla="*/ 478333 w 665710"/>
              <a:gd name="connsiteY851" fmla="*/ 382905 h 1329691"/>
              <a:gd name="connsiteX852" fmla="*/ 434518 w 665710"/>
              <a:gd name="connsiteY852" fmla="*/ 384810 h 1329691"/>
              <a:gd name="connsiteX853" fmla="*/ 428803 w 665710"/>
              <a:gd name="connsiteY853" fmla="*/ 386715 h 1329691"/>
              <a:gd name="connsiteX854" fmla="*/ 419278 w 665710"/>
              <a:gd name="connsiteY854" fmla="*/ 388620 h 1329691"/>
              <a:gd name="connsiteX855" fmla="*/ 404038 w 665710"/>
              <a:gd name="connsiteY855" fmla="*/ 396240 h 1329691"/>
              <a:gd name="connsiteX856" fmla="*/ 392608 w 665710"/>
              <a:gd name="connsiteY856" fmla="*/ 400050 h 1329691"/>
              <a:gd name="connsiteX857" fmla="*/ 373558 w 665710"/>
              <a:gd name="connsiteY857" fmla="*/ 413385 h 1329691"/>
              <a:gd name="connsiteX858" fmla="*/ 354508 w 665710"/>
              <a:gd name="connsiteY858" fmla="*/ 413385 h 1329691"/>
              <a:gd name="connsiteX859" fmla="*/ 350698 w 665710"/>
              <a:gd name="connsiteY859" fmla="*/ 419100 h 1329691"/>
              <a:gd name="connsiteX860" fmla="*/ 365938 w 665710"/>
              <a:gd name="connsiteY860" fmla="*/ 421005 h 1329691"/>
              <a:gd name="connsiteX861" fmla="*/ 371653 w 665710"/>
              <a:gd name="connsiteY861" fmla="*/ 422910 h 1329691"/>
              <a:gd name="connsiteX862" fmla="*/ 405943 w 665710"/>
              <a:gd name="connsiteY862" fmla="*/ 421005 h 1329691"/>
              <a:gd name="connsiteX863" fmla="*/ 436423 w 665710"/>
              <a:gd name="connsiteY863" fmla="*/ 419100 h 1329691"/>
              <a:gd name="connsiteX864" fmla="*/ 527863 w 665710"/>
              <a:gd name="connsiteY864" fmla="*/ 417195 h 1329691"/>
              <a:gd name="connsiteX865" fmla="*/ 548818 w 665710"/>
              <a:gd name="connsiteY865" fmla="*/ 411480 h 1329691"/>
              <a:gd name="connsiteX866" fmla="*/ 556438 w 665710"/>
              <a:gd name="connsiteY866" fmla="*/ 409575 h 1329691"/>
              <a:gd name="connsiteX867" fmla="*/ 564058 w 665710"/>
              <a:gd name="connsiteY867" fmla="*/ 407670 h 1329691"/>
              <a:gd name="connsiteX868" fmla="*/ 581203 w 665710"/>
              <a:gd name="connsiteY868" fmla="*/ 403860 h 1329691"/>
              <a:gd name="connsiteX869" fmla="*/ 598348 w 665710"/>
              <a:gd name="connsiteY869" fmla="*/ 405765 h 1329691"/>
              <a:gd name="connsiteX870" fmla="*/ 577393 w 665710"/>
              <a:gd name="connsiteY870" fmla="*/ 403860 h 1329691"/>
              <a:gd name="connsiteX871" fmla="*/ 539293 w 665710"/>
              <a:gd name="connsiteY871" fmla="*/ 400050 h 1329691"/>
              <a:gd name="connsiteX872" fmla="*/ 495478 w 665710"/>
              <a:gd name="connsiteY872" fmla="*/ 401955 h 1329691"/>
              <a:gd name="connsiteX873" fmla="*/ 472618 w 665710"/>
              <a:gd name="connsiteY873" fmla="*/ 407670 h 1329691"/>
              <a:gd name="connsiteX874" fmla="*/ 464998 w 665710"/>
              <a:gd name="connsiteY874" fmla="*/ 409575 h 1329691"/>
              <a:gd name="connsiteX875" fmla="*/ 459283 w 665710"/>
              <a:gd name="connsiteY875" fmla="*/ 413385 h 1329691"/>
              <a:gd name="connsiteX876" fmla="*/ 442138 w 665710"/>
              <a:gd name="connsiteY876" fmla="*/ 419100 h 1329691"/>
              <a:gd name="connsiteX877" fmla="*/ 432613 w 665710"/>
              <a:gd name="connsiteY877" fmla="*/ 422910 h 1329691"/>
              <a:gd name="connsiteX878" fmla="*/ 417373 w 665710"/>
              <a:gd name="connsiteY878" fmla="*/ 426720 h 1329691"/>
              <a:gd name="connsiteX879" fmla="*/ 404038 w 665710"/>
              <a:gd name="connsiteY879" fmla="*/ 432435 h 1329691"/>
              <a:gd name="connsiteX880" fmla="*/ 398323 w 665710"/>
              <a:gd name="connsiteY880" fmla="*/ 434340 h 1329691"/>
              <a:gd name="connsiteX881" fmla="*/ 392608 w 665710"/>
              <a:gd name="connsiteY881" fmla="*/ 438150 h 1329691"/>
              <a:gd name="connsiteX882" fmla="*/ 384988 w 665710"/>
              <a:gd name="connsiteY882" fmla="*/ 441960 h 1329691"/>
              <a:gd name="connsiteX883" fmla="*/ 373558 w 665710"/>
              <a:gd name="connsiteY883" fmla="*/ 449580 h 1329691"/>
              <a:gd name="connsiteX884" fmla="*/ 356413 w 665710"/>
              <a:gd name="connsiteY884" fmla="*/ 455295 h 1329691"/>
              <a:gd name="connsiteX885" fmla="*/ 344983 w 665710"/>
              <a:gd name="connsiteY885" fmla="*/ 459105 h 1329691"/>
              <a:gd name="connsiteX886" fmla="*/ 344983 w 665710"/>
              <a:gd name="connsiteY886" fmla="*/ 495300 h 1329691"/>
              <a:gd name="connsiteX887" fmla="*/ 364033 w 665710"/>
              <a:gd name="connsiteY887" fmla="*/ 493395 h 1329691"/>
              <a:gd name="connsiteX888" fmla="*/ 373558 w 665710"/>
              <a:gd name="connsiteY888" fmla="*/ 487680 h 1329691"/>
              <a:gd name="connsiteX889" fmla="*/ 383083 w 665710"/>
              <a:gd name="connsiteY889" fmla="*/ 480060 h 1329691"/>
              <a:gd name="connsiteX890" fmla="*/ 388798 w 665710"/>
              <a:gd name="connsiteY890" fmla="*/ 476250 h 1329691"/>
              <a:gd name="connsiteX891" fmla="*/ 396418 w 665710"/>
              <a:gd name="connsiteY891" fmla="*/ 470535 h 1329691"/>
              <a:gd name="connsiteX892" fmla="*/ 405943 w 665710"/>
              <a:gd name="connsiteY892" fmla="*/ 468630 h 1329691"/>
              <a:gd name="connsiteX893" fmla="*/ 449758 w 665710"/>
              <a:gd name="connsiteY893" fmla="*/ 459105 h 1329691"/>
              <a:gd name="connsiteX894" fmla="*/ 461188 w 665710"/>
              <a:gd name="connsiteY894" fmla="*/ 457200 h 1329691"/>
              <a:gd name="connsiteX895" fmla="*/ 472618 w 665710"/>
              <a:gd name="connsiteY895" fmla="*/ 453390 h 1329691"/>
              <a:gd name="connsiteX896" fmla="*/ 438328 w 665710"/>
              <a:gd name="connsiteY896" fmla="*/ 462915 h 1329691"/>
              <a:gd name="connsiteX897" fmla="*/ 413563 w 665710"/>
              <a:gd name="connsiteY897" fmla="*/ 466725 h 1329691"/>
              <a:gd name="connsiteX898" fmla="*/ 390703 w 665710"/>
              <a:gd name="connsiteY898" fmla="*/ 483870 h 1329691"/>
              <a:gd name="connsiteX899" fmla="*/ 398323 w 665710"/>
              <a:gd name="connsiteY899" fmla="*/ 485775 h 1329691"/>
              <a:gd name="connsiteX900" fmla="*/ 485953 w 665710"/>
              <a:gd name="connsiteY900" fmla="*/ 489585 h 1329691"/>
              <a:gd name="connsiteX901" fmla="*/ 522148 w 665710"/>
              <a:gd name="connsiteY901" fmla="*/ 487680 h 1329691"/>
              <a:gd name="connsiteX902" fmla="*/ 527863 w 665710"/>
              <a:gd name="connsiteY902" fmla="*/ 485775 h 1329691"/>
              <a:gd name="connsiteX903" fmla="*/ 548818 w 665710"/>
              <a:gd name="connsiteY903" fmla="*/ 480060 h 1329691"/>
              <a:gd name="connsiteX904" fmla="*/ 556438 w 665710"/>
              <a:gd name="connsiteY904" fmla="*/ 476250 h 1329691"/>
              <a:gd name="connsiteX905" fmla="*/ 581203 w 665710"/>
              <a:gd name="connsiteY905" fmla="*/ 474345 h 1329691"/>
              <a:gd name="connsiteX906" fmla="*/ 611683 w 665710"/>
              <a:gd name="connsiteY906" fmla="*/ 464820 h 1329691"/>
              <a:gd name="connsiteX907" fmla="*/ 626923 w 665710"/>
              <a:gd name="connsiteY907" fmla="*/ 459105 h 1329691"/>
              <a:gd name="connsiteX908" fmla="*/ 634543 w 665710"/>
              <a:gd name="connsiteY908" fmla="*/ 455295 h 1329691"/>
              <a:gd name="connsiteX909" fmla="*/ 625018 w 665710"/>
              <a:gd name="connsiteY909" fmla="*/ 459105 h 1329691"/>
              <a:gd name="connsiteX910" fmla="*/ 609778 w 665710"/>
              <a:gd name="connsiteY910" fmla="*/ 461010 h 1329691"/>
              <a:gd name="connsiteX911" fmla="*/ 567868 w 665710"/>
              <a:gd name="connsiteY911" fmla="*/ 462915 h 1329691"/>
              <a:gd name="connsiteX912" fmla="*/ 545008 w 665710"/>
              <a:gd name="connsiteY912" fmla="*/ 470535 h 1329691"/>
              <a:gd name="connsiteX913" fmla="*/ 527863 w 665710"/>
              <a:gd name="connsiteY913" fmla="*/ 478155 h 1329691"/>
              <a:gd name="connsiteX914" fmla="*/ 510718 w 665710"/>
              <a:gd name="connsiteY914" fmla="*/ 480060 h 1329691"/>
              <a:gd name="connsiteX915" fmla="*/ 487858 w 665710"/>
              <a:gd name="connsiteY915" fmla="*/ 485775 h 1329691"/>
              <a:gd name="connsiteX916" fmla="*/ 468808 w 665710"/>
              <a:gd name="connsiteY916" fmla="*/ 491490 h 1329691"/>
              <a:gd name="connsiteX917" fmla="*/ 480238 w 665710"/>
              <a:gd name="connsiteY917" fmla="*/ 499110 h 1329691"/>
              <a:gd name="connsiteX918" fmla="*/ 474523 w 665710"/>
              <a:gd name="connsiteY918" fmla="*/ 501015 h 1329691"/>
              <a:gd name="connsiteX919" fmla="*/ 451663 w 665710"/>
              <a:gd name="connsiteY919" fmla="*/ 504825 h 1329691"/>
              <a:gd name="connsiteX920" fmla="*/ 440233 w 665710"/>
              <a:gd name="connsiteY920" fmla="*/ 508635 h 1329691"/>
              <a:gd name="connsiteX921" fmla="*/ 434518 w 665710"/>
              <a:gd name="connsiteY921" fmla="*/ 510540 h 1329691"/>
              <a:gd name="connsiteX922" fmla="*/ 405943 w 665710"/>
              <a:gd name="connsiteY922" fmla="*/ 525780 h 1329691"/>
              <a:gd name="connsiteX923" fmla="*/ 400228 w 665710"/>
              <a:gd name="connsiteY923" fmla="*/ 527685 h 1329691"/>
              <a:gd name="connsiteX924" fmla="*/ 394513 w 665710"/>
              <a:gd name="connsiteY924" fmla="*/ 531495 h 1329691"/>
              <a:gd name="connsiteX925" fmla="*/ 364033 w 665710"/>
              <a:gd name="connsiteY925" fmla="*/ 539115 h 1329691"/>
              <a:gd name="connsiteX926" fmla="*/ 358318 w 665710"/>
              <a:gd name="connsiteY926" fmla="*/ 542925 h 1329691"/>
              <a:gd name="connsiteX927" fmla="*/ 356413 w 665710"/>
              <a:gd name="connsiteY927" fmla="*/ 548640 h 1329691"/>
              <a:gd name="connsiteX928" fmla="*/ 348793 w 665710"/>
              <a:gd name="connsiteY928" fmla="*/ 552450 h 1329691"/>
              <a:gd name="connsiteX929" fmla="*/ 333553 w 665710"/>
              <a:gd name="connsiteY929" fmla="*/ 560070 h 1329691"/>
              <a:gd name="connsiteX930" fmla="*/ 335458 w 665710"/>
              <a:gd name="connsiteY930" fmla="*/ 565785 h 1329691"/>
              <a:gd name="connsiteX931" fmla="*/ 337363 w 665710"/>
              <a:gd name="connsiteY931" fmla="*/ 573405 h 1329691"/>
              <a:gd name="connsiteX932" fmla="*/ 343078 w 665710"/>
              <a:gd name="connsiteY932" fmla="*/ 577215 h 1329691"/>
              <a:gd name="connsiteX933" fmla="*/ 360223 w 665710"/>
              <a:gd name="connsiteY933" fmla="*/ 575310 h 1329691"/>
              <a:gd name="connsiteX934" fmla="*/ 365938 w 665710"/>
              <a:gd name="connsiteY934" fmla="*/ 571500 h 1329691"/>
              <a:gd name="connsiteX935" fmla="*/ 375463 w 665710"/>
              <a:gd name="connsiteY935" fmla="*/ 567690 h 1329691"/>
              <a:gd name="connsiteX936" fmla="*/ 472618 w 665710"/>
              <a:gd name="connsiteY936" fmla="*/ 563880 h 1329691"/>
              <a:gd name="connsiteX937" fmla="*/ 489763 w 665710"/>
              <a:gd name="connsiteY937" fmla="*/ 558165 h 1329691"/>
              <a:gd name="connsiteX938" fmla="*/ 495478 w 665710"/>
              <a:gd name="connsiteY938" fmla="*/ 556260 h 1329691"/>
              <a:gd name="connsiteX939" fmla="*/ 501193 w 665710"/>
              <a:gd name="connsiteY939" fmla="*/ 554355 h 1329691"/>
              <a:gd name="connsiteX940" fmla="*/ 510718 w 665710"/>
              <a:gd name="connsiteY940" fmla="*/ 552450 h 1329691"/>
              <a:gd name="connsiteX941" fmla="*/ 552628 w 665710"/>
              <a:gd name="connsiteY941" fmla="*/ 546735 h 1329691"/>
              <a:gd name="connsiteX942" fmla="*/ 558343 w 665710"/>
              <a:gd name="connsiteY942" fmla="*/ 544830 h 1329691"/>
              <a:gd name="connsiteX943" fmla="*/ 565963 w 665710"/>
              <a:gd name="connsiteY943" fmla="*/ 542925 h 1329691"/>
              <a:gd name="connsiteX944" fmla="*/ 588823 w 665710"/>
              <a:gd name="connsiteY944" fmla="*/ 539115 h 1329691"/>
              <a:gd name="connsiteX945" fmla="*/ 607873 w 665710"/>
              <a:gd name="connsiteY945" fmla="*/ 533400 h 1329691"/>
              <a:gd name="connsiteX946" fmla="*/ 617398 w 665710"/>
              <a:gd name="connsiteY946" fmla="*/ 529590 h 1329691"/>
              <a:gd name="connsiteX947" fmla="*/ 611683 w 665710"/>
              <a:gd name="connsiteY947" fmla="*/ 531495 h 1329691"/>
              <a:gd name="connsiteX948" fmla="*/ 602158 w 665710"/>
              <a:gd name="connsiteY948" fmla="*/ 535305 h 1329691"/>
              <a:gd name="connsiteX949" fmla="*/ 564058 w 665710"/>
              <a:gd name="connsiteY949" fmla="*/ 537210 h 1329691"/>
              <a:gd name="connsiteX950" fmla="*/ 541198 w 665710"/>
              <a:gd name="connsiteY950" fmla="*/ 539115 h 1329691"/>
              <a:gd name="connsiteX951" fmla="*/ 514528 w 665710"/>
              <a:gd name="connsiteY951" fmla="*/ 548640 h 1329691"/>
              <a:gd name="connsiteX952" fmla="*/ 482143 w 665710"/>
              <a:gd name="connsiteY952" fmla="*/ 563880 h 1329691"/>
              <a:gd name="connsiteX953" fmla="*/ 455473 w 665710"/>
              <a:gd name="connsiteY953" fmla="*/ 571500 h 1329691"/>
              <a:gd name="connsiteX954" fmla="*/ 449758 w 665710"/>
              <a:gd name="connsiteY954" fmla="*/ 575310 h 1329691"/>
              <a:gd name="connsiteX955" fmla="*/ 367843 w 665710"/>
              <a:gd name="connsiteY955" fmla="*/ 584835 h 1329691"/>
              <a:gd name="connsiteX956" fmla="*/ 377368 w 665710"/>
              <a:gd name="connsiteY956" fmla="*/ 630555 h 1329691"/>
              <a:gd name="connsiteX957" fmla="*/ 396418 w 665710"/>
              <a:gd name="connsiteY957" fmla="*/ 628650 h 1329691"/>
              <a:gd name="connsiteX958" fmla="*/ 409753 w 665710"/>
              <a:gd name="connsiteY958" fmla="*/ 619125 h 1329691"/>
              <a:gd name="connsiteX959" fmla="*/ 497383 w 665710"/>
              <a:gd name="connsiteY959" fmla="*/ 615315 h 1329691"/>
              <a:gd name="connsiteX960" fmla="*/ 503098 w 665710"/>
              <a:gd name="connsiteY960" fmla="*/ 611505 h 1329691"/>
              <a:gd name="connsiteX961" fmla="*/ 512623 w 665710"/>
              <a:gd name="connsiteY961" fmla="*/ 609600 h 1329691"/>
              <a:gd name="connsiteX962" fmla="*/ 546913 w 665710"/>
              <a:gd name="connsiteY962" fmla="*/ 607695 h 1329691"/>
              <a:gd name="connsiteX963" fmla="*/ 564058 w 665710"/>
              <a:gd name="connsiteY963" fmla="*/ 603885 h 1329691"/>
              <a:gd name="connsiteX964" fmla="*/ 577393 w 665710"/>
              <a:gd name="connsiteY964" fmla="*/ 601980 h 1329691"/>
              <a:gd name="connsiteX965" fmla="*/ 611683 w 665710"/>
              <a:gd name="connsiteY965" fmla="*/ 596265 h 1329691"/>
              <a:gd name="connsiteX966" fmla="*/ 623113 w 665710"/>
              <a:gd name="connsiteY966" fmla="*/ 594360 h 1329691"/>
              <a:gd name="connsiteX967" fmla="*/ 640258 w 665710"/>
              <a:gd name="connsiteY967" fmla="*/ 590550 h 1329691"/>
              <a:gd name="connsiteX968" fmla="*/ 653593 w 665710"/>
              <a:gd name="connsiteY968" fmla="*/ 581025 h 1329691"/>
              <a:gd name="connsiteX969" fmla="*/ 665023 w 665710"/>
              <a:gd name="connsiteY969" fmla="*/ 577215 h 1329691"/>
              <a:gd name="connsiteX970" fmla="*/ 617398 w 665710"/>
              <a:gd name="connsiteY970" fmla="*/ 588645 h 1329691"/>
              <a:gd name="connsiteX971" fmla="*/ 531673 w 665710"/>
              <a:gd name="connsiteY971" fmla="*/ 594360 h 1329691"/>
              <a:gd name="connsiteX972" fmla="*/ 518338 w 665710"/>
              <a:gd name="connsiteY972" fmla="*/ 598170 h 1329691"/>
              <a:gd name="connsiteX973" fmla="*/ 510718 w 665710"/>
              <a:gd name="connsiteY973" fmla="*/ 600075 h 1329691"/>
              <a:gd name="connsiteX974" fmla="*/ 501193 w 665710"/>
              <a:gd name="connsiteY974" fmla="*/ 605790 h 1329691"/>
              <a:gd name="connsiteX975" fmla="*/ 476428 w 665710"/>
              <a:gd name="connsiteY975" fmla="*/ 615315 h 1329691"/>
              <a:gd name="connsiteX976" fmla="*/ 468808 w 665710"/>
              <a:gd name="connsiteY976" fmla="*/ 630555 h 1329691"/>
              <a:gd name="connsiteX977" fmla="*/ 474523 w 665710"/>
              <a:gd name="connsiteY977" fmla="*/ 632460 h 1329691"/>
              <a:gd name="connsiteX978" fmla="*/ 487858 w 665710"/>
              <a:gd name="connsiteY978" fmla="*/ 626745 h 1329691"/>
              <a:gd name="connsiteX979" fmla="*/ 497383 w 665710"/>
              <a:gd name="connsiteY979" fmla="*/ 621030 h 1329691"/>
              <a:gd name="connsiteX980" fmla="*/ 525958 w 665710"/>
              <a:gd name="connsiteY980" fmla="*/ 619125 h 1329691"/>
              <a:gd name="connsiteX981" fmla="*/ 533578 w 665710"/>
              <a:gd name="connsiteY981" fmla="*/ 617220 h 1329691"/>
              <a:gd name="connsiteX982" fmla="*/ 626923 w 665710"/>
              <a:gd name="connsiteY982" fmla="*/ 617220 h 1329691"/>
              <a:gd name="connsiteX983" fmla="*/ 617398 w 665710"/>
              <a:gd name="connsiteY983" fmla="*/ 622935 h 1329691"/>
              <a:gd name="connsiteX984" fmla="*/ 592633 w 665710"/>
              <a:gd name="connsiteY984" fmla="*/ 624840 h 1329691"/>
              <a:gd name="connsiteX985" fmla="*/ 527863 w 665710"/>
              <a:gd name="connsiteY985" fmla="*/ 626745 h 1329691"/>
              <a:gd name="connsiteX986" fmla="*/ 501193 w 665710"/>
              <a:gd name="connsiteY986" fmla="*/ 628650 h 1329691"/>
              <a:gd name="connsiteX987" fmla="*/ 484048 w 665710"/>
              <a:gd name="connsiteY987" fmla="*/ 638175 h 1329691"/>
              <a:gd name="connsiteX988" fmla="*/ 474523 w 665710"/>
              <a:gd name="connsiteY988" fmla="*/ 640080 h 1329691"/>
              <a:gd name="connsiteX989" fmla="*/ 466903 w 665710"/>
              <a:gd name="connsiteY989" fmla="*/ 653415 h 1329691"/>
              <a:gd name="connsiteX990" fmla="*/ 461188 w 665710"/>
              <a:gd name="connsiteY990" fmla="*/ 659130 h 1329691"/>
              <a:gd name="connsiteX991" fmla="*/ 445948 w 665710"/>
              <a:gd name="connsiteY991" fmla="*/ 666750 h 1329691"/>
              <a:gd name="connsiteX992" fmla="*/ 438328 w 665710"/>
              <a:gd name="connsiteY992" fmla="*/ 668655 h 1329691"/>
              <a:gd name="connsiteX993" fmla="*/ 400228 w 665710"/>
              <a:gd name="connsiteY993" fmla="*/ 666750 h 1329691"/>
              <a:gd name="connsiteX994" fmla="*/ 358318 w 665710"/>
              <a:gd name="connsiteY994" fmla="*/ 670560 h 1329691"/>
              <a:gd name="connsiteX995" fmla="*/ 343078 w 665710"/>
              <a:gd name="connsiteY995" fmla="*/ 676275 h 1329691"/>
              <a:gd name="connsiteX996" fmla="*/ 331648 w 665710"/>
              <a:gd name="connsiteY996" fmla="*/ 681990 h 1329691"/>
              <a:gd name="connsiteX997" fmla="*/ 329743 w 665710"/>
              <a:gd name="connsiteY997" fmla="*/ 687705 h 1329691"/>
              <a:gd name="connsiteX998" fmla="*/ 335458 w 665710"/>
              <a:gd name="connsiteY998" fmla="*/ 702945 h 1329691"/>
              <a:gd name="connsiteX999" fmla="*/ 341173 w 665710"/>
              <a:gd name="connsiteY999" fmla="*/ 704850 h 1329691"/>
              <a:gd name="connsiteX1000" fmla="*/ 344983 w 665710"/>
              <a:gd name="connsiteY1000" fmla="*/ 710565 h 1329691"/>
              <a:gd name="connsiteX1001" fmla="*/ 350698 w 665710"/>
              <a:gd name="connsiteY1001" fmla="*/ 712470 h 1329691"/>
              <a:gd name="connsiteX1002" fmla="*/ 358318 w 665710"/>
              <a:gd name="connsiteY1002" fmla="*/ 716280 h 1329691"/>
              <a:gd name="connsiteX1003" fmla="*/ 398323 w 665710"/>
              <a:gd name="connsiteY1003" fmla="*/ 708660 h 1329691"/>
              <a:gd name="connsiteX1004" fmla="*/ 413563 w 665710"/>
              <a:gd name="connsiteY1004" fmla="*/ 699135 h 1329691"/>
              <a:gd name="connsiteX1005" fmla="*/ 421183 w 665710"/>
              <a:gd name="connsiteY1005" fmla="*/ 693420 h 1329691"/>
              <a:gd name="connsiteX1006" fmla="*/ 426898 w 665710"/>
              <a:gd name="connsiteY1006" fmla="*/ 691515 h 1329691"/>
              <a:gd name="connsiteX1007" fmla="*/ 442138 w 665710"/>
              <a:gd name="connsiteY1007" fmla="*/ 683895 h 1329691"/>
              <a:gd name="connsiteX1008" fmla="*/ 449758 w 665710"/>
              <a:gd name="connsiteY1008" fmla="*/ 681990 h 1329691"/>
              <a:gd name="connsiteX1009" fmla="*/ 472618 w 665710"/>
              <a:gd name="connsiteY1009" fmla="*/ 674370 h 1329691"/>
              <a:gd name="connsiteX1010" fmla="*/ 493573 w 665710"/>
              <a:gd name="connsiteY1010" fmla="*/ 668655 h 1329691"/>
              <a:gd name="connsiteX1011" fmla="*/ 518338 w 665710"/>
              <a:gd name="connsiteY1011" fmla="*/ 659130 h 1329691"/>
              <a:gd name="connsiteX1012" fmla="*/ 543103 w 665710"/>
              <a:gd name="connsiteY1012" fmla="*/ 657225 h 1329691"/>
              <a:gd name="connsiteX1013" fmla="*/ 573583 w 665710"/>
              <a:gd name="connsiteY1013" fmla="*/ 653415 h 1329691"/>
              <a:gd name="connsiteX1014" fmla="*/ 590728 w 665710"/>
              <a:gd name="connsiteY1014" fmla="*/ 649605 h 1329691"/>
              <a:gd name="connsiteX1015" fmla="*/ 598348 w 665710"/>
              <a:gd name="connsiteY1015" fmla="*/ 645795 h 1329691"/>
              <a:gd name="connsiteX1016" fmla="*/ 592633 w 665710"/>
              <a:gd name="connsiteY1016" fmla="*/ 651510 h 1329691"/>
              <a:gd name="connsiteX1017" fmla="*/ 573583 w 665710"/>
              <a:gd name="connsiteY1017" fmla="*/ 659130 h 1329691"/>
              <a:gd name="connsiteX1018" fmla="*/ 564058 w 665710"/>
              <a:gd name="connsiteY1018" fmla="*/ 661035 h 1329691"/>
              <a:gd name="connsiteX1019" fmla="*/ 552628 w 665710"/>
              <a:gd name="connsiteY1019" fmla="*/ 664845 h 1329691"/>
              <a:gd name="connsiteX1020" fmla="*/ 543103 w 665710"/>
              <a:gd name="connsiteY1020" fmla="*/ 668655 h 1329691"/>
              <a:gd name="connsiteX1021" fmla="*/ 537388 w 665710"/>
              <a:gd name="connsiteY1021" fmla="*/ 670560 h 1329691"/>
              <a:gd name="connsiteX1022" fmla="*/ 525958 w 665710"/>
              <a:gd name="connsiteY1022" fmla="*/ 678180 h 1329691"/>
              <a:gd name="connsiteX1023" fmla="*/ 520243 w 665710"/>
              <a:gd name="connsiteY1023" fmla="*/ 680085 h 1329691"/>
              <a:gd name="connsiteX1024" fmla="*/ 501193 w 665710"/>
              <a:gd name="connsiteY1024" fmla="*/ 691515 h 1329691"/>
              <a:gd name="connsiteX1025" fmla="*/ 468808 w 665710"/>
              <a:gd name="connsiteY1025" fmla="*/ 695325 h 1329691"/>
              <a:gd name="connsiteX1026" fmla="*/ 447853 w 665710"/>
              <a:gd name="connsiteY1026" fmla="*/ 702945 h 1329691"/>
              <a:gd name="connsiteX1027" fmla="*/ 424993 w 665710"/>
              <a:gd name="connsiteY1027" fmla="*/ 714375 h 1329691"/>
              <a:gd name="connsiteX1028" fmla="*/ 419278 w 665710"/>
              <a:gd name="connsiteY1028" fmla="*/ 716280 h 1329691"/>
              <a:gd name="connsiteX1029" fmla="*/ 402133 w 665710"/>
              <a:gd name="connsiteY1029" fmla="*/ 718185 h 1329691"/>
              <a:gd name="connsiteX1030" fmla="*/ 386893 w 665710"/>
              <a:gd name="connsiteY1030" fmla="*/ 725805 h 1329691"/>
              <a:gd name="connsiteX1031" fmla="*/ 369748 w 665710"/>
              <a:gd name="connsiteY1031" fmla="*/ 733425 h 1329691"/>
              <a:gd name="connsiteX1032" fmla="*/ 350698 w 665710"/>
              <a:gd name="connsiteY1032" fmla="*/ 742950 h 1329691"/>
              <a:gd name="connsiteX1033" fmla="*/ 344983 w 665710"/>
              <a:gd name="connsiteY1033" fmla="*/ 756285 h 1329691"/>
              <a:gd name="connsiteX1034" fmla="*/ 341173 w 665710"/>
              <a:gd name="connsiteY1034" fmla="*/ 762000 h 1329691"/>
              <a:gd name="connsiteX1035" fmla="*/ 339268 w 665710"/>
              <a:gd name="connsiteY1035" fmla="*/ 767715 h 1329691"/>
              <a:gd name="connsiteX1036" fmla="*/ 356413 w 665710"/>
              <a:gd name="connsiteY1036" fmla="*/ 760095 h 1329691"/>
              <a:gd name="connsiteX1037" fmla="*/ 371653 w 665710"/>
              <a:gd name="connsiteY1037" fmla="*/ 754380 h 1329691"/>
              <a:gd name="connsiteX1038" fmla="*/ 383083 w 665710"/>
              <a:gd name="connsiteY1038" fmla="*/ 752475 h 1329691"/>
              <a:gd name="connsiteX1039" fmla="*/ 390703 w 665710"/>
              <a:gd name="connsiteY1039" fmla="*/ 748665 h 1329691"/>
              <a:gd name="connsiteX1040" fmla="*/ 396418 w 665710"/>
              <a:gd name="connsiteY1040" fmla="*/ 744855 h 1329691"/>
              <a:gd name="connsiteX1041" fmla="*/ 421183 w 665710"/>
              <a:gd name="connsiteY1041" fmla="*/ 739140 h 1329691"/>
              <a:gd name="connsiteX1042" fmla="*/ 442138 w 665710"/>
              <a:gd name="connsiteY1042" fmla="*/ 731520 h 1329691"/>
              <a:gd name="connsiteX1043" fmla="*/ 451663 w 665710"/>
              <a:gd name="connsiteY1043" fmla="*/ 727710 h 1329691"/>
              <a:gd name="connsiteX1044" fmla="*/ 506908 w 665710"/>
              <a:gd name="connsiteY1044" fmla="*/ 714375 h 1329691"/>
              <a:gd name="connsiteX1045" fmla="*/ 514528 w 665710"/>
              <a:gd name="connsiteY1045" fmla="*/ 710565 h 1329691"/>
              <a:gd name="connsiteX1046" fmla="*/ 520243 w 665710"/>
              <a:gd name="connsiteY1046" fmla="*/ 708660 h 1329691"/>
              <a:gd name="connsiteX1047" fmla="*/ 525958 w 665710"/>
              <a:gd name="connsiteY1047" fmla="*/ 704850 h 1329691"/>
              <a:gd name="connsiteX1048" fmla="*/ 537388 w 665710"/>
              <a:gd name="connsiteY1048" fmla="*/ 701040 h 1329691"/>
              <a:gd name="connsiteX1049" fmla="*/ 545008 w 665710"/>
              <a:gd name="connsiteY1049" fmla="*/ 697230 h 1329691"/>
              <a:gd name="connsiteX1050" fmla="*/ 550723 w 665710"/>
              <a:gd name="connsiteY1050" fmla="*/ 693420 h 1329691"/>
              <a:gd name="connsiteX1051" fmla="*/ 560248 w 665710"/>
              <a:gd name="connsiteY1051" fmla="*/ 689610 h 1329691"/>
              <a:gd name="connsiteX1052" fmla="*/ 573583 w 665710"/>
              <a:gd name="connsiteY1052" fmla="*/ 685800 h 1329691"/>
              <a:gd name="connsiteX1053" fmla="*/ 579298 w 665710"/>
              <a:gd name="connsiteY1053" fmla="*/ 681990 h 1329691"/>
              <a:gd name="connsiteX1054" fmla="*/ 590728 w 665710"/>
              <a:gd name="connsiteY1054" fmla="*/ 680085 h 1329691"/>
              <a:gd name="connsiteX1055" fmla="*/ 596443 w 665710"/>
              <a:gd name="connsiteY1055" fmla="*/ 678180 h 1329691"/>
              <a:gd name="connsiteX1056" fmla="*/ 605968 w 665710"/>
              <a:gd name="connsiteY1056" fmla="*/ 676275 h 1329691"/>
              <a:gd name="connsiteX1057" fmla="*/ 611683 w 665710"/>
              <a:gd name="connsiteY1057" fmla="*/ 674370 h 1329691"/>
              <a:gd name="connsiteX1058" fmla="*/ 642163 w 665710"/>
              <a:gd name="connsiteY1058" fmla="*/ 672465 h 1329691"/>
              <a:gd name="connsiteX1059" fmla="*/ 655498 w 665710"/>
              <a:gd name="connsiteY1059" fmla="*/ 670560 h 1329691"/>
              <a:gd name="connsiteX1060" fmla="*/ 645973 w 665710"/>
              <a:gd name="connsiteY1060" fmla="*/ 674370 h 1329691"/>
              <a:gd name="connsiteX1061" fmla="*/ 636448 w 665710"/>
              <a:gd name="connsiteY1061" fmla="*/ 676275 h 1329691"/>
              <a:gd name="connsiteX1062" fmla="*/ 626923 w 665710"/>
              <a:gd name="connsiteY1062" fmla="*/ 680085 h 1329691"/>
              <a:gd name="connsiteX1063" fmla="*/ 609778 w 665710"/>
              <a:gd name="connsiteY1063" fmla="*/ 689610 h 1329691"/>
              <a:gd name="connsiteX1064" fmla="*/ 594538 w 665710"/>
              <a:gd name="connsiteY1064" fmla="*/ 695325 h 1329691"/>
              <a:gd name="connsiteX1065" fmla="*/ 586918 w 665710"/>
              <a:gd name="connsiteY1065" fmla="*/ 701040 h 1329691"/>
              <a:gd name="connsiteX1066" fmla="*/ 569773 w 665710"/>
              <a:gd name="connsiteY1066" fmla="*/ 706755 h 1329691"/>
              <a:gd name="connsiteX1067" fmla="*/ 562153 w 665710"/>
              <a:gd name="connsiteY1067" fmla="*/ 710565 h 1329691"/>
              <a:gd name="connsiteX1068" fmla="*/ 554533 w 665710"/>
              <a:gd name="connsiteY1068" fmla="*/ 712470 h 1329691"/>
              <a:gd name="connsiteX1069" fmla="*/ 543103 w 665710"/>
              <a:gd name="connsiteY1069" fmla="*/ 718185 h 1329691"/>
              <a:gd name="connsiteX1070" fmla="*/ 527863 w 665710"/>
              <a:gd name="connsiteY1070" fmla="*/ 720090 h 1329691"/>
              <a:gd name="connsiteX1071" fmla="*/ 516433 w 665710"/>
              <a:gd name="connsiteY1071" fmla="*/ 725805 h 1329691"/>
              <a:gd name="connsiteX1072" fmla="*/ 503098 w 665710"/>
              <a:gd name="connsiteY1072" fmla="*/ 733425 h 1329691"/>
              <a:gd name="connsiteX1073" fmla="*/ 495478 w 665710"/>
              <a:gd name="connsiteY1073" fmla="*/ 735330 h 1329691"/>
              <a:gd name="connsiteX1074" fmla="*/ 487858 w 665710"/>
              <a:gd name="connsiteY1074" fmla="*/ 739140 h 1329691"/>
              <a:gd name="connsiteX1075" fmla="*/ 468808 w 665710"/>
              <a:gd name="connsiteY1075" fmla="*/ 746760 h 1329691"/>
              <a:gd name="connsiteX1076" fmla="*/ 445948 w 665710"/>
              <a:gd name="connsiteY1076" fmla="*/ 752475 h 1329691"/>
              <a:gd name="connsiteX1077" fmla="*/ 404038 w 665710"/>
              <a:gd name="connsiteY1077" fmla="*/ 760095 h 1329691"/>
              <a:gd name="connsiteX1078" fmla="*/ 386893 w 665710"/>
              <a:gd name="connsiteY1078" fmla="*/ 765810 h 1329691"/>
              <a:gd name="connsiteX1079" fmla="*/ 381178 w 665710"/>
              <a:gd name="connsiteY1079" fmla="*/ 767715 h 1329691"/>
              <a:gd name="connsiteX1080" fmla="*/ 375463 w 665710"/>
              <a:gd name="connsiteY1080" fmla="*/ 769620 h 1329691"/>
              <a:gd name="connsiteX1081" fmla="*/ 367843 w 665710"/>
              <a:gd name="connsiteY1081" fmla="*/ 773430 h 1329691"/>
              <a:gd name="connsiteX1082" fmla="*/ 362128 w 665710"/>
              <a:gd name="connsiteY1082" fmla="*/ 777240 h 1329691"/>
              <a:gd name="connsiteX1083" fmla="*/ 356413 w 665710"/>
              <a:gd name="connsiteY1083" fmla="*/ 779145 h 1329691"/>
              <a:gd name="connsiteX1084" fmla="*/ 350698 w 665710"/>
              <a:gd name="connsiteY1084" fmla="*/ 782955 h 1329691"/>
              <a:gd name="connsiteX1085" fmla="*/ 333553 w 665710"/>
              <a:gd name="connsiteY1085" fmla="*/ 790575 h 1329691"/>
              <a:gd name="connsiteX1086" fmla="*/ 331648 w 665710"/>
              <a:gd name="connsiteY1086" fmla="*/ 819150 h 1329691"/>
              <a:gd name="connsiteX1087" fmla="*/ 348793 w 665710"/>
              <a:gd name="connsiteY1087" fmla="*/ 813435 h 1329691"/>
              <a:gd name="connsiteX1088" fmla="*/ 383083 w 665710"/>
              <a:gd name="connsiteY1088" fmla="*/ 807720 h 1329691"/>
              <a:gd name="connsiteX1089" fmla="*/ 390703 w 665710"/>
              <a:gd name="connsiteY1089" fmla="*/ 805815 h 1329691"/>
              <a:gd name="connsiteX1090" fmla="*/ 409753 w 665710"/>
              <a:gd name="connsiteY1090" fmla="*/ 802005 h 1329691"/>
              <a:gd name="connsiteX1091" fmla="*/ 424993 w 665710"/>
              <a:gd name="connsiteY1091" fmla="*/ 796290 h 1329691"/>
              <a:gd name="connsiteX1092" fmla="*/ 445948 w 665710"/>
              <a:gd name="connsiteY1092" fmla="*/ 792480 h 1329691"/>
              <a:gd name="connsiteX1093" fmla="*/ 451663 w 665710"/>
              <a:gd name="connsiteY1093" fmla="*/ 790575 h 1329691"/>
              <a:gd name="connsiteX1094" fmla="*/ 468808 w 665710"/>
              <a:gd name="connsiteY1094" fmla="*/ 781050 h 1329691"/>
              <a:gd name="connsiteX1095" fmla="*/ 474523 w 665710"/>
              <a:gd name="connsiteY1095" fmla="*/ 777240 h 1329691"/>
              <a:gd name="connsiteX1096" fmla="*/ 489763 w 665710"/>
              <a:gd name="connsiteY1096" fmla="*/ 771525 h 1329691"/>
              <a:gd name="connsiteX1097" fmla="*/ 505003 w 665710"/>
              <a:gd name="connsiteY1097" fmla="*/ 765810 h 1329691"/>
              <a:gd name="connsiteX1098" fmla="*/ 550723 w 665710"/>
              <a:gd name="connsiteY1098" fmla="*/ 773430 h 1329691"/>
              <a:gd name="connsiteX1099" fmla="*/ 556438 w 665710"/>
              <a:gd name="connsiteY1099" fmla="*/ 769620 h 1329691"/>
              <a:gd name="connsiteX1100" fmla="*/ 577393 w 665710"/>
              <a:gd name="connsiteY1100" fmla="*/ 765810 h 1329691"/>
              <a:gd name="connsiteX1101" fmla="*/ 585013 w 665710"/>
              <a:gd name="connsiteY1101" fmla="*/ 762000 h 1329691"/>
              <a:gd name="connsiteX1102" fmla="*/ 594538 w 665710"/>
              <a:gd name="connsiteY1102" fmla="*/ 756285 h 1329691"/>
              <a:gd name="connsiteX1103" fmla="*/ 607873 w 665710"/>
              <a:gd name="connsiteY1103" fmla="*/ 760095 h 1329691"/>
              <a:gd name="connsiteX1104" fmla="*/ 592633 w 665710"/>
              <a:gd name="connsiteY1104" fmla="*/ 769620 h 1329691"/>
              <a:gd name="connsiteX1105" fmla="*/ 586918 w 665710"/>
              <a:gd name="connsiteY1105" fmla="*/ 775335 h 1329691"/>
              <a:gd name="connsiteX1106" fmla="*/ 571678 w 665710"/>
              <a:gd name="connsiteY1106" fmla="*/ 782955 h 1329691"/>
              <a:gd name="connsiteX1107" fmla="*/ 562153 w 665710"/>
              <a:gd name="connsiteY1107" fmla="*/ 790575 h 1329691"/>
              <a:gd name="connsiteX1108" fmla="*/ 533578 w 665710"/>
              <a:gd name="connsiteY1108" fmla="*/ 792480 h 1329691"/>
              <a:gd name="connsiteX1109" fmla="*/ 527863 w 665710"/>
              <a:gd name="connsiteY1109" fmla="*/ 794385 h 1329691"/>
              <a:gd name="connsiteX1110" fmla="*/ 508813 w 665710"/>
              <a:gd name="connsiteY1110" fmla="*/ 802005 h 1329691"/>
              <a:gd name="connsiteX1111" fmla="*/ 478333 w 665710"/>
              <a:gd name="connsiteY1111" fmla="*/ 803910 h 1329691"/>
              <a:gd name="connsiteX1112" fmla="*/ 463093 w 665710"/>
              <a:gd name="connsiteY1112" fmla="*/ 807720 h 1329691"/>
              <a:gd name="connsiteX1113" fmla="*/ 455473 w 665710"/>
              <a:gd name="connsiteY1113" fmla="*/ 811530 h 1329691"/>
              <a:gd name="connsiteX1114" fmla="*/ 449758 w 665710"/>
              <a:gd name="connsiteY1114" fmla="*/ 815340 h 1329691"/>
              <a:gd name="connsiteX1115" fmla="*/ 426898 w 665710"/>
              <a:gd name="connsiteY1115" fmla="*/ 822960 h 1329691"/>
              <a:gd name="connsiteX1116" fmla="*/ 417373 w 665710"/>
              <a:gd name="connsiteY1116" fmla="*/ 826770 h 1329691"/>
              <a:gd name="connsiteX1117" fmla="*/ 405943 w 665710"/>
              <a:gd name="connsiteY1117" fmla="*/ 828675 h 1329691"/>
              <a:gd name="connsiteX1118" fmla="*/ 398323 w 665710"/>
              <a:gd name="connsiteY1118" fmla="*/ 832485 h 1329691"/>
              <a:gd name="connsiteX1119" fmla="*/ 390703 w 665710"/>
              <a:gd name="connsiteY1119" fmla="*/ 834390 h 1329691"/>
              <a:gd name="connsiteX1120" fmla="*/ 384988 w 665710"/>
              <a:gd name="connsiteY1120" fmla="*/ 838200 h 1329691"/>
              <a:gd name="connsiteX1121" fmla="*/ 365938 w 665710"/>
              <a:gd name="connsiteY1121" fmla="*/ 840105 h 1329691"/>
              <a:gd name="connsiteX1122" fmla="*/ 343078 w 665710"/>
              <a:gd name="connsiteY1122" fmla="*/ 845820 h 1329691"/>
              <a:gd name="connsiteX1123" fmla="*/ 327838 w 665710"/>
              <a:gd name="connsiteY1123" fmla="*/ 862965 h 1329691"/>
              <a:gd name="connsiteX1124" fmla="*/ 325933 w 665710"/>
              <a:gd name="connsiteY1124" fmla="*/ 868680 h 1329691"/>
              <a:gd name="connsiteX1125" fmla="*/ 348793 w 665710"/>
              <a:gd name="connsiteY1125" fmla="*/ 870585 h 1329691"/>
              <a:gd name="connsiteX1126" fmla="*/ 354508 w 665710"/>
              <a:gd name="connsiteY1126" fmla="*/ 868680 h 1329691"/>
              <a:gd name="connsiteX1127" fmla="*/ 364033 w 665710"/>
              <a:gd name="connsiteY1127" fmla="*/ 862965 h 1329691"/>
              <a:gd name="connsiteX1128" fmla="*/ 369748 w 665710"/>
              <a:gd name="connsiteY1128" fmla="*/ 859155 h 1329691"/>
              <a:gd name="connsiteX1129" fmla="*/ 400228 w 665710"/>
              <a:gd name="connsiteY1129" fmla="*/ 855345 h 1329691"/>
              <a:gd name="connsiteX1130" fmla="*/ 409753 w 665710"/>
              <a:gd name="connsiteY1130" fmla="*/ 851535 h 1329691"/>
              <a:gd name="connsiteX1131" fmla="*/ 421183 w 665710"/>
              <a:gd name="connsiteY1131" fmla="*/ 840105 h 1329691"/>
              <a:gd name="connsiteX1132" fmla="*/ 428803 w 665710"/>
              <a:gd name="connsiteY1132" fmla="*/ 832485 h 1329691"/>
              <a:gd name="connsiteX1133" fmla="*/ 436423 w 665710"/>
              <a:gd name="connsiteY1133" fmla="*/ 830580 h 1329691"/>
              <a:gd name="connsiteX1134" fmla="*/ 445948 w 665710"/>
              <a:gd name="connsiteY1134" fmla="*/ 824865 h 1329691"/>
              <a:gd name="connsiteX1135" fmla="*/ 457378 w 665710"/>
              <a:gd name="connsiteY1135" fmla="*/ 822960 h 1329691"/>
              <a:gd name="connsiteX1136" fmla="*/ 463093 w 665710"/>
              <a:gd name="connsiteY1136" fmla="*/ 821055 h 1329691"/>
              <a:gd name="connsiteX1137" fmla="*/ 495478 w 665710"/>
              <a:gd name="connsiteY1137" fmla="*/ 819150 h 1329691"/>
              <a:gd name="connsiteX1138" fmla="*/ 518338 w 665710"/>
              <a:gd name="connsiteY1138" fmla="*/ 821055 h 1329691"/>
              <a:gd name="connsiteX1139" fmla="*/ 529768 w 665710"/>
              <a:gd name="connsiteY1139" fmla="*/ 824865 h 1329691"/>
              <a:gd name="connsiteX1140" fmla="*/ 539293 w 665710"/>
              <a:gd name="connsiteY1140" fmla="*/ 826770 h 1329691"/>
              <a:gd name="connsiteX1141" fmla="*/ 503098 w 665710"/>
              <a:gd name="connsiteY1141" fmla="*/ 815340 h 1329691"/>
              <a:gd name="connsiteX1142" fmla="*/ 455473 w 665710"/>
              <a:gd name="connsiteY1142" fmla="*/ 813435 h 1329691"/>
              <a:gd name="connsiteX1143" fmla="*/ 430708 w 665710"/>
              <a:gd name="connsiteY1143" fmla="*/ 826770 h 1329691"/>
              <a:gd name="connsiteX1144" fmla="*/ 426898 w 665710"/>
              <a:gd name="connsiteY1144" fmla="*/ 832485 h 1329691"/>
              <a:gd name="connsiteX1145" fmla="*/ 421183 w 665710"/>
              <a:gd name="connsiteY1145" fmla="*/ 849630 h 1329691"/>
              <a:gd name="connsiteX1146" fmla="*/ 400228 w 665710"/>
              <a:gd name="connsiteY1146" fmla="*/ 859155 h 1329691"/>
              <a:gd name="connsiteX1147" fmla="*/ 384988 w 665710"/>
              <a:gd name="connsiteY1147" fmla="*/ 866775 h 1329691"/>
              <a:gd name="connsiteX1148" fmla="*/ 373558 w 665710"/>
              <a:gd name="connsiteY1148" fmla="*/ 870585 h 1329691"/>
              <a:gd name="connsiteX1149" fmla="*/ 354508 w 665710"/>
              <a:gd name="connsiteY1149" fmla="*/ 883920 h 1329691"/>
              <a:gd name="connsiteX1150" fmla="*/ 375463 w 665710"/>
              <a:gd name="connsiteY1150" fmla="*/ 887730 h 1329691"/>
              <a:gd name="connsiteX1151" fmla="*/ 384988 w 665710"/>
              <a:gd name="connsiteY1151" fmla="*/ 883920 h 1329691"/>
              <a:gd name="connsiteX1152" fmla="*/ 390703 w 665710"/>
              <a:gd name="connsiteY1152" fmla="*/ 882015 h 1329691"/>
              <a:gd name="connsiteX1153" fmla="*/ 398323 w 665710"/>
              <a:gd name="connsiteY1153" fmla="*/ 878205 h 1329691"/>
              <a:gd name="connsiteX1154" fmla="*/ 411658 w 665710"/>
              <a:gd name="connsiteY1154" fmla="*/ 874395 h 1329691"/>
              <a:gd name="connsiteX1155" fmla="*/ 419278 w 665710"/>
              <a:gd name="connsiteY1155" fmla="*/ 868680 h 1329691"/>
              <a:gd name="connsiteX1156" fmla="*/ 457378 w 665710"/>
              <a:gd name="connsiteY1156" fmla="*/ 862965 h 1329691"/>
              <a:gd name="connsiteX1157" fmla="*/ 487858 w 665710"/>
              <a:gd name="connsiteY1157" fmla="*/ 861060 h 1329691"/>
              <a:gd name="connsiteX1158" fmla="*/ 569773 w 665710"/>
              <a:gd name="connsiteY1158" fmla="*/ 855345 h 1329691"/>
              <a:gd name="connsiteX1159" fmla="*/ 621208 w 665710"/>
              <a:gd name="connsiteY1159" fmla="*/ 842010 h 1329691"/>
              <a:gd name="connsiteX1160" fmla="*/ 626923 w 665710"/>
              <a:gd name="connsiteY1160" fmla="*/ 843915 h 1329691"/>
              <a:gd name="connsiteX1161" fmla="*/ 625018 w 665710"/>
              <a:gd name="connsiteY1161" fmla="*/ 849630 h 1329691"/>
              <a:gd name="connsiteX1162" fmla="*/ 588823 w 665710"/>
              <a:gd name="connsiteY1162" fmla="*/ 851535 h 1329691"/>
              <a:gd name="connsiteX1163" fmla="*/ 573583 w 665710"/>
              <a:gd name="connsiteY1163" fmla="*/ 857250 h 1329691"/>
              <a:gd name="connsiteX1164" fmla="*/ 550723 w 665710"/>
              <a:gd name="connsiteY1164" fmla="*/ 866775 h 1329691"/>
              <a:gd name="connsiteX1165" fmla="*/ 524053 w 665710"/>
              <a:gd name="connsiteY1165" fmla="*/ 870585 h 1329691"/>
              <a:gd name="connsiteX1166" fmla="*/ 508813 w 665710"/>
              <a:gd name="connsiteY1166" fmla="*/ 874395 h 1329691"/>
              <a:gd name="connsiteX1167" fmla="*/ 468808 w 665710"/>
              <a:gd name="connsiteY1167" fmla="*/ 878205 h 1329691"/>
              <a:gd name="connsiteX1168" fmla="*/ 459283 w 665710"/>
              <a:gd name="connsiteY1168" fmla="*/ 882015 h 1329691"/>
              <a:gd name="connsiteX1169" fmla="*/ 440233 w 665710"/>
              <a:gd name="connsiteY1169" fmla="*/ 885825 h 1329691"/>
              <a:gd name="connsiteX1170" fmla="*/ 423088 w 665710"/>
              <a:gd name="connsiteY1170" fmla="*/ 893445 h 1329691"/>
              <a:gd name="connsiteX1171" fmla="*/ 407848 w 665710"/>
              <a:gd name="connsiteY1171" fmla="*/ 897255 h 1329691"/>
              <a:gd name="connsiteX1172" fmla="*/ 383083 w 665710"/>
              <a:gd name="connsiteY1172" fmla="*/ 904875 h 1329691"/>
              <a:gd name="connsiteX1173" fmla="*/ 371653 w 665710"/>
              <a:gd name="connsiteY1173" fmla="*/ 906780 h 1329691"/>
              <a:gd name="connsiteX1174" fmla="*/ 365938 w 665710"/>
              <a:gd name="connsiteY1174" fmla="*/ 908685 h 1329691"/>
              <a:gd name="connsiteX1175" fmla="*/ 343078 w 665710"/>
              <a:gd name="connsiteY1175" fmla="*/ 910590 h 1329691"/>
              <a:gd name="connsiteX1176" fmla="*/ 344983 w 665710"/>
              <a:gd name="connsiteY1176" fmla="*/ 916305 h 1329691"/>
              <a:gd name="connsiteX1177" fmla="*/ 350698 w 665710"/>
              <a:gd name="connsiteY1177" fmla="*/ 920115 h 1329691"/>
              <a:gd name="connsiteX1178" fmla="*/ 384988 w 665710"/>
              <a:gd name="connsiteY1178" fmla="*/ 925830 h 1329691"/>
              <a:gd name="connsiteX1179" fmla="*/ 447853 w 665710"/>
              <a:gd name="connsiteY1179" fmla="*/ 923925 h 1329691"/>
              <a:gd name="connsiteX1180" fmla="*/ 478333 w 665710"/>
              <a:gd name="connsiteY1180" fmla="*/ 922020 h 1329691"/>
              <a:gd name="connsiteX1181" fmla="*/ 525958 w 665710"/>
              <a:gd name="connsiteY1181" fmla="*/ 920115 h 1329691"/>
              <a:gd name="connsiteX1182" fmla="*/ 531673 w 665710"/>
              <a:gd name="connsiteY1182" fmla="*/ 916305 h 1329691"/>
              <a:gd name="connsiteX1183" fmla="*/ 514528 w 665710"/>
              <a:gd name="connsiteY1183" fmla="*/ 914400 h 1329691"/>
              <a:gd name="connsiteX1184" fmla="*/ 466903 w 665710"/>
              <a:gd name="connsiteY1184" fmla="*/ 918210 h 1329691"/>
              <a:gd name="connsiteX1185" fmla="*/ 457378 w 665710"/>
              <a:gd name="connsiteY1185" fmla="*/ 920115 h 1329691"/>
              <a:gd name="connsiteX1186" fmla="*/ 449758 w 665710"/>
              <a:gd name="connsiteY1186" fmla="*/ 925830 h 1329691"/>
              <a:gd name="connsiteX1187" fmla="*/ 434518 w 665710"/>
              <a:gd name="connsiteY1187" fmla="*/ 931545 h 1329691"/>
              <a:gd name="connsiteX1188" fmla="*/ 396418 w 665710"/>
              <a:gd name="connsiteY1188" fmla="*/ 933450 h 1329691"/>
              <a:gd name="connsiteX1189" fmla="*/ 390703 w 665710"/>
              <a:gd name="connsiteY1189" fmla="*/ 935355 h 1329691"/>
              <a:gd name="connsiteX1190" fmla="*/ 371653 w 665710"/>
              <a:gd name="connsiteY1190" fmla="*/ 941070 h 1329691"/>
              <a:gd name="connsiteX1191" fmla="*/ 362128 w 665710"/>
              <a:gd name="connsiteY1191" fmla="*/ 948690 h 1329691"/>
              <a:gd name="connsiteX1192" fmla="*/ 356413 w 665710"/>
              <a:gd name="connsiteY1192" fmla="*/ 963930 h 1329691"/>
              <a:gd name="connsiteX1193" fmla="*/ 354508 w 665710"/>
              <a:gd name="connsiteY1193" fmla="*/ 969645 h 1329691"/>
              <a:gd name="connsiteX1194" fmla="*/ 348793 w 665710"/>
              <a:gd name="connsiteY1194" fmla="*/ 971550 h 1329691"/>
              <a:gd name="connsiteX1195" fmla="*/ 343078 w 665710"/>
              <a:gd name="connsiteY1195" fmla="*/ 990600 h 1329691"/>
              <a:gd name="connsiteX1196" fmla="*/ 352603 w 665710"/>
              <a:gd name="connsiteY1196" fmla="*/ 986790 h 1329691"/>
              <a:gd name="connsiteX1197" fmla="*/ 358318 w 665710"/>
              <a:gd name="connsiteY1197" fmla="*/ 979170 h 1329691"/>
              <a:gd name="connsiteX1198" fmla="*/ 362128 w 665710"/>
              <a:gd name="connsiteY1198" fmla="*/ 973455 h 1329691"/>
              <a:gd name="connsiteX1199" fmla="*/ 373558 w 665710"/>
              <a:gd name="connsiteY1199" fmla="*/ 971550 h 1329691"/>
              <a:gd name="connsiteX1200" fmla="*/ 383083 w 665710"/>
              <a:gd name="connsiteY1200" fmla="*/ 969645 h 1329691"/>
              <a:gd name="connsiteX1201" fmla="*/ 400228 w 665710"/>
              <a:gd name="connsiteY1201" fmla="*/ 963930 h 1329691"/>
              <a:gd name="connsiteX1202" fmla="*/ 411658 w 665710"/>
              <a:gd name="connsiteY1202" fmla="*/ 965835 h 1329691"/>
              <a:gd name="connsiteX1203" fmla="*/ 516433 w 665710"/>
              <a:gd name="connsiteY1203" fmla="*/ 962025 h 1329691"/>
              <a:gd name="connsiteX1204" fmla="*/ 524053 w 665710"/>
              <a:gd name="connsiteY1204" fmla="*/ 960120 h 1329691"/>
              <a:gd name="connsiteX1205" fmla="*/ 512623 w 665710"/>
              <a:gd name="connsiteY1205" fmla="*/ 962025 h 1329691"/>
              <a:gd name="connsiteX1206" fmla="*/ 485953 w 665710"/>
              <a:gd name="connsiteY1206" fmla="*/ 963930 h 1329691"/>
              <a:gd name="connsiteX1207" fmla="*/ 480238 w 665710"/>
              <a:gd name="connsiteY1207" fmla="*/ 967740 h 1329691"/>
              <a:gd name="connsiteX1208" fmla="*/ 464998 w 665710"/>
              <a:gd name="connsiteY1208" fmla="*/ 975360 h 1329691"/>
              <a:gd name="connsiteX1209" fmla="*/ 461188 w 665710"/>
              <a:gd name="connsiteY1209" fmla="*/ 981075 h 1329691"/>
              <a:gd name="connsiteX1210" fmla="*/ 455473 w 665710"/>
              <a:gd name="connsiteY1210" fmla="*/ 984885 h 1329691"/>
              <a:gd name="connsiteX1211" fmla="*/ 438328 w 665710"/>
              <a:gd name="connsiteY1211" fmla="*/ 990600 h 1329691"/>
              <a:gd name="connsiteX1212" fmla="*/ 411658 w 665710"/>
              <a:gd name="connsiteY1212" fmla="*/ 992505 h 1329691"/>
              <a:gd name="connsiteX1213" fmla="*/ 398323 w 665710"/>
              <a:gd name="connsiteY1213" fmla="*/ 996315 h 1329691"/>
              <a:gd name="connsiteX1214" fmla="*/ 375463 w 665710"/>
              <a:gd name="connsiteY1214" fmla="*/ 998220 h 1329691"/>
              <a:gd name="connsiteX1215" fmla="*/ 362128 w 665710"/>
              <a:gd name="connsiteY1215" fmla="*/ 1002030 h 1329691"/>
              <a:gd name="connsiteX1216" fmla="*/ 354508 w 665710"/>
              <a:gd name="connsiteY1216" fmla="*/ 1003935 h 1329691"/>
              <a:gd name="connsiteX1217" fmla="*/ 348793 w 665710"/>
              <a:gd name="connsiteY1217" fmla="*/ 1007745 h 1329691"/>
              <a:gd name="connsiteX1218" fmla="*/ 343078 w 665710"/>
              <a:gd name="connsiteY1218" fmla="*/ 1009650 h 1329691"/>
              <a:gd name="connsiteX1219" fmla="*/ 343078 w 665710"/>
              <a:gd name="connsiteY1219" fmla="*/ 1028700 h 1329691"/>
              <a:gd name="connsiteX1220" fmla="*/ 358318 w 665710"/>
              <a:gd name="connsiteY1220" fmla="*/ 1024890 h 1329691"/>
              <a:gd name="connsiteX1221" fmla="*/ 379273 w 665710"/>
              <a:gd name="connsiteY1221" fmla="*/ 1019175 h 1329691"/>
              <a:gd name="connsiteX1222" fmla="*/ 442138 w 665710"/>
              <a:gd name="connsiteY1222" fmla="*/ 1019175 h 1329691"/>
              <a:gd name="connsiteX1223" fmla="*/ 451663 w 665710"/>
              <a:gd name="connsiteY1223" fmla="*/ 1013460 h 1329691"/>
              <a:gd name="connsiteX1224" fmla="*/ 470713 w 665710"/>
              <a:gd name="connsiteY1224" fmla="*/ 1005840 h 1329691"/>
              <a:gd name="connsiteX1225" fmla="*/ 501193 w 665710"/>
              <a:gd name="connsiteY1225" fmla="*/ 996315 h 1329691"/>
              <a:gd name="connsiteX1226" fmla="*/ 537388 w 665710"/>
              <a:gd name="connsiteY1226" fmla="*/ 992505 h 1329691"/>
              <a:gd name="connsiteX1227" fmla="*/ 535483 w 665710"/>
              <a:gd name="connsiteY1227" fmla="*/ 1003935 h 1329691"/>
              <a:gd name="connsiteX1228" fmla="*/ 533578 w 665710"/>
              <a:gd name="connsiteY1228" fmla="*/ 1009650 h 1329691"/>
              <a:gd name="connsiteX1229" fmla="*/ 516433 w 665710"/>
              <a:gd name="connsiteY1229" fmla="*/ 1017270 h 1329691"/>
              <a:gd name="connsiteX1230" fmla="*/ 503098 w 665710"/>
              <a:gd name="connsiteY1230" fmla="*/ 1022985 h 1329691"/>
              <a:gd name="connsiteX1231" fmla="*/ 480238 w 665710"/>
              <a:gd name="connsiteY1231" fmla="*/ 1024890 h 1329691"/>
              <a:gd name="connsiteX1232" fmla="*/ 451663 w 665710"/>
              <a:gd name="connsiteY1232" fmla="*/ 1028700 h 1329691"/>
              <a:gd name="connsiteX1233" fmla="*/ 434518 w 665710"/>
              <a:gd name="connsiteY1233" fmla="*/ 1032510 h 1329691"/>
              <a:gd name="connsiteX1234" fmla="*/ 423088 w 665710"/>
              <a:gd name="connsiteY1234" fmla="*/ 1034415 h 1329691"/>
              <a:gd name="connsiteX1235" fmla="*/ 407848 w 665710"/>
              <a:gd name="connsiteY1235" fmla="*/ 1040130 h 1329691"/>
              <a:gd name="connsiteX1236" fmla="*/ 402133 w 665710"/>
              <a:gd name="connsiteY1236" fmla="*/ 1043940 h 1329691"/>
              <a:gd name="connsiteX1237" fmla="*/ 392608 w 665710"/>
              <a:gd name="connsiteY1237" fmla="*/ 1051560 h 1329691"/>
              <a:gd name="connsiteX1238" fmla="*/ 379273 w 665710"/>
              <a:gd name="connsiteY1238" fmla="*/ 1053465 h 1329691"/>
              <a:gd name="connsiteX1239" fmla="*/ 365938 w 665710"/>
              <a:gd name="connsiteY1239" fmla="*/ 1057275 h 1329691"/>
              <a:gd name="connsiteX1240" fmla="*/ 360223 w 665710"/>
              <a:gd name="connsiteY1240" fmla="*/ 1061085 h 1329691"/>
              <a:gd name="connsiteX1241" fmla="*/ 354508 w 665710"/>
              <a:gd name="connsiteY1241" fmla="*/ 1062990 h 1329691"/>
              <a:gd name="connsiteX1242" fmla="*/ 350698 w 665710"/>
              <a:gd name="connsiteY1242" fmla="*/ 1068705 h 1329691"/>
              <a:gd name="connsiteX1243" fmla="*/ 348793 w 665710"/>
              <a:gd name="connsiteY1243" fmla="*/ 1076325 h 1329691"/>
              <a:gd name="connsiteX1244" fmla="*/ 364033 w 665710"/>
              <a:gd name="connsiteY1244" fmla="*/ 1074420 h 1329691"/>
              <a:gd name="connsiteX1245" fmla="*/ 392608 w 665710"/>
              <a:gd name="connsiteY1245" fmla="*/ 1072515 h 1329691"/>
              <a:gd name="connsiteX1246" fmla="*/ 461188 w 665710"/>
              <a:gd name="connsiteY1246" fmla="*/ 1066800 h 1329691"/>
              <a:gd name="connsiteX1247" fmla="*/ 478333 w 665710"/>
              <a:gd name="connsiteY1247" fmla="*/ 1059180 h 1329691"/>
              <a:gd name="connsiteX1248" fmla="*/ 484048 w 665710"/>
              <a:gd name="connsiteY1248" fmla="*/ 1057275 h 1329691"/>
              <a:gd name="connsiteX1249" fmla="*/ 493573 w 665710"/>
              <a:gd name="connsiteY1249" fmla="*/ 1053465 h 1329691"/>
              <a:gd name="connsiteX1250" fmla="*/ 527863 w 665710"/>
              <a:gd name="connsiteY1250" fmla="*/ 1042035 h 1329691"/>
              <a:gd name="connsiteX1251" fmla="*/ 520243 w 665710"/>
              <a:gd name="connsiteY1251" fmla="*/ 1043940 h 1329691"/>
              <a:gd name="connsiteX1252" fmla="*/ 497383 w 665710"/>
              <a:gd name="connsiteY1252" fmla="*/ 1047750 h 1329691"/>
              <a:gd name="connsiteX1253" fmla="*/ 482143 w 665710"/>
              <a:gd name="connsiteY1253" fmla="*/ 1055370 h 1329691"/>
              <a:gd name="connsiteX1254" fmla="*/ 466903 w 665710"/>
              <a:gd name="connsiteY1254" fmla="*/ 1062990 h 1329691"/>
              <a:gd name="connsiteX1255" fmla="*/ 444043 w 665710"/>
              <a:gd name="connsiteY1255" fmla="*/ 1080135 h 1329691"/>
              <a:gd name="connsiteX1256" fmla="*/ 405943 w 665710"/>
              <a:gd name="connsiteY1256" fmla="*/ 1083945 h 1329691"/>
              <a:gd name="connsiteX1257" fmla="*/ 388798 w 665710"/>
              <a:gd name="connsiteY1257" fmla="*/ 1091565 h 1329691"/>
              <a:gd name="connsiteX1258" fmla="*/ 381178 w 665710"/>
              <a:gd name="connsiteY1258" fmla="*/ 1097280 h 1329691"/>
              <a:gd name="connsiteX1259" fmla="*/ 383083 w 665710"/>
              <a:gd name="connsiteY1259" fmla="*/ 1104900 h 1329691"/>
              <a:gd name="connsiteX1260" fmla="*/ 392608 w 665710"/>
              <a:gd name="connsiteY1260" fmla="*/ 1108710 h 1329691"/>
              <a:gd name="connsiteX1261" fmla="*/ 421183 w 665710"/>
              <a:gd name="connsiteY1261" fmla="*/ 1110615 h 1329691"/>
              <a:gd name="connsiteX1262" fmla="*/ 451663 w 665710"/>
              <a:gd name="connsiteY1262" fmla="*/ 1110615 h 1329691"/>
              <a:gd name="connsiteX1263" fmla="*/ 466903 w 665710"/>
              <a:gd name="connsiteY1263" fmla="*/ 1102995 h 1329691"/>
              <a:gd name="connsiteX1264" fmla="*/ 480238 w 665710"/>
              <a:gd name="connsiteY1264" fmla="*/ 1101090 h 1329691"/>
              <a:gd name="connsiteX1265" fmla="*/ 472618 w 665710"/>
              <a:gd name="connsiteY1265" fmla="*/ 1104900 h 1329691"/>
              <a:gd name="connsiteX1266" fmla="*/ 463093 w 665710"/>
              <a:gd name="connsiteY1266" fmla="*/ 1106805 h 1329691"/>
              <a:gd name="connsiteX1267" fmla="*/ 442138 w 665710"/>
              <a:gd name="connsiteY1267" fmla="*/ 1110615 h 1329691"/>
              <a:gd name="connsiteX1268" fmla="*/ 423088 w 665710"/>
              <a:gd name="connsiteY1268" fmla="*/ 1116330 h 1329691"/>
              <a:gd name="connsiteX1269" fmla="*/ 417373 w 665710"/>
              <a:gd name="connsiteY1269" fmla="*/ 1118235 h 1329691"/>
              <a:gd name="connsiteX1270" fmla="*/ 421183 w 665710"/>
              <a:gd name="connsiteY1270" fmla="*/ 1125855 h 1329691"/>
              <a:gd name="connsiteX1271" fmla="*/ 413563 w 665710"/>
              <a:gd name="connsiteY1271" fmla="*/ 1127760 h 1329691"/>
              <a:gd name="connsiteX1272" fmla="*/ 383083 w 665710"/>
              <a:gd name="connsiteY1272" fmla="*/ 1129665 h 1329691"/>
              <a:gd name="connsiteX1273" fmla="*/ 369748 w 665710"/>
              <a:gd name="connsiteY1273" fmla="*/ 1137285 h 1329691"/>
              <a:gd name="connsiteX1274" fmla="*/ 348793 w 665710"/>
              <a:gd name="connsiteY1274" fmla="*/ 1141095 h 1329691"/>
              <a:gd name="connsiteX1275" fmla="*/ 350698 w 665710"/>
              <a:gd name="connsiteY1275" fmla="*/ 1154430 h 1329691"/>
              <a:gd name="connsiteX1276" fmla="*/ 423088 w 665710"/>
              <a:gd name="connsiteY1276" fmla="*/ 1163955 h 1329691"/>
              <a:gd name="connsiteX1277" fmla="*/ 442138 w 665710"/>
              <a:gd name="connsiteY1277" fmla="*/ 1167765 h 1329691"/>
              <a:gd name="connsiteX1278" fmla="*/ 457378 w 665710"/>
              <a:gd name="connsiteY1278" fmla="*/ 1169670 h 1329691"/>
              <a:gd name="connsiteX1279" fmla="*/ 453568 w 665710"/>
              <a:gd name="connsiteY1279" fmla="*/ 1175385 h 1329691"/>
              <a:gd name="connsiteX1280" fmla="*/ 436423 w 665710"/>
              <a:gd name="connsiteY1280" fmla="*/ 1181100 h 1329691"/>
              <a:gd name="connsiteX1281" fmla="*/ 369748 w 665710"/>
              <a:gd name="connsiteY1281" fmla="*/ 1179195 h 1329691"/>
              <a:gd name="connsiteX1282" fmla="*/ 365938 w 665710"/>
              <a:gd name="connsiteY1282" fmla="*/ 1184910 h 1329691"/>
              <a:gd name="connsiteX1283" fmla="*/ 360223 w 665710"/>
              <a:gd name="connsiteY1283" fmla="*/ 1192530 h 1329691"/>
              <a:gd name="connsiteX1284" fmla="*/ 369748 w 665710"/>
              <a:gd name="connsiteY1284" fmla="*/ 1198245 h 1329691"/>
              <a:gd name="connsiteX1285" fmla="*/ 375463 w 665710"/>
              <a:gd name="connsiteY1285" fmla="*/ 1202055 h 1329691"/>
              <a:gd name="connsiteX1286" fmla="*/ 367843 w 665710"/>
              <a:gd name="connsiteY1286" fmla="*/ 1202055 h 1329691"/>
              <a:gd name="connsiteX1287" fmla="*/ 346888 w 665710"/>
              <a:gd name="connsiteY1287" fmla="*/ 1203960 h 1329691"/>
              <a:gd name="connsiteX1288" fmla="*/ 350698 w 665710"/>
              <a:gd name="connsiteY1288" fmla="*/ 1209675 h 1329691"/>
              <a:gd name="connsiteX1289" fmla="*/ 356413 w 665710"/>
              <a:gd name="connsiteY1289" fmla="*/ 1213485 h 1329691"/>
              <a:gd name="connsiteX1290" fmla="*/ 360223 w 665710"/>
              <a:gd name="connsiteY1290" fmla="*/ 1223010 h 1329691"/>
              <a:gd name="connsiteX1291" fmla="*/ 364033 w 665710"/>
              <a:gd name="connsiteY1291" fmla="*/ 1228725 h 1329691"/>
              <a:gd name="connsiteX1292" fmla="*/ 354508 w 665710"/>
              <a:gd name="connsiteY1292" fmla="*/ 1230630 h 1329691"/>
              <a:gd name="connsiteX1293" fmla="*/ 348793 w 665710"/>
              <a:gd name="connsiteY1293" fmla="*/ 1236345 h 1329691"/>
              <a:gd name="connsiteX1294" fmla="*/ 352603 w 665710"/>
              <a:gd name="connsiteY1294" fmla="*/ 1245870 h 1329691"/>
              <a:gd name="connsiteX1295" fmla="*/ 356413 w 665710"/>
              <a:gd name="connsiteY1295" fmla="*/ 1263015 h 1329691"/>
              <a:gd name="connsiteX1296" fmla="*/ 354508 w 665710"/>
              <a:gd name="connsiteY1296" fmla="*/ 1270635 h 1329691"/>
              <a:gd name="connsiteX1297" fmla="*/ 350698 w 665710"/>
              <a:gd name="connsiteY1297" fmla="*/ 1282065 h 1329691"/>
              <a:gd name="connsiteX1298" fmla="*/ 310693 w 665710"/>
              <a:gd name="connsiteY1298" fmla="*/ 1306830 h 132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</a:cxnLst>
            <a:rect l="l" t="t" r="r" b="b"/>
            <a:pathLst>
              <a:path w="665710" h="1329691">
                <a:moveTo>
                  <a:pt x="310693" y="1306830"/>
                </a:moveTo>
                <a:cubicBezTo>
                  <a:pt x="281487" y="1300989"/>
                  <a:pt x="294404" y="1303020"/>
                  <a:pt x="236398" y="1303020"/>
                </a:cubicBezTo>
                <a:cubicBezTo>
                  <a:pt x="219241" y="1303020"/>
                  <a:pt x="202108" y="1304290"/>
                  <a:pt x="184963" y="1304925"/>
                </a:cubicBezTo>
                <a:lnTo>
                  <a:pt x="150673" y="1316355"/>
                </a:lnTo>
                <a:lnTo>
                  <a:pt x="139243" y="1320165"/>
                </a:lnTo>
                <a:cubicBezTo>
                  <a:pt x="137338" y="1320800"/>
                  <a:pt x="135521" y="1321821"/>
                  <a:pt x="133528" y="1322070"/>
                </a:cubicBezTo>
                <a:cubicBezTo>
                  <a:pt x="106300" y="1325474"/>
                  <a:pt x="123400" y="1323706"/>
                  <a:pt x="82093" y="1325880"/>
                </a:cubicBezTo>
                <a:cubicBezTo>
                  <a:pt x="63186" y="1329661"/>
                  <a:pt x="67086" y="1331223"/>
                  <a:pt x="51613" y="1327785"/>
                </a:cubicBezTo>
                <a:cubicBezTo>
                  <a:pt x="49653" y="1327349"/>
                  <a:pt x="47803" y="1326515"/>
                  <a:pt x="45898" y="1325880"/>
                </a:cubicBezTo>
                <a:cubicBezTo>
                  <a:pt x="47803" y="1325245"/>
                  <a:pt x="49665" y="1324462"/>
                  <a:pt x="51613" y="1323975"/>
                </a:cubicBezTo>
                <a:cubicBezTo>
                  <a:pt x="67028" y="1320121"/>
                  <a:pt x="76770" y="1321202"/>
                  <a:pt x="95428" y="1320165"/>
                </a:cubicBezTo>
                <a:cubicBezTo>
                  <a:pt x="97968" y="1319530"/>
                  <a:pt x="100531" y="1318979"/>
                  <a:pt x="103048" y="1318260"/>
                </a:cubicBezTo>
                <a:cubicBezTo>
                  <a:pt x="104979" y="1317708"/>
                  <a:pt x="106803" y="1316791"/>
                  <a:pt x="108763" y="1316355"/>
                </a:cubicBezTo>
                <a:cubicBezTo>
                  <a:pt x="131850" y="1311225"/>
                  <a:pt x="108527" y="1318339"/>
                  <a:pt x="131623" y="1310640"/>
                </a:cubicBezTo>
                <a:lnTo>
                  <a:pt x="137338" y="1308735"/>
                </a:lnTo>
                <a:cubicBezTo>
                  <a:pt x="139243" y="1308100"/>
                  <a:pt x="141382" y="1307944"/>
                  <a:pt x="143053" y="1306830"/>
                </a:cubicBezTo>
                <a:lnTo>
                  <a:pt x="154483" y="1299210"/>
                </a:lnTo>
                <a:cubicBezTo>
                  <a:pt x="156388" y="1297940"/>
                  <a:pt x="157953" y="1295849"/>
                  <a:pt x="160198" y="1295400"/>
                </a:cubicBezTo>
                <a:cubicBezTo>
                  <a:pt x="163373" y="1294765"/>
                  <a:pt x="166582" y="1294280"/>
                  <a:pt x="169723" y="1293495"/>
                </a:cubicBezTo>
                <a:cubicBezTo>
                  <a:pt x="171671" y="1293008"/>
                  <a:pt x="173450" y="1291874"/>
                  <a:pt x="175438" y="1291590"/>
                </a:cubicBezTo>
                <a:cubicBezTo>
                  <a:pt x="182381" y="1290598"/>
                  <a:pt x="189408" y="1290320"/>
                  <a:pt x="196393" y="1289685"/>
                </a:cubicBezTo>
                <a:cubicBezTo>
                  <a:pt x="221090" y="1281453"/>
                  <a:pt x="203811" y="1286057"/>
                  <a:pt x="249733" y="1283970"/>
                </a:cubicBezTo>
                <a:cubicBezTo>
                  <a:pt x="255448" y="1283335"/>
                  <a:pt x="261186" y="1282878"/>
                  <a:pt x="266878" y="1282065"/>
                </a:cubicBezTo>
                <a:cubicBezTo>
                  <a:pt x="270083" y="1281607"/>
                  <a:pt x="273209" y="1280692"/>
                  <a:pt x="276403" y="1280160"/>
                </a:cubicBezTo>
                <a:cubicBezTo>
                  <a:pt x="280832" y="1279422"/>
                  <a:pt x="285293" y="1278890"/>
                  <a:pt x="289738" y="1278255"/>
                </a:cubicBezTo>
                <a:cubicBezTo>
                  <a:pt x="299196" y="1275102"/>
                  <a:pt x="301303" y="1276999"/>
                  <a:pt x="304978" y="1268730"/>
                </a:cubicBezTo>
                <a:cubicBezTo>
                  <a:pt x="306609" y="1265060"/>
                  <a:pt x="308788" y="1257300"/>
                  <a:pt x="308788" y="1257300"/>
                </a:cubicBezTo>
                <a:lnTo>
                  <a:pt x="291643" y="1251585"/>
                </a:lnTo>
                <a:lnTo>
                  <a:pt x="285928" y="1249680"/>
                </a:lnTo>
                <a:cubicBezTo>
                  <a:pt x="276403" y="1250315"/>
                  <a:pt x="266841" y="1250531"/>
                  <a:pt x="257353" y="1251585"/>
                </a:cubicBezTo>
                <a:cubicBezTo>
                  <a:pt x="255357" y="1251807"/>
                  <a:pt x="253628" y="1253225"/>
                  <a:pt x="251638" y="1253490"/>
                </a:cubicBezTo>
                <a:cubicBezTo>
                  <a:pt x="244059" y="1254501"/>
                  <a:pt x="236398" y="1254760"/>
                  <a:pt x="228778" y="1255395"/>
                </a:cubicBezTo>
                <a:cubicBezTo>
                  <a:pt x="220753" y="1257401"/>
                  <a:pt x="214837" y="1259205"/>
                  <a:pt x="205918" y="1259205"/>
                </a:cubicBezTo>
                <a:cubicBezTo>
                  <a:pt x="200798" y="1259205"/>
                  <a:pt x="195758" y="1257935"/>
                  <a:pt x="190678" y="1257300"/>
                </a:cubicBezTo>
                <a:cubicBezTo>
                  <a:pt x="174687" y="1251970"/>
                  <a:pt x="199985" y="1260702"/>
                  <a:pt x="173533" y="1249680"/>
                </a:cubicBezTo>
                <a:cubicBezTo>
                  <a:pt x="169826" y="1248135"/>
                  <a:pt x="162103" y="1245870"/>
                  <a:pt x="162103" y="1245870"/>
                </a:cubicBezTo>
                <a:cubicBezTo>
                  <a:pt x="150038" y="1246505"/>
                  <a:pt x="137966" y="1248529"/>
                  <a:pt x="125908" y="1247775"/>
                </a:cubicBezTo>
                <a:cubicBezTo>
                  <a:pt x="123623" y="1247632"/>
                  <a:pt x="129519" y="1244867"/>
                  <a:pt x="131623" y="1243965"/>
                </a:cubicBezTo>
                <a:cubicBezTo>
                  <a:pt x="134029" y="1242934"/>
                  <a:pt x="136735" y="1242812"/>
                  <a:pt x="139243" y="1242060"/>
                </a:cubicBezTo>
                <a:cubicBezTo>
                  <a:pt x="158261" y="1236355"/>
                  <a:pt x="142976" y="1239350"/>
                  <a:pt x="164008" y="1236345"/>
                </a:cubicBezTo>
                <a:lnTo>
                  <a:pt x="186868" y="1238250"/>
                </a:lnTo>
                <a:cubicBezTo>
                  <a:pt x="191962" y="1238759"/>
                  <a:pt x="197014" y="1239646"/>
                  <a:pt x="202108" y="1240155"/>
                </a:cubicBezTo>
                <a:cubicBezTo>
                  <a:pt x="209716" y="1240916"/>
                  <a:pt x="217348" y="1241425"/>
                  <a:pt x="224968" y="1242060"/>
                </a:cubicBezTo>
                <a:cubicBezTo>
                  <a:pt x="238303" y="1241425"/>
                  <a:pt x="251726" y="1241811"/>
                  <a:pt x="264973" y="1240155"/>
                </a:cubicBezTo>
                <a:cubicBezTo>
                  <a:pt x="267245" y="1239871"/>
                  <a:pt x="268596" y="1237275"/>
                  <a:pt x="270688" y="1236345"/>
                </a:cubicBezTo>
                <a:lnTo>
                  <a:pt x="287833" y="1230630"/>
                </a:lnTo>
                <a:cubicBezTo>
                  <a:pt x="289738" y="1229995"/>
                  <a:pt x="291877" y="1229839"/>
                  <a:pt x="293548" y="1228725"/>
                </a:cubicBezTo>
                <a:cubicBezTo>
                  <a:pt x="300934" y="1223801"/>
                  <a:pt x="297091" y="1225639"/>
                  <a:pt x="304978" y="1223010"/>
                </a:cubicBezTo>
                <a:cubicBezTo>
                  <a:pt x="303073" y="1221740"/>
                  <a:pt x="301550" y="1219309"/>
                  <a:pt x="299263" y="1219200"/>
                </a:cubicBezTo>
                <a:lnTo>
                  <a:pt x="264973" y="1221105"/>
                </a:lnTo>
                <a:lnTo>
                  <a:pt x="209728" y="1223010"/>
                </a:lnTo>
                <a:cubicBezTo>
                  <a:pt x="196651" y="1222322"/>
                  <a:pt x="178318" y="1223103"/>
                  <a:pt x="164008" y="1219200"/>
                </a:cubicBezTo>
                <a:cubicBezTo>
                  <a:pt x="160133" y="1218143"/>
                  <a:pt x="156388" y="1216660"/>
                  <a:pt x="152578" y="1215390"/>
                </a:cubicBezTo>
                <a:lnTo>
                  <a:pt x="146863" y="1213485"/>
                </a:lnTo>
                <a:cubicBezTo>
                  <a:pt x="153848" y="1212850"/>
                  <a:pt x="160821" y="1212063"/>
                  <a:pt x="167818" y="1211580"/>
                </a:cubicBezTo>
                <a:cubicBezTo>
                  <a:pt x="179238" y="1210792"/>
                  <a:pt x="190749" y="1211095"/>
                  <a:pt x="202108" y="1209675"/>
                </a:cubicBezTo>
                <a:cubicBezTo>
                  <a:pt x="206093" y="1209177"/>
                  <a:pt x="209728" y="1207135"/>
                  <a:pt x="213538" y="1205865"/>
                </a:cubicBezTo>
                <a:lnTo>
                  <a:pt x="224968" y="1202055"/>
                </a:lnTo>
                <a:lnTo>
                  <a:pt x="230683" y="1200150"/>
                </a:lnTo>
                <a:lnTo>
                  <a:pt x="236398" y="1198245"/>
                </a:lnTo>
                <a:cubicBezTo>
                  <a:pt x="258575" y="1199951"/>
                  <a:pt x="288255" y="1203201"/>
                  <a:pt x="308788" y="1198245"/>
                </a:cubicBezTo>
                <a:cubicBezTo>
                  <a:pt x="313239" y="1197171"/>
                  <a:pt x="316408" y="1186815"/>
                  <a:pt x="316408" y="1186815"/>
                </a:cubicBezTo>
                <a:cubicBezTo>
                  <a:pt x="314503" y="1185545"/>
                  <a:pt x="312785" y="1183935"/>
                  <a:pt x="310693" y="1183005"/>
                </a:cubicBezTo>
                <a:cubicBezTo>
                  <a:pt x="288236" y="1173024"/>
                  <a:pt x="261464" y="1178014"/>
                  <a:pt x="238303" y="1177290"/>
                </a:cubicBezTo>
                <a:cubicBezTo>
                  <a:pt x="233858" y="1176655"/>
                  <a:pt x="229371" y="1176266"/>
                  <a:pt x="224968" y="1175385"/>
                </a:cubicBezTo>
                <a:cubicBezTo>
                  <a:pt x="222999" y="1174991"/>
                  <a:pt x="221222" y="1173874"/>
                  <a:pt x="219253" y="1173480"/>
                </a:cubicBezTo>
                <a:cubicBezTo>
                  <a:pt x="214850" y="1172599"/>
                  <a:pt x="210363" y="1172210"/>
                  <a:pt x="205918" y="1171575"/>
                </a:cubicBezTo>
                <a:cubicBezTo>
                  <a:pt x="174820" y="1161209"/>
                  <a:pt x="213841" y="1173556"/>
                  <a:pt x="183058" y="1165860"/>
                </a:cubicBezTo>
                <a:cubicBezTo>
                  <a:pt x="179162" y="1164886"/>
                  <a:pt x="175566" y="1162838"/>
                  <a:pt x="171628" y="1162050"/>
                </a:cubicBezTo>
                <a:cubicBezTo>
                  <a:pt x="168005" y="1161325"/>
                  <a:pt x="160293" y="1160193"/>
                  <a:pt x="156388" y="1158240"/>
                </a:cubicBezTo>
                <a:cubicBezTo>
                  <a:pt x="154340" y="1157216"/>
                  <a:pt x="152578" y="1155700"/>
                  <a:pt x="150673" y="1154430"/>
                </a:cubicBezTo>
                <a:cubicBezTo>
                  <a:pt x="160626" y="1151112"/>
                  <a:pt x="152538" y="1152758"/>
                  <a:pt x="165913" y="1154430"/>
                </a:cubicBezTo>
                <a:cubicBezTo>
                  <a:pt x="172873" y="1155300"/>
                  <a:pt x="179883" y="1155700"/>
                  <a:pt x="186868" y="1156335"/>
                </a:cubicBezTo>
                <a:cubicBezTo>
                  <a:pt x="192414" y="1157722"/>
                  <a:pt x="198370" y="1159339"/>
                  <a:pt x="204013" y="1160145"/>
                </a:cubicBezTo>
                <a:cubicBezTo>
                  <a:pt x="209705" y="1160958"/>
                  <a:pt x="215458" y="1161290"/>
                  <a:pt x="221158" y="1162050"/>
                </a:cubicBezTo>
                <a:cubicBezTo>
                  <a:pt x="256608" y="1166777"/>
                  <a:pt x="199460" y="1160642"/>
                  <a:pt x="251638" y="1165860"/>
                </a:cubicBezTo>
                <a:cubicBezTo>
                  <a:pt x="256083" y="1165225"/>
                  <a:pt x="260555" y="1164758"/>
                  <a:pt x="264973" y="1163955"/>
                </a:cubicBezTo>
                <a:cubicBezTo>
                  <a:pt x="267549" y="1163487"/>
                  <a:pt x="270001" y="1162420"/>
                  <a:pt x="272593" y="1162050"/>
                </a:cubicBezTo>
                <a:cubicBezTo>
                  <a:pt x="278911" y="1161147"/>
                  <a:pt x="285296" y="1160813"/>
                  <a:pt x="291643" y="1160145"/>
                </a:cubicBezTo>
                <a:cubicBezTo>
                  <a:pt x="309889" y="1158224"/>
                  <a:pt x="305720" y="1158678"/>
                  <a:pt x="322123" y="1156335"/>
                </a:cubicBezTo>
                <a:cubicBezTo>
                  <a:pt x="320853" y="1152525"/>
                  <a:pt x="321655" y="1147133"/>
                  <a:pt x="318313" y="1144905"/>
                </a:cubicBezTo>
                <a:cubicBezTo>
                  <a:pt x="316408" y="1143635"/>
                  <a:pt x="314702" y="1141997"/>
                  <a:pt x="312598" y="1141095"/>
                </a:cubicBezTo>
                <a:cubicBezTo>
                  <a:pt x="304443" y="1137600"/>
                  <a:pt x="279975" y="1137430"/>
                  <a:pt x="278308" y="1137285"/>
                </a:cubicBezTo>
                <a:cubicBezTo>
                  <a:pt x="272579" y="1136787"/>
                  <a:pt x="266878" y="1136015"/>
                  <a:pt x="261163" y="1135380"/>
                </a:cubicBezTo>
                <a:cubicBezTo>
                  <a:pt x="257988" y="1134110"/>
                  <a:pt x="254982" y="1132287"/>
                  <a:pt x="251638" y="1131570"/>
                </a:cubicBezTo>
                <a:cubicBezTo>
                  <a:pt x="246015" y="1130365"/>
                  <a:pt x="240176" y="1130539"/>
                  <a:pt x="234493" y="1129665"/>
                </a:cubicBezTo>
                <a:cubicBezTo>
                  <a:pt x="231905" y="1129267"/>
                  <a:pt x="229413" y="1128395"/>
                  <a:pt x="226873" y="1127760"/>
                </a:cubicBezTo>
                <a:cubicBezTo>
                  <a:pt x="223431" y="1128142"/>
                  <a:pt x="207882" y="1129095"/>
                  <a:pt x="202108" y="1131570"/>
                </a:cubicBezTo>
                <a:cubicBezTo>
                  <a:pt x="200004" y="1132472"/>
                  <a:pt x="198441" y="1134356"/>
                  <a:pt x="196393" y="1135380"/>
                </a:cubicBezTo>
                <a:cubicBezTo>
                  <a:pt x="194597" y="1136278"/>
                  <a:pt x="192524" y="1136494"/>
                  <a:pt x="190678" y="1137285"/>
                </a:cubicBezTo>
                <a:cubicBezTo>
                  <a:pt x="188068" y="1138404"/>
                  <a:pt x="185598" y="1139825"/>
                  <a:pt x="183058" y="1141095"/>
                </a:cubicBezTo>
                <a:cubicBezTo>
                  <a:pt x="183693" y="1139190"/>
                  <a:pt x="183543" y="1136800"/>
                  <a:pt x="184963" y="1135380"/>
                </a:cubicBezTo>
                <a:cubicBezTo>
                  <a:pt x="188201" y="1132142"/>
                  <a:pt x="196393" y="1127760"/>
                  <a:pt x="196393" y="1127760"/>
                </a:cubicBezTo>
                <a:cubicBezTo>
                  <a:pt x="197663" y="1125855"/>
                  <a:pt x="198261" y="1123258"/>
                  <a:pt x="200203" y="1122045"/>
                </a:cubicBezTo>
                <a:cubicBezTo>
                  <a:pt x="203609" y="1119916"/>
                  <a:pt x="211633" y="1118235"/>
                  <a:pt x="211633" y="1118235"/>
                </a:cubicBezTo>
                <a:cubicBezTo>
                  <a:pt x="226873" y="1118870"/>
                  <a:pt x="242100" y="1120140"/>
                  <a:pt x="257353" y="1120140"/>
                </a:cubicBezTo>
                <a:cubicBezTo>
                  <a:pt x="259361" y="1120140"/>
                  <a:pt x="253569" y="1118787"/>
                  <a:pt x="251638" y="1118235"/>
                </a:cubicBezTo>
                <a:cubicBezTo>
                  <a:pt x="249121" y="1117516"/>
                  <a:pt x="246526" y="1117082"/>
                  <a:pt x="244018" y="1116330"/>
                </a:cubicBezTo>
                <a:cubicBezTo>
                  <a:pt x="225000" y="1110625"/>
                  <a:pt x="240285" y="1113620"/>
                  <a:pt x="219253" y="1110615"/>
                </a:cubicBezTo>
                <a:cubicBezTo>
                  <a:pt x="215443" y="1109345"/>
                  <a:pt x="211784" y="1107465"/>
                  <a:pt x="207823" y="1106805"/>
                </a:cubicBezTo>
                <a:cubicBezTo>
                  <a:pt x="204722" y="1106288"/>
                  <a:pt x="194698" y="1105228"/>
                  <a:pt x="190678" y="1102995"/>
                </a:cubicBezTo>
                <a:cubicBezTo>
                  <a:pt x="186675" y="1100771"/>
                  <a:pt x="183344" y="1097423"/>
                  <a:pt x="179248" y="1095375"/>
                </a:cubicBezTo>
                <a:cubicBezTo>
                  <a:pt x="173619" y="1092561"/>
                  <a:pt x="168184" y="1089579"/>
                  <a:pt x="162103" y="1087755"/>
                </a:cubicBezTo>
                <a:cubicBezTo>
                  <a:pt x="154212" y="1085388"/>
                  <a:pt x="140246" y="1084617"/>
                  <a:pt x="133528" y="1083945"/>
                </a:cubicBezTo>
                <a:cubicBezTo>
                  <a:pt x="130353" y="1082675"/>
                  <a:pt x="127247" y="1081216"/>
                  <a:pt x="124003" y="1080135"/>
                </a:cubicBezTo>
                <a:cubicBezTo>
                  <a:pt x="121519" y="1079307"/>
                  <a:pt x="118789" y="1079261"/>
                  <a:pt x="116383" y="1078230"/>
                </a:cubicBezTo>
                <a:cubicBezTo>
                  <a:pt x="114279" y="1077328"/>
                  <a:pt x="112716" y="1075444"/>
                  <a:pt x="110668" y="1074420"/>
                </a:cubicBezTo>
                <a:cubicBezTo>
                  <a:pt x="108872" y="1073522"/>
                  <a:pt x="106749" y="1073413"/>
                  <a:pt x="104953" y="1072515"/>
                </a:cubicBezTo>
                <a:cubicBezTo>
                  <a:pt x="102905" y="1071491"/>
                  <a:pt x="101342" y="1069607"/>
                  <a:pt x="99238" y="1068705"/>
                </a:cubicBezTo>
                <a:cubicBezTo>
                  <a:pt x="96832" y="1067674"/>
                  <a:pt x="89000" y="1066800"/>
                  <a:pt x="91618" y="1066800"/>
                </a:cubicBezTo>
                <a:cubicBezTo>
                  <a:pt x="103648" y="1066800"/>
                  <a:pt x="114719" y="1070690"/>
                  <a:pt x="125908" y="1074420"/>
                </a:cubicBezTo>
                <a:cubicBezTo>
                  <a:pt x="133486" y="1076946"/>
                  <a:pt x="140602" y="1079848"/>
                  <a:pt x="148768" y="1080135"/>
                </a:cubicBezTo>
                <a:cubicBezTo>
                  <a:pt x="181139" y="1081271"/>
                  <a:pt x="213538" y="1081405"/>
                  <a:pt x="245923" y="1082040"/>
                </a:cubicBezTo>
                <a:cubicBezTo>
                  <a:pt x="260288" y="1086828"/>
                  <a:pt x="242581" y="1080369"/>
                  <a:pt x="257353" y="1087755"/>
                </a:cubicBezTo>
                <a:cubicBezTo>
                  <a:pt x="260398" y="1089278"/>
                  <a:pt x="267840" y="1090751"/>
                  <a:pt x="270688" y="1091565"/>
                </a:cubicBezTo>
                <a:cubicBezTo>
                  <a:pt x="272619" y="1092117"/>
                  <a:pt x="274607" y="1092572"/>
                  <a:pt x="276403" y="1093470"/>
                </a:cubicBezTo>
                <a:cubicBezTo>
                  <a:pt x="278451" y="1094494"/>
                  <a:pt x="280213" y="1096010"/>
                  <a:pt x="282118" y="1097280"/>
                </a:cubicBezTo>
                <a:cubicBezTo>
                  <a:pt x="283388" y="1099185"/>
                  <a:pt x="284140" y="1101565"/>
                  <a:pt x="285928" y="1102995"/>
                </a:cubicBezTo>
                <a:cubicBezTo>
                  <a:pt x="287496" y="1104249"/>
                  <a:pt x="289847" y="1104002"/>
                  <a:pt x="291643" y="1104900"/>
                </a:cubicBezTo>
                <a:cubicBezTo>
                  <a:pt x="293691" y="1105924"/>
                  <a:pt x="295453" y="1107440"/>
                  <a:pt x="297358" y="1108710"/>
                </a:cubicBezTo>
                <a:cubicBezTo>
                  <a:pt x="301803" y="1108075"/>
                  <a:pt x="307518" y="1109980"/>
                  <a:pt x="310693" y="1106805"/>
                </a:cubicBezTo>
                <a:cubicBezTo>
                  <a:pt x="313868" y="1103630"/>
                  <a:pt x="312598" y="1097960"/>
                  <a:pt x="312598" y="1093470"/>
                </a:cubicBezTo>
                <a:cubicBezTo>
                  <a:pt x="312598" y="1086456"/>
                  <a:pt x="311620" y="1079467"/>
                  <a:pt x="310693" y="1072515"/>
                </a:cubicBezTo>
                <a:cubicBezTo>
                  <a:pt x="310347" y="1069920"/>
                  <a:pt x="310240" y="1067073"/>
                  <a:pt x="308788" y="1064895"/>
                </a:cubicBezTo>
                <a:cubicBezTo>
                  <a:pt x="307518" y="1062990"/>
                  <a:pt x="305061" y="1062221"/>
                  <a:pt x="303073" y="1061085"/>
                </a:cubicBezTo>
                <a:cubicBezTo>
                  <a:pt x="286154" y="1051417"/>
                  <a:pt x="303662" y="1062747"/>
                  <a:pt x="289738" y="1053465"/>
                </a:cubicBezTo>
                <a:cubicBezTo>
                  <a:pt x="259258" y="1054100"/>
                  <a:pt x="228785" y="1055370"/>
                  <a:pt x="198298" y="1055370"/>
                </a:cubicBezTo>
                <a:cubicBezTo>
                  <a:pt x="193808" y="1055370"/>
                  <a:pt x="189264" y="1054755"/>
                  <a:pt x="184963" y="1053465"/>
                </a:cubicBezTo>
                <a:cubicBezTo>
                  <a:pt x="182770" y="1052807"/>
                  <a:pt x="181392" y="1050459"/>
                  <a:pt x="179248" y="1049655"/>
                </a:cubicBezTo>
                <a:cubicBezTo>
                  <a:pt x="176216" y="1048518"/>
                  <a:pt x="172884" y="1048452"/>
                  <a:pt x="169723" y="1047750"/>
                </a:cubicBezTo>
                <a:cubicBezTo>
                  <a:pt x="162547" y="1046155"/>
                  <a:pt x="162752" y="1046061"/>
                  <a:pt x="156388" y="1043940"/>
                </a:cubicBezTo>
                <a:cubicBezTo>
                  <a:pt x="155118" y="1042035"/>
                  <a:pt x="153508" y="1040317"/>
                  <a:pt x="152578" y="1038225"/>
                </a:cubicBezTo>
                <a:cubicBezTo>
                  <a:pt x="150947" y="1034555"/>
                  <a:pt x="148768" y="1026795"/>
                  <a:pt x="148768" y="1026795"/>
                </a:cubicBezTo>
                <a:cubicBezTo>
                  <a:pt x="150673" y="1026160"/>
                  <a:pt x="152475" y="1024890"/>
                  <a:pt x="154483" y="1024890"/>
                </a:cubicBezTo>
                <a:cubicBezTo>
                  <a:pt x="158973" y="1024890"/>
                  <a:pt x="163517" y="1025505"/>
                  <a:pt x="167818" y="1026795"/>
                </a:cubicBezTo>
                <a:cubicBezTo>
                  <a:pt x="174232" y="1028719"/>
                  <a:pt x="174854" y="1033831"/>
                  <a:pt x="179248" y="1038225"/>
                </a:cubicBezTo>
                <a:cubicBezTo>
                  <a:pt x="180867" y="1039844"/>
                  <a:pt x="183058" y="1040765"/>
                  <a:pt x="184963" y="1042035"/>
                </a:cubicBezTo>
                <a:cubicBezTo>
                  <a:pt x="185598" y="1043940"/>
                  <a:pt x="185234" y="1046583"/>
                  <a:pt x="186868" y="1047750"/>
                </a:cubicBezTo>
                <a:cubicBezTo>
                  <a:pt x="190136" y="1050084"/>
                  <a:pt x="198298" y="1051560"/>
                  <a:pt x="198298" y="1051560"/>
                </a:cubicBezTo>
                <a:cubicBezTo>
                  <a:pt x="207823" y="1050925"/>
                  <a:pt x="217370" y="1050560"/>
                  <a:pt x="226873" y="1049655"/>
                </a:cubicBezTo>
                <a:cubicBezTo>
                  <a:pt x="230718" y="1049289"/>
                  <a:pt x="234479" y="1048296"/>
                  <a:pt x="238303" y="1047750"/>
                </a:cubicBezTo>
                <a:cubicBezTo>
                  <a:pt x="243371" y="1047026"/>
                  <a:pt x="248475" y="1046569"/>
                  <a:pt x="253543" y="1045845"/>
                </a:cubicBezTo>
                <a:cubicBezTo>
                  <a:pt x="257367" y="1045299"/>
                  <a:pt x="261140" y="1044419"/>
                  <a:pt x="264973" y="1043940"/>
                </a:cubicBezTo>
                <a:cubicBezTo>
                  <a:pt x="271305" y="1043148"/>
                  <a:pt x="277673" y="1042670"/>
                  <a:pt x="284023" y="1042035"/>
                </a:cubicBezTo>
                <a:cubicBezTo>
                  <a:pt x="297625" y="1037501"/>
                  <a:pt x="292111" y="1040453"/>
                  <a:pt x="301168" y="1034415"/>
                </a:cubicBezTo>
                <a:cubicBezTo>
                  <a:pt x="301296" y="1034223"/>
                  <a:pt x="308460" y="1024562"/>
                  <a:pt x="306883" y="1022985"/>
                </a:cubicBezTo>
                <a:cubicBezTo>
                  <a:pt x="304043" y="1020145"/>
                  <a:pt x="299263" y="1020445"/>
                  <a:pt x="295453" y="1019175"/>
                </a:cubicBezTo>
                <a:cubicBezTo>
                  <a:pt x="293548" y="1018540"/>
                  <a:pt x="291707" y="1017664"/>
                  <a:pt x="289738" y="1017270"/>
                </a:cubicBezTo>
                <a:cubicBezTo>
                  <a:pt x="282182" y="1015759"/>
                  <a:pt x="271866" y="1013853"/>
                  <a:pt x="264973" y="1011555"/>
                </a:cubicBezTo>
                <a:lnTo>
                  <a:pt x="253543" y="1007745"/>
                </a:lnTo>
                <a:cubicBezTo>
                  <a:pt x="243383" y="1008380"/>
                  <a:pt x="233234" y="1010074"/>
                  <a:pt x="223063" y="1009650"/>
                </a:cubicBezTo>
                <a:cubicBezTo>
                  <a:pt x="217831" y="1009432"/>
                  <a:pt x="212903" y="1007110"/>
                  <a:pt x="207823" y="1005840"/>
                </a:cubicBezTo>
                <a:lnTo>
                  <a:pt x="200203" y="1003935"/>
                </a:lnTo>
                <a:cubicBezTo>
                  <a:pt x="201473" y="1002030"/>
                  <a:pt x="201730" y="998389"/>
                  <a:pt x="204013" y="998220"/>
                </a:cubicBezTo>
                <a:cubicBezTo>
                  <a:pt x="219857" y="997046"/>
                  <a:pt x="235750" y="1000125"/>
                  <a:pt x="251638" y="1000125"/>
                </a:cubicBezTo>
                <a:cubicBezTo>
                  <a:pt x="268160" y="1000125"/>
                  <a:pt x="284658" y="998855"/>
                  <a:pt x="301168" y="998220"/>
                </a:cubicBezTo>
                <a:cubicBezTo>
                  <a:pt x="302438" y="996315"/>
                  <a:pt x="304694" y="994777"/>
                  <a:pt x="304978" y="992505"/>
                </a:cubicBezTo>
                <a:cubicBezTo>
                  <a:pt x="305380" y="989292"/>
                  <a:pt x="304869" y="985674"/>
                  <a:pt x="303073" y="982980"/>
                </a:cubicBezTo>
                <a:cubicBezTo>
                  <a:pt x="301959" y="981309"/>
                  <a:pt x="299289" y="981627"/>
                  <a:pt x="297358" y="981075"/>
                </a:cubicBezTo>
                <a:cubicBezTo>
                  <a:pt x="289401" y="978802"/>
                  <a:pt x="287290" y="978762"/>
                  <a:pt x="278308" y="977265"/>
                </a:cubicBezTo>
                <a:cubicBezTo>
                  <a:pt x="237343" y="978435"/>
                  <a:pt x="219933" y="981151"/>
                  <a:pt x="184963" y="977265"/>
                </a:cubicBezTo>
                <a:cubicBezTo>
                  <a:pt x="177974" y="976488"/>
                  <a:pt x="171077" y="972728"/>
                  <a:pt x="164008" y="971550"/>
                </a:cubicBezTo>
                <a:cubicBezTo>
                  <a:pt x="158958" y="970708"/>
                  <a:pt x="153828" y="970423"/>
                  <a:pt x="148768" y="969645"/>
                </a:cubicBezTo>
                <a:cubicBezTo>
                  <a:pt x="145568" y="969153"/>
                  <a:pt x="142466" y="968047"/>
                  <a:pt x="139243" y="967740"/>
                </a:cubicBezTo>
                <a:cubicBezTo>
                  <a:pt x="129109" y="966775"/>
                  <a:pt x="118923" y="966470"/>
                  <a:pt x="108763" y="965835"/>
                </a:cubicBezTo>
                <a:cubicBezTo>
                  <a:pt x="106858" y="965200"/>
                  <a:pt x="104979" y="964482"/>
                  <a:pt x="103048" y="963930"/>
                </a:cubicBezTo>
                <a:cubicBezTo>
                  <a:pt x="100531" y="963211"/>
                  <a:pt x="97834" y="963056"/>
                  <a:pt x="95428" y="962025"/>
                </a:cubicBezTo>
                <a:cubicBezTo>
                  <a:pt x="93324" y="961123"/>
                  <a:pt x="91805" y="959145"/>
                  <a:pt x="89713" y="958215"/>
                </a:cubicBezTo>
                <a:cubicBezTo>
                  <a:pt x="69310" y="949147"/>
                  <a:pt x="85502" y="959218"/>
                  <a:pt x="72568" y="950595"/>
                </a:cubicBezTo>
                <a:cubicBezTo>
                  <a:pt x="86271" y="946027"/>
                  <a:pt x="69159" y="950595"/>
                  <a:pt x="85903" y="950595"/>
                </a:cubicBezTo>
                <a:cubicBezTo>
                  <a:pt x="100522" y="950595"/>
                  <a:pt x="115113" y="949325"/>
                  <a:pt x="129718" y="948690"/>
                </a:cubicBezTo>
                <a:cubicBezTo>
                  <a:pt x="132893" y="948055"/>
                  <a:pt x="136211" y="947922"/>
                  <a:pt x="139243" y="946785"/>
                </a:cubicBezTo>
                <a:cubicBezTo>
                  <a:pt x="141387" y="945981"/>
                  <a:pt x="142814" y="943779"/>
                  <a:pt x="144958" y="942975"/>
                </a:cubicBezTo>
                <a:cubicBezTo>
                  <a:pt x="147990" y="941838"/>
                  <a:pt x="151308" y="941705"/>
                  <a:pt x="154483" y="941070"/>
                </a:cubicBezTo>
                <a:cubicBezTo>
                  <a:pt x="156388" y="939800"/>
                  <a:pt x="157940" y="937636"/>
                  <a:pt x="160198" y="937260"/>
                </a:cubicBezTo>
                <a:cubicBezTo>
                  <a:pt x="168052" y="935951"/>
                  <a:pt x="169828" y="948125"/>
                  <a:pt x="173533" y="950595"/>
                </a:cubicBezTo>
                <a:cubicBezTo>
                  <a:pt x="175438" y="951865"/>
                  <a:pt x="177200" y="953381"/>
                  <a:pt x="179248" y="954405"/>
                </a:cubicBezTo>
                <a:cubicBezTo>
                  <a:pt x="181044" y="955303"/>
                  <a:pt x="183083" y="955605"/>
                  <a:pt x="184963" y="956310"/>
                </a:cubicBezTo>
                <a:cubicBezTo>
                  <a:pt x="190095" y="958235"/>
                  <a:pt x="194918" y="960584"/>
                  <a:pt x="200203" y="962025"/>
                </a:cubicBezTo>
                <a:cubicBezTo>
                  <a:pt x="205255" y="963403"/>
                  <a:pt x="215443" y="965835"/>
                  <a:pt x="215443" y="965835"/>
                </a:cubicBezTo>
                <a:cubicBezTo>
                  <a:pt x="228759" y="965443"/>
                  <a:pt x="270460" y="966643"/>
                  <a:pt x="293548" y="962025"/>
                </a:cubicBezTo>
                <a:cubicBezTo>
                  <a:pt x="295517" y="961631"/>
                  <a:pt x="297358" y="960755"/>
                  <a:pt x="299263" y="960120"/>
                </a:cubicBezTo>
                <a:cubicBezTo>
                  <a:pt x="303429" y="947622"/>
                  <a:pt x="304399" y="951013"/>
                  <a:pt x="301168" y="939165"/>
                </a:cubicBezTo>
                <a:cubicBezTo>
                  <a:pt x="300111" y="935290"/>
                  <a:pt x="301168" y="929005"/>
                  <a:pt x="297358" y="927735"/>
                </a:cubicBezTo>
                <a:lnTo>
                  <a:pt x="291643" y="925830"/>
                </a:lnTo>
                <a:cubicBezTo>
                  <a:pt x="281360" y="926344"/>
                  <a:pt x="244896" y="927745"/>
                  <a:pt x="230683" y="929640"/>
                </a:cubicBezTo>
                <a:cubicBezTo>
                  <a:pt x="228693" y="929905"/>
                  <a:pt x="226937" y="931151"/>
                  <a:pt x="224968" y="931545"/>
                </a:cubicBezTo>
                <a:cubicBezTo>
                  <a:pt x="220565" y="932426"/>
                  <a:pt x="216078" y="932815"/>
                  <a:pt x="211633" y="933450"/>
                </a:cubicBezTo>
                <a:cubicBezTo>
                  <a:pt x="197131" y="938284"/>
                  <a:pt x="204141" y="938048"/>
                  <a:pt x="190678" y="935355"/>
                </a:cubicBezTo>
                <a:cubicBezTo>
                  <a:pt x="188138" y="931545"/>
                  <a:pt x="187402" y="925373"/>
                  <a:pt x="183058" y="923925"/>
                </a:cubicBezTo>
                <a:cubicBezTo>
                  <a:pt x="169144" y="919287"/>
                  <a:pt x="175524" y="921089"/>
                  <a:pt x="164008" y="918210"/>
                </a:cubicBezTo>
                <a:cubicBezTo>
                  <a:pt x="162103" y="916940"/>
                  <a:pt x="159801" y="916123"/>
                  <a:pt x="158293" y="914400"/>
                </a:cubicBezTo>
                <a:cubicBezTo>
                  <a:pt x="149403" y="904240"/>
                  <a:pt x="154483" y="903922"/>
                  <a:pt x="144958" y="899160"/>
                </a:cubicBezTo>
                <a:cubicBezTo>
                  <a:pt x="135430" y="894396"/>
                  <a:pt x="111617" y="895554"/>
                  <a:pt x="108763" y="895350"/>
                </a:cubicBezTo>
                <a:cubicBezTo>
                  <a:pt x="101136" y="894805"/>
                  <a:pt x="93523" y="894080"/>
                  <a:pt x="85903" y="893445"/>
                </a:cubicBezTo>
                <a:cubicBezTo>
                  <a:pt x="82728" y="892810"/>
                  <a:pt x="79572" y="892072"/>
                  <a:pt x="76378" y="891540"/>
                </a:cubicBezTo>
                <a:cubicBezTo>
                  <a:pt x="71949" y="890802"/>
                  <a:pt x="63924" y="894038"/>
                  <a:pt x="63043" y="889635"/>
                </a:cubicBezTo>
                <a:cubicBezTo>
                  <a:pt x="62224" y="885541"/>
                  <a:pt x="76233" y="881428"/>
                  <a:pt x="80188" y="880110"/>
                </a:cubicBezTo>
                <a:cubicBezTo>
                  <a:pt x="87173" y="880745"/>
                  <a:pt x="94236" y="880796"/>
                  <a:pt x="101143" y="882015"/>
                </a:cubicBezTo>
                <a:cubicBezTo>
                  <a:pt x="105098" y="882713"/>
                  <a:pt x="108981" y="884029"/>
                  <a:pt x="112573" y="885825"/>
                </a:cubicBezTo>
                <a:cubicBezTo>
                  <a:pt x="114489" y="886783"/>
                  <a:pt x="122802" y="891388"/>
                  <a:pt x="125908" y="891540"/>
                </a:cubicBezTo>
                <a:cubicBezTo>
                  <a:pt x="150018" y="892716"/>
                  <a:pt x="174168" y="892810"/>
                  <a:pt x="198298" y="893445"/>
                </a:cubicBezTo>
                <a:cubicBezTo>
                  <a:pt x="209281" y="900767"/>
                  <a:pt x="198686" y="894428"/>
                  <a:pt x="209728" y="899160"/>
                </a:cubicBezTo>
                <a:cubicBezTo>
                  <a:pt x="212338" y="900279"/>
                  <a:pt x="214689" y="901973"/>
                  <a:pt x="217348" y="902970"/>
                </a:cubicBezTo>
                <a:cubicBezTo>
                  <a:pt x="223641" y="905330"/>
                  <a:pt x="234676" y="906088"/>
                  <a:pt x="240208" y="906780"/>
                </a:cubicBezTo>
                <a:cubicBezTo>
                  <a:pt x="257988" y="906145"/>
                  <a:pt x="275789" y="905951"/>
                  <a:pt x="293548" y="904875"/>
                </a:cubicBezTo>
                <a:cubicBezTo>
                  <a:pt x="305751" y="904135"/>
                  <a:pt x="307177" y="902753"/>
                  <a:pt x="301168" y="887730"/>
                </a:cubicBezTo>
                <a:cubicBezTo>
                  <a:pt x="300318" y="885604"/>
                  <a:pt x="297501" y="884944"/>
                  <a:pt x="295453" y="883920"/>
                </a:cubicBezTo>
                <a:cubicBezTo>
                  <a:pt x="293657" y="883022"/>
                  <a:pt x="291675" y="882543"/>
                  <a:pt x="289738" y="882015"/>
                </a:cubicBezTo>
                <a:cubicBezTo>
                  <a:pt x="284686" y="880637"/>
                  <a:pt x="279733" y="878327"/>
                  <a:pt x="274498" y="878205"/>
                </a:cubicBezTo>
                <a:lnTo>
                  <a:pt x="192583" y="876300"/>
                </a:lnTo>
                <a:cubicBezTo>
                  <a:pt x="188773" y="875030"/>
                  <a:pt x="184559" y="874619"/>
                  <a:pt x="181153" y="872490"/>
                </a:cubicBezTo>
                <a:cubicBezTo>
                  <a:pt x="176073" y="869315"/>
                  <a:pt x="170897" y="866288"/>
                  <a:pt x="165913" y="862965"/>
                </a:cubicBezTo>
                <a:cubicBezTo>
                  <a:pt x="164008" y="861695"/>
                  <a:pt x="162246" y="860179"/>
                  <a:pt x="160198" y="859155"/>
                </a:cubicBezTo>
                <a:cubicBezTo>
                  <a:pt x="158402" y="858257"/>
                  <a:pt x="156329" y="858041"/>
                  <a:pt x="154483" y="857250"/>
                </a:cubicBezTo>
                <a:cubicBezTo>
                  <a:pt x="151873" y="856131"/>
                  <a:pt x="149473" y="854559"/>
                  <a:pt x="146863" y="853440"/>
                </a:cubicBezTo>
                <a:cubicBezTo>
                  <a:pt x="143037" y="851800"/>
                  <a:pt x="137395" y="850597"/>
                  <a:pt x="133528" y="849630"/>
                </a:cubicBezTo>
                <a:cubicBezTo>
                  <a:pt x="131623" y="848360"/>
                  <a:pt x="130006" y="846478"/>
                  <a:pt x="127813" y="845820"/>
                </a:cubicBezTo>
                <a:cubicBezTo>
                  <a:pt x="120889" y="843743"/>
                  <a:pt x="88719" y="842075"/>
                  <a:pt x="87808" y="842010"/>
                </a:cubicBezTo>
                <a:cubicBezTo>
                  <a:pt x="85631" y="841284"/>
                  <a:pt x="77285" y="840196"/>
                  <a:pt x="80188" y="834390"/>
                </a:cubicBezTo>
                <a:cubicBezTo>
                  <a:pt x="81086" y="832594"/>
                  <a:pt x="83998" y="833120"/>
                  <a:pt x="85903" y="832485"/>
                </a:cubicBezTo>
                <a:cubicBezTo>
                  <a:pt x="90348" y="833120"/>
                  <a:pt x="94937" y="833100"/>
                  <a:pt x="99238" y="834390"/>
                </a:cubicBezTo>
                <a:cubicBezTo>
                  <a:pt x="101431" y="835048"/>
                  <a:pt x="102965" y="837064"/>
                  <a:pt x="104953" y="838200"/>
                </a:cubicBezTo>
                <a:cubicBezTo>
                  <a:pt x="109175" y="840613"/>
                  <a:pt x="115110" y="843689"/>
                  <a:pt x="120193" y="843915"/>
                </a:cubicBezTo>
                <a:cubicBezTo>
                  <a:pt x="146210" y="845071"/>
                  <a:pt x="172263" y="845185"/>
                  <a:pt x="198298" y="845820"/>
                </a:cubicBezTo>
                <a:cubicBezTo>
                  <a:pt x="201395" y="846439"/>
                  <a:pt x="216816" y="849630"/>
                  <a:pt x="219253" y="849630"/>
                </a:cubicBezTo>
                <a:cubicBezTo>
                  <a:pt x="230067" y="849630"/>
                  <a:pt x="240843" y="848360"/>
                  <a:pt x="251638" y="847725"/>
                </a:cubicBezTo>
                <a:cubicBezTo>
                  <a:pt x="255448" y="848360"/>
                  <a:pt x="259321" y="848693"/>
                  <a:pt x="263068" y="849630"/>
                </a:cubicBezTo>
                <a:cubicBezTo>
                  <a:pt x="266964" y="850604"/>
                  <a:pt x="274498" y="853440"/>
                  <a:pt x="274498" y="853440"/>
                </a:cubicBezTo>
                <a:cubicBezTo>
                  <a:pt x="282118" y="852805"/>
                  <a:pt x="289779" y="852546"/>
                  <a:pt x="297358" y="851535"/>
                </a:cubicBezTo>
                <a:cubicBezTo>
                  <a:pt x="299348" y="851270"/>
                  <a:pt x="302438" y="851535"/>
                  <a:pt x="303073" y="849630"/>
                </a:cubicBezTo>
                <a:cubicBezTo>
                  <a:pt x="304097" y="846558"/>
                  <a:pt x="301953" y="843246"/>
                  <a:pt x="301168" y="840105"/>
                </a:cubicBezTo>
                <a:cubicBezTo>
                  <a:pt x="300681" y="838157"/>
                  <a:pt x="300517" y="835958"/>
                  <a:pt x="299263" y="834390"/>
                </a:cubicBezTo>
                <a:cubicBezTo>
                  <a:pt x="297833" y="832602"/>
                  <a:pt x="295596" y="831604"/>
                  <a:pt x="293548" y="830580"/>
                </a:cubicBezTo>
                <a:cubicBezTo>
                  <a:pt x="288228" y="827920"/>
                  <a:pt x="279412" y="827472"/>
                  <a:pt x="274498" y="826770"/>
                </a:cubicBezTo>
                <a:cubicBezTo>
                  <a:pt x="260795" y="822202"/>
                  <a:pt x="277907" y="827744"/>
                  <a:pt x="261163" y="822960"/>
                </a:cubicBezTo>
                <a:cubicBezTo>
                  <a:pt x="247495" y="819055"/>
                  <a:pt x="265288" y="823023"/>
                  <a:pt x="245923" y="819150"/>
                </a:cubicBezTo>
                <a:cubicBezTo>
                  <a:pt x="235763" y="819785"/>
                  <a:pt x="225567" y="819989"/>
                  <a:pt x="215443" y="821055"/>
                </a:cubicBezTo>
                <a:cubicBezTo>
                  <a:pt x="213446" y="821265"/>
                  <a:pt x="211736" y="822960"/>
                  <a:pt x="209728" y="822960"/>
                </a:cubicBezTo>
                <a:cubicBezTo>
                  <a:pt x="200815" y="822960"/>
                  <a:pt x="191948" y="821690"/>
                  <a:pt x="183058" y="821055"/>
                </a:cubicBezTo>
                <a:cubicBezTo>
                  <a:pt x="179248" y="819785"/>
                  <a:pt x="174970" y="819473"/>
                  <a:pt x="171628" y="817245"/>
                </a:cubicBezTo>
                <a:cubicBezTo>
                  <a:pt x="169723" y="815975"/>
                  <a:pt x="167961" y="814459"/>
                  <a:pt x="165913" y="813435"/>
                </a:cubicBezTo>
                <a:cubicBezTo>
                  <a:pt x="163180" y="812069"/>
                  <a:pt x="155019" y="810235"/>
                  <a:pt x="152578" y="809625"/>
                </a:cubicBezTo>
                <a:cubicBezTo>
                  <a:pt x="141595" y="802303"/>
                  <a:pt x="152190" y="808642"/>
                  <a:pt x="141148" y="803910"/>
                </a:cubicBezTo>
                <a:cubicBezTo>
                  <a:pt x="138538" y="802791"/>
                  <a:pt x="136222" y="800998"/>
                  <a:pt x="133528" y="800100"/>
                </a:cubicBezTo>
                <a:cubicBezTo>
                  <a:pt x="122308" y="796360"/>
                  <a:pt x="89357" y="796372"/>
                  <a:pt x="87808" y="796290"/>
                </a:cubicBezTo>
                <a:cubicBezTo>
                  <a:pt x="85268" y="795655"/>
                  <a:pt x="82333" y="795886"/>
                  <a:pt x="80188" y="794385"/>
                </a:cubicBezTo>
                <a:cubicBezTo>
                  <a:pt x="72991" y="789347"/>
                  <a:pt x="68174" y="782176"/>
                  <a:pt x="63043" y="775335"/>
                </a:cubicBezTo>
                <a:cubicBezTo>
                  <a:pt x="64948" y="774065"/>
                  <a:pt x="66500" y="771901"/>
                  <a:pt x="68758" y="771525"/>
                </a:cubicBezTo>
                <a:cubicBezTo>
                  <a:pt x="70739" y="771195"/>
                  <a:pt x="72542" y="772878"/>
                  <a:pt x="74473" y="773430"/>
                </a:cubicBezTo>
                <a:cubicBezTo>
                  <a:pt x="76990" y="774149"/>
                  <a:pt x="79553" y="774700"/>
                  <a:pt x="82093" y="775335"/>
                </a:cubicBezTo>
                <a:lnTo>
                  <a:pt x="99238" y="786765"/>
                </a:lnTo>
                <a:lnTo>
                  <a:pt x="104953" y="790575"/>
                </a:lnTo>
                <a:cubicBezTo>
                  <a:pt x="106858" y="791845"/>
                  <a:pt x="108496" y="793661"/>
                  <a:pt x="110668" y="794385"/>
                </a:cubicBezTo>
                <a:cubicBezTo>
                  <a:pt x="112573" y="795020"/>
                  <a:pt x="114452" y="795738"/>
                  <a:pt x="116383" y="796290"/>
                </a:cubicBezTo>
                <a:cubicBezTo>
                  <a:pt x="118900" y="797009"/>
                  <a:pt x="121387" y="798096"/>
                  <a:pt x="124003" y="798195"/>
                </a:cubicBezTo>
                <a:cubicBezTo>
                  <a:pt x="155102" y="799369"/>
                  <a:pt x="186233" y="799465"/>
                  <a:pt x="217348" y="800100"/>
                </a:cubicBezTo>
                <a:cubicBezTo>
                  <a:pt x="231282" y="803583"/>
                  <a:pt x="227792" y="803564"/>
                  <a:pt x="249733" y="800100"/>
                </a:cubicBezTo>
                <a:cubicBezTo>
                  <a:pt x="253700" y="799474"/>
                  <a:pt x="261163" y="796290"/>
                  <a:pt x="261163" y="796290"/>
                </a:cubicBezTo>
                <a:cubicBezTo>
                  <a:pt x="264338" y="796925"/>
                  <a:pt x="267564" y="797343"/>
                  <a:pt x="270688" y="798195"/>
                </a:cubicBezTo>
                <a:cubicBezTo>
                  <a:pt x="274563" y="799252"/>
                  <a:pt x="282118" y="802005"/>
                  <a:pt x="282118" y="802005"/>
                </a:cubicBezTo>
                <a:cubicBezTo>
                  <a:pt x="287198" y="801370"/>
                  <a:pt x="292419" y="801447"/>
                  <a:pt x="297358" y="800100"/>
                </a:cubicBezTo>
                <a:cubicBezTo>
                  <a:pt x="301770" y="798897"/>
                  <a:pt x="305011" y="794318"/>
                  <a:pt x="306883" y="790575"/>
                </a:cubicBezTo>
                <a:cubicBezTo>
                  <a:pt x="307781" y="788779"/>
                  <a:pt x="308153" y="786765"/>
                  <a:pt x="308788" y="784860"/>
                </a:cubicBezTo>
                <a:cubicBezTo>
                  <a:pt x="307518" y="782955"/>
                  <a:pt x="306766" y="780575"/>
                  <a:pt x="304978" y="779145"/>
                </a:cubicBezTo>
                <a:cubicBezTo>
                  <a:pt x="303709" y="778130"/>
                  <a:pt x="292175" y="775487"/>
                  <a:pt x="291643" y="775335"/>
                </a:cubicBezTo>
                <a:cubicBezTo>
                  <a:pt x="289712" y="774783"/>
                  <a:pt x="287859" y="773982"/>
                  <a:pt x="285928" y="773430"/>
                </a:cubicBezTo>
                <a:cubicBezTo>
                  <a:pt x="283411" y="772711"/>
                  <a:pt x="280825" y="772244"/>
                  <a:pt x="278308" y="771525"/>
                </a:cubicBezTo>
                <a:cubicBezTo>
                  <a:pt x="276377" y="770973"/>
                  <a:pt x="274530" y="770148"/>
                  <a:pt x="272593" y="769620"/>
                </a:cubicBezTo>
                <a:cubicBezTo>
                  <a:pt x="267541" y="768242"/>
                  <a:pt x="262433" y="767080"/>
                  <a:pt x="257353" y="765810"/>
                </a:cubicBezTo>
                <a:cubicBezTo>
                  <a:pt x="254813" y="765175"/>
                  <a:pt x="252217" y="764733"/>
                  <a:pt x="249733" y="763905"/>
                </a:cubicBezTo>
                <a:lnTo>
                  <a:pt x="244018" y="762000"/>
                </a:lnTo>
                <a:cubicBezTo>
                  <a:pt x="231809" y="762763"/>
                  <a:pt x="219196" y="760936"/>
                  <a:pt x="207823" y="765810"/>
                </a:cubicBezTo>
                <a:cubicBezTo>
                  <a:pt x="205213" y="766929"/>
                  <a:pt x="202743" y="768350"/>
                  <a:pt x="200203" y="769620"/>
                </a:cubicBezTo>
                <a:cubicBezTo>
                  <a:pt x="183693" y="768985"/>
                  <a:pt x="166997" y="770266"/>
                  <a:pt x="150673" y="767715"/>
                </a:cubicBezTo>
                <a:cubicBezTo>
                  <a:pt x="146149" y="767008"/>
                  <a:pt x="139243" y="760095"/>
                  <a:pt x="139243" y="760095"/>
                </a:cubicBezTo>
                <a:cubicBezTo>
                  <a:pt x="138608" y="758190"/>
                  <a:pt x="138592" y="755948"/>
                  <a:pt x="137338" y="754380"/>
                </a:cubicBezTo>
                <a:cubicBezTo>
                  <a:pt x="133663" y="749786"/>
                  <a:pt x="127173" y="749588"/>
                  <a:pt x="122098" y="748665"/>
                </a:cubicBezTo>
                <a:cubicBezTo>
                  <a:pt x="107656" y="746039"/>
                  <a:pt x="109088" y="746602"/>
                  <a:pt x="91618" y="744855"/>
                </a:cubicBezTo>
                <a:cubicBezTo>
                  <a:pt x="87088" y="743345"/>
                  <a:pt x="83067" y="741842"/>
                  <a:pt x="78283" y="741045"/>
                </a:cubicBezTo>
                <a:cubicBezTo>
                  <a:pt x="73233" y="740203"/>
                  <a:pt x="68123" y="739775"/>
                  <a:pt x="63043" y="739140"/>
                </a:cubicBezTo>
                <a:cubicBezTo>
                  <a:pt x="54620" y="736332"/>
                  <a:pt x="44695" y="733890"/>
                  <a:pt x="76378" y="735330"/>
                </a:cubicBezTo>
                <a:cubicBezTo>
                  <a:pt x="84095" y="735681"/>
                  <a:pt x="91909" y="736697"/>
                  <a:pt x="99238" y="739140"/>
                </a:cubicBezTo>
                <a:cubicBezTo>
                  <a:pt x="102965" y="740382"/>
                  <a:pt x="108835" y="742501"/>
                  <a:pt x="112573" y="742950"/>
                </a:cubicBezTo>
                <a:cubicBezTo>
                  <a:pt x="125873" y="744546"/>
                  <a:pt x="152578" y="746760"/>
                  <a:pt x="152578" y="746760"/>
                </a:cubicBezTo>
                <a:cubicBezTo>
                  <a:pt x="210237" y="742325"/>
                  <a:pt x="138653" y="746760"/>
                  <a:pt x="213538" y="746760"/>
                </a:cubicBezTo>
                <a:cubicBezTo>
                  <a:pt x="223084" y="746760"/>
                  <a:pt x="232588" y="745490"/>
                  <a:pt x="242113" y="744855"/>
                </a:cubicBezTo>
                <a:cubicBezTo>
                  <a:pt x="267776" y="736301"/>
                  <a:pt x="233431" y="747015"/>
                  <a:pt x="306883" y="744855"/>
                </a:cubicBezTo>
                <a:cubicBezTo>
                  <a:pt x="309172" y="744788"/>
                  <a:pt x="310693" y="742315"/>
                  <a:pt x="312598" y="741045"/>
                </a:cubicBezTo>
                <a:cubicBezTo>
                  <a:pt x="309514" y="728710"/>
                  <a:pt x="313085" y="737438"/>
                  <a:pt x="304978" y="727710"/>
                </a:cubicBezTo>
                <a:cubicBezTo>
                  <a:pt x="298350" y="719756"/>
                  <a:pt x="304835" y="723217"/>
                  <a:pt x="295453" y="720090"/>
                </a:cubicBezTo>
                <a:cubicBezTo>
                  <a:pt x="288468" y="720725"/>
                  <a:pt x="281512" y="721995"/>
                  <a:pt x="274498" y="721995"/>
                </a:cubicBezTo>
                <a:cubicBezTo>
                  <a:pt x="245760" y="721995"/>
                  <a:pt x="229939" y="720345"/>
                  <a:pt x="204013" y="718185"/>
                </a:cubicBezTo>
                <a:cubicBezTo>
                  <a:pt x="201473" y="717550"/>
                  <a:pt x="198910" y="716999"/>
                  <a:pt x="196393" y="716280"/>
                </a:cubicBezTo>
                <a:cubicBezTo>
                  <a:pt x="194462" y="715728"/>
                  <a:pt x="192638" y="714811"/>
                  <a:pt x="190678" y="714375"/>
                </a:cubicBezTo>
                <a:cubicBezTo>
                  <a:pt x="182496" y="712557"/>
                  <a:pt x="172082" y="711718"/>
                  <a:pt x="164008" y="710565"/>
                </a:cubicBezTo>
                <a:cubicBezTo>
                  <a:pt x="160184" y="710019"/>
                  <a:pt x="156428" y="708968"/>
                  <a:pt x="152578" y="708660"/>
                </a:cubicBezTo>
                <a:cubicBezTo>
                  <a:pt x="140535" y="707697"/>
                  <a:pt x="128448" y="707390"/>
                  <a:pt x="116383" y="706755"/>
                </a:cubicBezTo>
                <a:cubicBezTo>
                  <a:pt x="106042" y="705031"/>
                  <a:pt x="97316" y="703889"/>
                  <a:pt x="87808" y="699135"/>
                </a:cubicBezTo>
                <a:cubicBezTo>
                  <a:pt x="78829" y="694645"/>
                  <a:pt x="84330" y="695657"/>
                  <a:pt x="76378" y="687705"/>
                </a:cubicBezTo>
                <a:cubicBezTo>
                  <a:pt x="70919" y="682246"/>
                  <a:pt x="71146" y="685089"/>
                  <a:pt x="64948" y="681990"/>
                </a:cubicBezTo>
                <a:cubicBezTo>
                  <a:pt x="51555" y="675293"/>
                  <a:pt x="69023" y="679812"/>
                  <a:pt x="47803" y="676275"/>
                </a:cubicBezTo>
                <a:cubicBezTo>
                  <a:pt x="40975" y="671723"/>
                  <a:pt x="34678" y="668712"/>
                  <a:pt x="55423" y="674370"/>
                </a:cubicBezTo>
                <a:cubicBezTo>
                  <a:pt x="58163" y="675117"/>
                  <a:pt x="60349" y="677282"/>
                  <a:pt x="63043" y="678180"/>
                </a:cubicBezTo>
                <a:cubicBezTo>
                  <a:pt x="66115" y="679204"/>
                  <a:pt x="69393" y="679450"/>
                  <a:pt x="72568" y="680085"/>
                </a:cubicBezTo>
                <a:cubicBezTo>
                  <a:pt x="88946" y="691004"/>
                  <a:pt x="68224" y="677913"/>
                  <a:pt x="83998" y="685800"/>
                </a:cubicBezTo>
                <a:cubicBezTo>
                  <a:pt x="95052" y="691327"/>
                  <a:pt x="83974" y="688410"/>
                  <a:pt x="97333" y="693420"/>
                </a:cubicBezTo>
                <a:cubicBezTo>
                  <a:pt x="99784" y="694339"/>
                  <a:pt x="102413" y="694690"/>
                  <a:pt x="104953" y="695325"/>
                </a:cubicBezTo>
                <a:lnTo>
                  <a:pt x="207823" y="693420"/>
                </a:lnTo>
                <a:cubicBezTo>
                  <a:pt x="210440" y="693330"/>
                  <a:pt x="212825" y="691515"/>
                  <a:pt x="215443" y="691515"/>
                </a:cubicBezTo>
                <a:cubicBezTo>
                  <a:pt x="224989" y="691515"/>
                  <a:pt x="234493" y="692785"/>
                  <a:pt x="244018" y="693420"/>
                </a:cubicBezTo>
                <a:cubicBezTo>
                  <a:pt x="246558" y="694055"/>
                  <a:pt x="249187" y="694406"/>
                  <a:pt x="251638" y="695325"/>
                </a:cubicBezTo>
                <a:cubicBezTo>
                  <a:pt x="254297" y="696322"/>
                  <a:pt x="256424" y="698958"/>
                  <a:pt x="259258" y="699135"/>
                </a:cubicBezTo>
                <a:cubicBezTo>
                  <a:pt x="272470" y="699961"/>
                  <a:pt x="281394" y="696946"/>
                  <a:pt x="293548" y="695325"/>
                </a:cubicBezTo>
                <a:cubicBezTo>
                  <a:pt x="299248" y="694565"/>
                  <a:pt x="304978" y="694055"/>
                  <a:pt x="310693" y="693420"/>
                </a:cubicBezTo>
                <a:cubicBezTo>
                  <a:pt x="310058" y="690880"/>
                  <a:pt x="309959" y="688142"/>
                  <a:pt x="308788" y="685800"/>
                </a:cubicBezTo>
                <a:cubicBezTo>
                  <a:pt x="306740" y="681704"/>
                  <a:pt x="302616" y="678714"/>
                  <a:pt x="301168" y="674370"/>
                </a:cubicBezTo>
                <a:cubicBezTo>
                  <a:pt x="300533" y="672465"/>
                  <a:pt x="301249" y="668949"/>
                  <a:pt x="299263" y="668655"/>
                </a:cubicBezTo>
                <a:cubicBezTo>
                  <a:pt x="282919" y="666234"/>
                  <a:pt x="266243" y="667385"/>
                  <a:pt x="249733" y="666750"/>
                </a:cubicBezTo>
                <a:cubicBezTo>
                  <a:pt x="247193" y="666115"/>
                  <a:pt x="244708" y="665191"/>
                  <a:pt x="242113" y="664845"/>
                </a:cubicBezTo>
                <a:cubicBezTo>
                  <a:pt x="235161" y="663918"/>
                  <a:pt x="228005" y="664462"/>
                  <a:pt x="221158" y="662940"/>
                </a:cubicBezTo>
                <a:cubicBezTo>
                  <a:pt x="211831" y="660867"/>
                  <a:pt x="205170" y="654701"/>
                  <a:pt x="196393" y="651510"/>
                </a:cubicBezTo>
                <a:cubicBezTo>
                  <a:pt x="193350" y="650403"/>
                  <a:pt x="190043" y="650240"/>
                  <a:pt x="186868" y="649605"/>
                </a:cubicBezTo>
                <a:cubicBezTo>
                  <a:pt x="184328" y="647700"/>
                  <a:pt x="182238" y="644958"/>
                  <a:pt x="179248" y="643890"/>
                </a:cubicBezTo>
                <a:cubicBezTo>
                  <a:pt x="165215" y="638878"/>
                  <a:pt x="140579" y="638926"/>
                  <a:pt x="127813" y="638175"/>
                </a:cubicBezTo>
                <a:lnTo>
                  <a:pt x="116383" y="634365"/>
                </a:lnTo>
                <a:lnTo>
                  <a:pt x="110668" y="632460"/>
                </a:lnTo>
                <a:cubicBezTo>
                  <a:pt x="108128" y="630555"/>
                  <a:pt x="105979" y="627966"/>
                  <a:pt x="103048" y="626745"/>
                </a:cubicBezTo>
                <a:cubicBezTo>
                  <a:pt x="95936" y="623782"/>
                  <a:pt x="85975" y="622953"/>
                  <a:pt x="78283" y="621030"/>
                </a:cubicBezTo>
                <a:cubicBezTo>
                  <a:pt x="76335" y="620543"/>
                  <a:pt x="74516" y="619612"/>
                  <a:pt x="72568" y="619125"/>
                </a:cubicBezTo>
                <a:cubicBezTo>
                  <a:pt x="62863" y="616699"/>
                  <a:pt x="56567" y="616500"/>
                  <a:pt x="45898" y="615315"/>
                </a:cubicBezTo>
                <a:cubicBezTo>
                  <a:pt x="43993" y="614045"/>
                  <a:pt x="42327" y="612309"/>
                  <a:pt x="40183" y="611505"/>
                </a:cubicBezTo>
                <a:cubicBezTo>
                  <a:pt x="37151" y="610368"/>
                  <a:pt x="33819" y="610302"/>
                  <a:pt x="30658" y="609600"/>
                </a:cubicBezTo>
                <a:cubicBezTo>
                  <a:pt x="14475" y="606004"/>
                  <a:pt x="32668" y="608899"/>
                  <a:pt x="7798" y="605790"/>
                </a:cubicBezTo>
                <a:cubicBezTo>
                  <a:pt x="-9340" y="594365"/>
                  <a:pt x="1630" y="603312"/>
                  <a:pt x="42088" y="600075"/>
                </a:cubicBezTo>
                <a:cubicBezTo>
                  <a:pt x="45235" y="599823"/>
                  <a:pt x="52149" y="597356"/>
                  <a:pt x="55423" y="596265"/>
                </a:cubicBezTo>
                <a:cubicBezTo>
                  <a:pt x="56548" y="596390"/>
                  <a:pt x="80236" y="598707"/>
                  <a:pt x="83998" y="600075"/>
                </a:cubicBezTo>
                <a:cubicBezTo>
                  <a:pt x="87478" y="601340"/>
                  <a:pt x="90211" y="604134"/>
                  <a:pt x="93523" y="605790"/>
                </a:cubicBezTo>
                <a:cubicBezTo>
                  <a:pt x="95319" y="606688"/>
                  <a:pt x="97392" y="606904"/>
                  <a:pt x="99238" y="607695"/>
                </a:cubicBezTo>
                <a:cubicBezTo>
                  <a:pt x="101848" y="608814"/>
                  <a:pt x="104263" y="610352"/>
                  <a:pt x="106858" y="611505"/>
                </a:cubicBezTo>
                <a:cubicBezTo>
                  <a:pt x="111090" y="613386"/>
                  <a:pt x="123735" y="618251"/>
                  <a:pt x="127813" y="619125"/>
                </a:cubicBezTo>
                <a:cubicBezTo>
                  <a:pt x="132819" y="620198"/>
                  <a:pt x="137973" y="620395"/>
                  <a:pt x="143053" y="621030"/>
                </a:cubicBezTo>
                <a:cubicBezTo>
                  <a:pt x="152999" y="627660"/>
                  <a:pt x="144350" y="622942"/>
                  <a:pt x="158293" y="626745"/>
                </a:cubicBezTo>
                <a:cubicBezTo>
                  <a:pt x="162168" y="627802"/>
                  <a:pt x="165827" y="629581"/>
                  <a:pt x="169723" y="630555"/>
                </a:cubicBezTo>
                <a:lnTo>
                  <a:pt x="177343" y="632460"/>
                </a:lnTo>
                <a:cubicBezTo>
                  <a:pt x="182498" y="635897"/>
                  <a:pt x="184636" y="637663"/>
                  <a:pt x="190678" y="640080"/>
                </a:cubicBezTo>
                <a:cubicBezTo>
                  <a:pt x="194407" y="641572"/>
                  <a:pt x="198379" y="642398"/>
                  <a:pt x="202108" y="643890"/>
                </a:cubicBezTo>
                <a:cubicBezTo>
                  <a:pt x="224887" y="653002"/>
                  <a:pt x="214670" y="649347"/>
                  <a:pt x="232588" y="655320"/>
                </a:cubicBezTo>
                <a:cubicBezTo>
                  <a:pt x="234493" y="655955"/>
                  <a:pt x="236322" y="656895"/>
                  <a:pt x="238303" y="657225"/>
                </a:cubicBezTo>
                <a:cubicBezTo>
                  <a:pt x="242113" y="657860"/>
                  <a:pt x="245986" y="658193"/>
                  <a:pt x="249733" y="659130"/>
                </a:cubicBezTo>
                <a:cubicBezTo>
                  <a:pt x="279922" y="666677"/>
                  <a:pt x="242684" y="659860"/>
                  <a:pt x="272593" y="664845"/>
                </a:cubicBezTo>
                <a:cubicBezTo>
                  <a:pt x="279578" y="664210"/>
                  <a:pt x="286605" y="663932"/>
                  <a:pt x="293548" y="662940"/>
                </a:cubicBezTo>
                <a:cubicBezTo>
                  <a:pt x="295536" y="662656"/>
                  <a:pt x="300377" y="662706"/>
                  <a:pt x="299263" y="661035"/>
                </a:cubicBezTo>
                <a:cubicBezTo>
                  <a:pt x="297366" y="658190"/>
                  <a:pt x="292913" y="658495"/>
                  <a:pt x="289738" y="657225"/>
                </a:cubicBezTo>
                <a:cubicBezTo>
                  <a:pt x="269949" y="659204"/>
                  <a:pt x="263952" y="660865"/>
                  <a:pt x="242113" y="657225"/>
                </a:cubicBezTo>
                <a:cubicBezTo>
                  <a:pt x="239855" y="656849"/>
                  <a:pt x="238490" y="654345"/>
                  <a:pt x="236398" y="653415"/>
                </a:cubicBezTo>
                <a:cubicBezTo>
                  <a:pt x="232728" y="651784"/>
                  <a:pt x="228310" y="651833"/>
                  <a:pt x="224968" y="649605"/>
                </a:cubicBezTo>
                <a:cubicBezTo>
                  <a:pt x="217582" y="644681"/>
                  <a:pt x="221425" y="646519"/>
                  <a:pt x="213538" y="643890"/>
                </a:cubicBezTo>
                <a:cubicBezTo>
                  <a:pt x="216078" y="643255"/>
                  <a:pt x="218553" y="641724"/>
                  <a:pt x="221158" y="641985"/>
                </a:cubicBezTo>
                <a:cubicBezTo>
                  <a:pt x="225154" y="642385"/>
                  <a:pt x="228778" y="644525"/>
                  <a:pt x="232588" y="645795"/>
                </a:cubicBezTo>
                <a:cubicBezTo>
                  <a:pt x="241375" y="648724"/>
                  <a:pt x="236334" y="647306"/>
                  <a:pt x="247828" y="649605"/>
                </a:cubicBezTo>
                <a:cubicBezTo>
                  <a:pt x="263068" y="648970"/>
                  <a:pt x="278334" y="648787"/>
                  <a:pt x="293548" y="647700"/>
                </a:cubicBezTo>
                <a:cubicBezTo>
                  <a:pt x="296160" y="647513"/>
                  <a:pt x="300340" y="648279"/>
                  <a:pt x="301168" y="645795"/>
                </a:cubicBezTo>
                <a:cubicBezTo>
                  <a:pt x="301892" y="643623"/>
                  <a:pt x="297557" y="642887"/>
                  <a:pt x="295453" y="641985"/>
                </a:cubicBezTo>
                <a:cubicBezTo>
                  <a:pt x="293047" y="640954"/>
                  <a:pt x="290284" y="640999"/>
                  <a:pt x="287833" y="640080"/>
                </a:cubicBezTo>
                <a:cubicBezTo>
                  <a:pt x="285174" y="639083"/>
                  <a:pt x="282933" y="637086"/>
                  <a:pt x="280213" y="636270"/>
                </a:cubicBezTo>
                <a:cubicBezTo>
                  <a:pt x="276513" y="635160"/>
                  <a:pt x="272571" y="635123"/>
                  <a:pt x="268783" y="634365"/>
                </a:cubicBezTo>
                <a:cubicBezTo>
                  <a:pt x="266216" y="633852"/>
                  <a:pt x="263730" y="632973"/>
                  <a:pt x="261163" y="632460"/>
                </a:cubicBezTo>
                <a:cubicBezTo>
                  <a:pt x="257375" y="631702"/>
                  <a:pt x="253504" y="631393"/>
                  <a:pt x="249733" y="630555"/>
                </a:cubicBezTo>
                <a:cubicBezTo>
                  <a:pt x="247773" y="630119"/>
                  <a:pt x="245978" y="629086"/>
                  <a:pt x="244018" y="628650"/>
                </a:cubicBezTo>
                <a:cubicBezTo>
                  <a:pt x="240247" y="627812"/>
                  <a:pt x="236376" y="627503"/>
                  <a:pt x="232588" y="626745"/>
                </a:cubicBezTo>
                <a:cubicBezTo>
                  <a:pt x="209032" y="622034"/>
                  <a:pt x="241607" y="628308"/>
                  <a:pt x="217348" y="621030"/>
                </a:cubicBezTo>
                <a:cubicBezTo>
                  <a:pt x="213648" y="619920"/>
                  <a:pt x="209728" y="619760"/>
                  <a:pt x="205918" y="619125"/>
                </a:cubicBezTo>
                <a:cubicBezTo>
                  <a:pt x="203005" y="617960"/>
                  <a:pt x="194660" y="614405"/>
                  <a:pt x="190678" y="613410"/>
                </a:cubicBezTo>
                <a:cubicBezTo>
                  <a:pt x="187537" y="612625"/>
                  <a:pt x="184277" y="612357"/>
                  <a:pt x="181153" y="611505"/>
                </a:cubicBezTo>
                <a:cubicBezTo>
                  <a:pt x="177278" y="610448"/>
                  <a:pt x="173570" y="608849"/>
                  <a:pt x="169723" y="607695"/>
                </a:cubicBezTo>
                <a:cubicBezTo>
                  <a:pt x="167215" y="606943"/>
                  <a:pt x="164587" y="606618"/>
                  <a:pt x="162103" y="605790"/>
                </a:cubicBezTo>
                <a:cubicBezTo>
                  <a:pt x="158859" y="604709"/>
                  <a:pt x="155798" y="603130"/>
                  <a:pt x="152578" y="601980"/>
                </a:cubicBezTo>
                <a:cubicBezTo>
                  <a:pt x="131775" y="594550"/>
                  <a:pt x="141010" y="599983"/>
                  <a:pt x="129718" y="592455"/>
                </a:cubicBezTo>
                <a:cubicBezTo>
                  <a:pt x="128448" y="590550"/>
                  <a:pt x="127696" y="588170"/>
                  <a:pt x="125908" y="586740"/>
                </a:cubicBezTo>
                <a:cubicBezTo>
                  <a:pt x="121222" y="582991"/>
                  <a:pt x="111612" y="586551"/>
                  <a:pt x="129718" y="582930"/>
                </a:cubicBezTo>
                <a:cubicBezTo>
                  <a:pt x="132258" y="584835"/>
                  <a:pt x="134696" y="586884"/>
                  <a:pt x="137338" y="588645"/>
                </a:cubicBezTo>
                <a:cubicBezTo>
                  <a:pt x="140419" y="590699"/>
                  <a:pt x="143901" y="592138"/>
                  <a:pt x="146863" y="594360"/>
                </a:cubicBezTo>
                <a:cubicBezTo>
                  <a:pt x="152966" y="598937"/>
                  <a:pt x="151383" y="600923"/>
                  <a:pt x="158293" y="603885"/>
                </a:cubicBezTo>
                <a:cubicBezTo>
                  <a:pt x="160699" y="604916"/>
                  <a:pt x="163429" y="604962"/>
                  <a:pt x="165913" y="605790"/>
                </a:cubicBezTo>
                <a:cubicBezTo>
                  <a:pt x="187954" y="613137"/>
                  <a:pt x="161829" y="609396"/>
                  <a:pt x="204013" y="611505"/>
                </a:cubicBezTo>
                <a:lnTo>
                  <a:pt x="251638" y="613410"/>
                </a:lnTo>
                <a:cubicBezTo>
                  <a:pt x="254813" y="614680"/>
                  <a:pt x="258038" y="615831"/>
                  <a:pt x="261163" y="617220"/>
                </a:cubicBezTo>
                <a:cubicBezTo>
                  <a:pt x="263758" y="618373"/>
                  <a:pt x="266146" y="619975"/>
                  <a:pt x="268783" y="621030"/>
                </a:cubicBezTo>
                <a:cubicBezTo>
                  <a:pt x="272512" y="622522"/>
                  <a:pt x="280213" y="624840"/>
                  <a:pt x="280213" y="624840"/>
                </a:cubicBezTo>
                <a:cubicBezTo>
                  <a:pt x="287198" y="624205"/>
                  <a:pt x="294225" y="623927"/>
                  <a:pt x="301168" y="622935"/>
                </a:cubicBezTo>
                <a:cubicBezTo>
                  <a:pt x="303156" y="622651"/>
                  <a:pt x="305629" y="622598"/>
                  <a:pt x="306883" y="621030"/>
                </a:cubicBezTo>
                <a:cubicBezTo>
                  <a:pt x="308519" y="618986"/>
                  <a:pt x="308153" y="615950"/>
                  <a:pt x="308788" y="613410"/>
                </a:cubicBezTo>
                <a:cubicBezTo>
                  <a:pt x="308153" y="611505"/>
                  <a:pt x="307858" y="609450"/>
                  <a:pt x="306883" y="607695"/>
                </a:cubicBezTo>
                <a:cubicBezTo>
                  <a:pt x="304659" y="603692"/>
                  <a:pt x="299263" y="596265"/>
                  <a:pt x="299263" y="596265"/>
                </a:cubicBezTo>
                <a:cubicBezTo>
                  <a:pt x="298628" y="593725"/>
                  <a:pt x="299578" y="590033"/>
                  <a:pt x="297358" y="588645"/>
                </a:cubicBezTo>
                <a:cubicBezTo>
                  <a:pt x="293550" y="586265"/>
                  <a:pt x="288324" y="588030"/>
                  <a:pt x="284023" y="586740"/>
                </a:cubicBezTo>
                <a:cubicBezTo>
                  <a:pt x="278357" y="585040"/>
                  <a:pt x="277232" y="580307"/>
                  <a:pt x="272593" y="577215"/>
                </a:cubicBezTo>
                <a:cubicBezTo>
                  <a:pt x="270922" y="576101"/>
                  <a:pt x="268783" y="575945"/>
                  <a:pt x="266878" y="575310"/>
                </a:cubicBezTo>
                <a:cubicBezTo>
                  <a:pt x="265608" y="572770"/>
                  <a:pt x="264065" y="570349"/>
                  <a:pt x="263068" y="567690"/>
                </a:cubicBezTo>
                <a:cubicBezTo>
                  <a:pt x="262149" y="565239"/>
                  <a:pt x="262615" y="562248"/>
                  <a:pt x="261163" y="560070"/>
                </a:cubicBezTo>
                <a:cubicBezTo>
                  <a:pt x="259893" y="558165"/>
                  <a:pt x="257496" y="557284"/>
                  <a:pt x="255448" y="556260"/>
                </a:cubicBezTo>
                <a:cubicBezTo>
                  <a:pt x="250128" y="553600"/>
                  <a:pt x="241312" y="553152"/>
                  <a:pt x="236398" y="552450"/>
                </a:cubicBezTo>
                <a:cubicBezTo>
                  <a:pt x="226342" y="549098"/>
                  <a:pt x="229489" y="549703"/>
                  <a:pt x="213538" y="548640"/>
                </a:cubicBezTo>
                <a:cubicBezTo>
                  <a:pt x="200217" y="547752"/>
                  <a:pt x="186868" y="547370"/>
                  <a:pt x="173533" y="546735"/>
                </a:cubicBezTo>
                <a:cubicBezTo>
                  <a:pt x="165913" y="545465"/>
                  <a:pt x="158248" y="544440"/>
                  <a:pt x="150673" y="542925"/>
                </a:cubicBezTo>
                <a:cubicBezTo>
                  <a:pt x="147498" y="542290"/>
                  <a:pt x="144370" y="541342"/>
                  <a:pt x="141148" y="541020"/>
                </a:cubicBezTo>
                <a:cubicBezTo>
                  <a:pt x="131649" y="540070"/>
                  <a:pt x="122098" y="539750"/>
                  <a:pt x="112573" y="539115"/>
                </a:cubicBezTo>
                <a:cubicBezTo>
                  <a:pt x="109398" y="538480"/>
                  <a:pt x="106209" y="537912"/>
                  <a:pt x="103048" y="537210"/>
                </a:cubicBezTo>
                <a:cubicBezTo>
                  <a:pt x="100492" y="536642"/>
                  <a:pt x="98011" y="535735"/>
                  <a:pt x="95428" y="535305"/>
                </a:cubicBezTo>
                <a:cubicBezTo>
                  <a:pt x="90378" y="534463"/>
                  <a:pt x="85268" y="534035"/>
                  <a:pt x="80188" y="533400"/>
                </a:cubicBezTo>
                <a:cubicBezTo>
                  <a:pt x="76378" y="532130"/>
                  <a:pt x="72100" y="531818"/>
                  <a:pt x="68758" y="529590"/>
                </a:cubicBezTo>
                <a:cubicBezTo>
                  <a:pt x="66853" y="528320"/>
                  <a:pt x="64802" y="527246"/>
                  <a:pt x="63043" y="525780"/>
                </a:cubicBezTo>
                <a:cubicBezTo>
                  <a:pt x="60973" y="524055"/>
                  <a:pt x="59570" y="521559"/>
                  <a:pt x="57328" y="520065"/>
                </a:cubicBezTo>
                <a:cubicBezTo>
                  <a:pt x="55657" y="518951"/>
                  <a:pt x="53518" y="518795"/>
                  <a:pt x="51613" y="518160"/>
                </a:cubicBezTo>
                <a:cubicBezTo>
                  <a:pt x="48438" y="515620"/>
                  <a:pt x="45341" y="512980"/>
                  <a:pt x="42088" y="510540"/>
                </a:cubicBezTo>
                <a:cubicBezTo>
                  <a:pt x="40256" y="509166"/>
                  <a:pt x="37992" y="508349"/>
                  <a:pt x="36373" y="506730"/>
                </a:cubicBezTo>
                <a:cubicBezTo>
                  <a:pt x="34128" y="504485"/>
                  <a:pt x="32563" y="501650"/>
                  <a:pt x="30658" y="499110"/>
                </a:cubicBezTo>
                <a:cubicBezTo>
                  <a:pt x="33198" y="498475"/>
                  <a:pt x="35660" y="497205"/>
                  <a:pt x="38278" y="497205"/>
                </a:cubicBezTo>
                <a:cubicBezTo>
                  <a:pt x="45924" y="497205"/>
                  <a:pt x="53559" y="498099"/>
                  <a:pt x="61138" y="499110"/>
                </a:cubicBezTo>
                <a:cubicBezTo>
                  <a:pt x="63128" y="499375"/>
                  <a:pt x="64973" y="500310"/>
                  <a:pt x="66853" y="501015"/>
                </a:cubicBezTo>
                <a:cubicBezTo>
                  <a:pt x="70055" y="502216"/>
                  <a:pt x="73273" y="503392"/>
                  <a:pt x="76378" y="504825"/>
                </a:cubicBezTo>
                <a:cubicBezTo>
                  <a:pt x="81535" y="507205"/>
                  <a:pt x="86230" y="510649"/>
                  <a:pt x="91618" y="512445"/>
                </a:cubicBezTo>
                <a:cubicBezTo>
                  <a:pt x="93523" y="513080"/>
                  <a:pt x="95402" y="513798"/>
                  <a:pt x="97333" y="514350"/>
                </a:cubicBezTo>
                <a:cubicBezTo>
                  <a:pt x="99850" y="515069"/>
                  <a:pt x="102502" y="515336"/>
                  <a:pt x="104953" y="516255"/>
                </a:cubicBezTo>
                <a:cubicBezTo>
                  <a:pt x="107612" y="517252"/>
                  <a:pt x="109936" y="519010"/>
                  <a:pt x="112573" y="520065"/>
                </a:cubicBezTo>
                <a:cubicBezTo>
                  <a:pt x="116302" y="521557"/>
                  <a:pt x="120193" y="522605"/>
                  <a:pt x="124003" y="523875"/>
                </a:cubicBezTo>
                <a:cubicBezTo>
                  <a:pt x="125908" y="524510"/>
                  <a:pt x="127770" y="525293"/>
                  <a:pt x="129718" y="525780"/>
                </a:cubicBezTo>
                <a:cubicBezTo>
                  <a:pt x="132258" y="526415"/>
                  <a:pt x="134854" y="526857"/>
                  <a:pt x="137338" y="527685"/>
                </a:cubicBezTo>
                <a:cubicBezTo>
                  <a:pt x="140582" y="528766"/>
                  <a:pt x="143661" y="530294"/>
                  <a:pt x="146863" y="531495"/>
                </a:cubicBezTo>
                <a:cubicBezTo>
                  <a:pt x="154171" y="534236"/>
                  <a:pt x="151791" y="532903"/>
                  <a:pt x="160198" y="535305"/>
                </a:cubicBezTo>
                <a:cubicBezTo>
                  <a:pt x="162129" y="535857"/>
                  <a:pt x="163937" y="536851"/>
                  <a:pt x="165913" y="537210"/>
                </a:cubicBezTo>
                <a:cubicBezTo>
                  <a:pt x="170950" y="538126"/>
                  <a:pt x="176073" y="538480"/>
                  <a:pt x="181153" y="539115"/>
                </a:cubicBezTo>
                <a:cubicBezTo>
                  <a:pt x="217322" y="536704"/>
                  <a:pt x="239228" y="534349"/>
                  <a:pt x="280213" y="539115"/>
                </a:cubicBezTo>
                <a:cubicBezTo>
                  <a:pt x="284761" y="539644"/>
                  <a:pt x="287299" y="545287"/>
                  <a:pt x="291643" y="546735"/>
                </a:cubicBezTo>
                <a:lnTo>
                  <a:pt x="297358" y="548640"/>
                </a:lnTo>
                <a:cubicBezTo>
                  <a:pt x="299263" y="547370"/>
                  <a:pt x="301643" y="546618"/>
                  <a:pt x="303073" y="544830"/>
                </a:cubicBezTo>
                <a:cubicBezTo>
                  <a:pt x="304721" y="542771"/>
                  <a:pt x="306505" y="535459"/>
                  <a:pt x="303073" y="533400"/>
                </a:cubicBezTo>
                <a:cubicBezTo>
                  <a:pt x="294154" y="528049"/>
                  <a:pt x="282585" y="527207"/>
                  <a:pt x="272593" y="525780"/>
                </a:cubicBezTo>
                <a:cubicBezTo>
                  <a:pt x="270688" y="525145"/>
                  <a:pt x="268809" y="524427"/>
                  <a:pt x="266878" y="523875"/>
                </a:cubicBezTo>
                <a:cubicBezTo>
                  <a:pt x="264361" y="523156"/>
                  <a:pt x="261742" y="522798"/>
                  <a:pt x="259258" y="521970"/>
                </a:cubicBezTo>
                <a:cubicBezTo>
                  <a:pt x="256014" y="520889"/>
                  <a:pt x="252935" y="519361"/>
                  <a:pt x="249733" y="518160"/>
                </a:cubicBezTo>
                <a:cubicBezTo>
                  <a:pt x="247853" y="517455"/>
                  <a:pt x="245773" y="517230"/>
                  <a:pt x="244018" y="516255"/>
                </a:cubicBezTo>
                <a:cubicBezTo>
                  <a:pt x="240015" y="514031"/>
                  <a:pt x="236398" y="511175"/>
                  <a:pt x="232588" y="508635"/>
                </a:cubicBezTo>
                <a:cubicBezTo>
                  <a:pt x="230683" y="507365"/>
                  <a:pt x="229118" y="505274"/>
                  <a:pt x="226873" y="504825"/>
                </a:cubicBezTo>
                <a:lnTo>
                  <a:pt x="217348" y="502920"/>
                </a:lnTo>
                <a:cubicBezTo>
                  <a:pt x="204648" y="503555"/>
                  <a:pt x="191964" y="504825"/>
                  <a:pt x="179248" y="504825"/>
                </a:cubicBezTo>
                <a:cubicBezTo>
                  <a:pt x="135124" y="504825"/>
                  <a:pt x="144476" y="506609"/>
                  <a:pt x="122098" y="501015"/>
                </a:cubicBezTo>
                <a:cubicBezTo>
                  <a:pt x="117361" y="497857"/>
                  <a:pt x="114287" y="495467"/>
                  <a:pt x="108763" y="493395"/>
                </a:cubicBezTo>
                <a:cubicBezTo>
                  <a:pt x="106312" y="492476"/>
                  <a:pt x="103683" y="492125"/>
                  <a:pt x="101143" y="491490"/>
                </a:cubicBezTo>
                <a:cubicBezTo>
                  <a:pt x="99238" y="490220"/>
                  <a:pt x="97476" y="488704"/>
                  <a:pt x="95428" y="487680"/>
                </a:cubicBezTo>
                <a:cubicBezTo>
                  <a:pt x="93632" y="486782"/>
                  <a:pt x="91384" y="486889"/>
                  <a:pt x="89713" y="485775"/>
                </a:cubicBezTo>
                <a:cubicBezTo>
                  <a:pt x="72784" y="474489"/>
                  <a:pt x="96111" y="485020"/>
                  <a:pt x="76378" y="476250"/>
                </a:cubicBezTo>
                <a:cubicBezTo>
                  <a:pt x="73253" y="474861"/>
                  <a:pt x="70067" y="473609"/>
                  <a:pt x="66853" y="472440"/>
                </a:cubicBezTo>
                <a:cubicBezTo>
                  <a:pt x="63079" y="471068"/>
                  <a:pt x="58765" y="470858"/>
                  <a:pt x="55423" y="468630"/>
                </a:cubicBezTo>
                <a:cubicBezTo>
                  <a:pt x="47531" y="463369"/>
                  <a:pt x="50835" y="465005"/>
                  <a:pt x="40183" y="461010"/>
                </a:cubicBezTo>
                <a:cubicBezTo>
                  <a:pt x="38303" y="460305"/>
                  <a:pt x="32460" y="459105"/>
                  <a:pt x="34468" y="459105"/>
                </a:cubicBezTo>
                <a:cubicBezTo>
                  <a:pt x="38958" y="459105"/>
                  <a:pt x="43358" y="460375"/>
                  <a:pt x="47803" y="461010"/>
                </a:cubicBezTo>
                <a:cubicBezTo>
                  <a:pt x="50978" y="462280"/>
                  <a:pt x="54126" y="463619"/>
                  <a:pt x="57328" y="464820"/>
                </a:cubicBezTo>
                <a:cubicBezTo>
                  <a:pt x="59208" y="465525"/>
                  <a:pt x="61247" y="465827"/>
                  <a:pt x="63043" y="466725"/>
                </a:cubicBezTo>
                <a:cubicBezTo>
                  <a:pt x="65091" y="467749"/>
                  <a:pt x="66614" y="469731"/>
                  <a:pt x="68758" y="470535"/>
                </a:cubicBezTo>
                <a:cubicBezTo>
                  <a:pt x="71790" y="471672"/>
                  <a:pt x="75159" y="471588"/>
                  <a:pt x="78283" y="472440"/>
                </a:cubicBezTo>
                <a:cubicBezTo>
                  <a:pt x="84116" y="474031"/>
                  <a:pt x="91085" y="477262"/>
                  <a:pt x="97333" y="478155"/>
                </a:cubicBezTo>
                <a:cubicBezTo>
                  <a:pt x="112830" y="480369"/>
                  <a:pt x="136818" y="481195"/>
                  <a:pt x="150673" y="481965"/>
                </a:cubicBezTo>
                <a:cubicBezTo>
                  <a:pt x="181533" y="488137"/>
                  <a:pt x="139740" y="478354"/>
                  <a:pt x="167818" y="489585"/>
                </a:cubicBezTo>
                <a:cubicBezTo>
                  <a:pt x="171404" y="491020"/>
                  <a:pt x="175395" y="491224"/>
                  <a:pt x="179248" y="491490"/>
                </a:cubicBezTo>
                <a:cubicBezTo>
                  <a:pt x="193832" y="492496"/>
                  <a:pt x="208458" y="492760"/>
                  <a:pt x="223063" y="493395"/>
                </a:cubicBezTo>
                <a:cubicBezTo>
                  <a:pt x="226238" y="494665"/>
                  <a:pt x="229475" y="495790"/>
                  <a:pt x="232588" y="497205"/>
                </a:cubicBezTo>
                <a:cubicBezTo>
                  <a:pt x="236466" y="498968"/>
                  <a:pt x="240063" y="501338"/>
                  <a:pt x="244018" y="502920"/>
                </a:cubicBezTo>
                <a:cubicBezTo>
                  <a:pt x="246449" y="503892"/>
                  <a:pt x="249098" y="504190"/>
                  <a:pt x="251638" y="504825"/>
                </a:cubicBezTo>
                <a:cubicBezTo>
                  <a:pt x="258538" y="509425"/>
                  <a:pt x="258517" y="510540"/>
                  <a:pt x="268783" y="510540"/>
                </a:cubicBezTo>
                <a:cubicBezTo>
                  <a:pt x="270791" y="510540"/>
                  <a:pt x="272593" y="509270"/>
                  <a:pt x="274498" y="508635"/>
                </a:cubicBezTo>
                <a:cubicBezTo>
                  <a:pt x="272593" y="508000"/>
                  <a:pt x="270538" y="507705"/>
                  <a:pt x="268783" y="506730"/>
                </a:cubicBezTo>
                <a:cubicBezTo>
                  <a:pt x="264780" y="504506"/>
                  <a:pt x="257353" y="499110"/>
                  <a:pt x="257353" y="499110"/>
                </a:cubicBezTo>
                <a:cubicBezTo>
                  <a:pt x="247193" y="483870"/>
                  <a:pt x="260528" y="502285"/>
                  <a:pt x="247828" y="489585"/>
                </a:cubicBezTo>
                <a:cubicBezTo>
                  <a:pt x="245583" y="487340"/>
                  <a:pt x="244486" y="484074"/>
                  <a:pt x="242113" y="481965"/>
                </a:cubicBezTo>
                <a:cubicBezTo>
                  <a:pt x="232248" y="473196"/>
                  <a:pt x="226375" y="472909"/>
                  <a:pt x="213538" y="468630"/>
                </a:cubicBezTo>
                <a:cubicBezTo>
                  <a:pt x="211965" y="468106"/>
                  <a:pt x="192260" y="461837"/>
                  <a:pt x="196393" y="461010"/>
                </a:cubicBezTo>
                <a:cubicBezTo>
                  <a:pt x="206375" y="459014"/>
                  <a:pt x="216713" y="462280"/>
                  <a:pt x="226873" y="462915"/>
                </a:cubicBezTo>
                <a:cubicBezTo>
                  <a:pt x="230683" y="464185"/>
                  <a:pt x="234318" y="466227"/>
                  <a:pt x="238303" y="466725"/>
                </a:cubicBezTo>
                <a:cubicBezTo>
                  <a:pt x="243383" y="467360"/>
                  <a:pt x="248493" y="467788"/>
                  <a:pt x="253543" y="468630"/>
                </a:cubicBezTo>
                <a:cubicBezTo>
                  <a:pt x="258327" y="469427"/>
                  <a:pt x="262348" y="470930"/>
                  <a:pt x="266878" y="472440"/>
                </a:cubicBezTo>
                <a:cubicBezTo>
                  <a:pt x="265705" y="467748"/>
                  <a:pt x="265246" y="459105"/>
                  <a:pt x="257353" y="459105"/>
                </a:cubicBezTo>
                <a:cubicBezTo>
                  <a:pt x="255063" y="459105"/>
                  <a:pt x="259544" y="463201"/>
                  <a:pt x="261163" y="464820"/>
                </a:cubicBezTo>
                <a:cubicBezTo>
                  <a:pt x="262782" y="466439"/>
                  <a:pt x="264973" y="467360"/>
                  <a:pt x="266878" y="468630"/>
                </a:cubicBezTo>
                <a:cubicBezTo>
                  <a:pt x="267513" y="471805"/>
                  <a:pt x="268055" y="475000"/>
                  <a:pt x="268783" y="478155"/>
                </a:cubicBezTo>
                <a:cubicBezTo>
                  <a:pt x="271554" y="490163"/>
                  <a:pt x="269761" y="492700"/>
                  <a:pt x="278308" y="499110"/>
                </a:cubicBezTo>
                <a:cubicBezTo>
                  <a:pt x="281270" y="501332"/>
                  <a:pt x="284658" y="502920"/>
                  <a:pt x="287833" y="504825"/>
                </a:cubicBezTo>
                <a:cubicBezTo>
                  <a:pt x="289268" y="504586"/>
                  <a:pt x="304041" y="502436"/>
                  <a:pt x="306883" y="501015"/>
                </a:cubicBezTo>
                <a:cubicBezTo>
                  <a:pt x="310979" y="498967"/>
                  <a:pt x="318313" y="493395"/>
                  <a:pt x="318313" y="493395"/>
                </a:cubicBezTo>
                <a:cubicBezTo>
                  <a:pt x="322497" y="487119"/>
                  <a:pt x="325483" y="485463"/>
                  <a:pt x="320218" y="476250"/>
                </a:cubicBezTo>
                <a:cubicBezTo>
                  <a:pt x="319222" y="474507"/>
                  <a:pt x="316299" y="475243"/>
                  <a:pt x="314503" y="474345"/>
                </a:cubicBezTo>
                <a:cubicBezTo>
                  <a:pt x="312455" y="473321"/>
                  <a:pt x="310693" y="471805"/>
                  <a:pt x="308788" y="470535"/>
                </a:cubicBezTo>
                <a:cubicBezTo>
                  <a:pt x="310058" y="472440"/>
                  <a:pt x="311574" y="474202"/>
                  <a:pt x="312598" y="476250"/>
                </a:cubicBezTo>
                <a:cubicBezTo>
                  <a:pt x="315467" y="481988"/>
                  <a:pt x="315238" y="489450"/>
                  <a:pt x="316408" y="495300"/>
                </a:cubicBezTo>
                <a:cubicBezTo>
                  <a:pt x="316802" y="497269"/>
                  <a:pt x="317678" y="499110"/>
                  <a:pt x="318313" y="501015"/>
                </a:cubicBezTo>
                <a:cubicBezTo>
                  <a:pt x="317678" y="502920"/>
                  <a:pt x="318356" y="506243"/>
                  <a:pt x="316408" y="506730"/>
                </a:cubicBezTo>
                <a:cubicBezTo>
                  <a:pt x="314187" y="507285"/>
                  <a:pt x="312865" y="503644"/>
                  <a:pt x="310693" y="502920"/>
                </a:cubicBezTo>
                <a:cubicBezTo>
                  <a:pt x="307029" y="501699"/>
                  <a:pt x="303073" y="501650"/>
                  <a:pt x="299263" y="501015"/>
                </a:cubicBezTo>
                <a:cubicBezTo>
                  <a:pt x="297358" y="499745"/>
                  <a:pt x="289103" y="495300"/>
                  <a:pt x="289738" y="491490"/>
                </a:cubicBezTo>
                <a:cubicBezTo>
                  <a:pt x="290181" y="488833"/>
                  <a:pt x="293728" y="487845"/>
                  <a:pt x="295453" y="485775"/>
                </a:cubicBezTo>
                <a:cubicBezTo>
                  <a:pt x="296919" y="484016"/>
                  <a:pt x="297932" y="481923"/>
                  <a:pt x="299263" y="480060"/>
                </a:cubicBezTo>
                <a:cubicBezTo>
                  <a:pt x="301108" y="477476"/>
                  <a:pt x="303073" y="474980"/>
                  <a:pt x="304978" y="472440"/>
                </a:cubicBezTo>
                <a:cubicBezTo>
                  <a:pt x="309099" y="460078"/>
                  <a:pt x="312795" y="461560"/>
                  <a:pt x="301168" y="457200"/>
                </a:cubicBezTo>
                <a:cubicBezTo>
                  <a:pt x="298717" y="456281"/>
                  <a:pt x="296088" y="455930"/>
                  <a:pt x="293548" y="455295"/>
                </a:cubicBezTo>
                <a:cubicBezTo>
                  <a:pt x="281966" y="447574"/>
                  <a:pt x="294272" y="454852"/>
                  <a:pt x="280213" y="449580"/>
                </a:cubicBezTo>
                <a:cubicBezTo>
                  <a:pt x="277554" y="448583"/>
                  <a:pt x="275203" y="446889"/>
                  <a:pt x="272593" y="445770"/>
                </a:cubicBezTo>
                <a:cubicBezTo>
                  <a:pt x="270747" y="444979"/>
                  <a:pt x="268674" y="444763"/>
                  <a:pt x="266878" y="443865"/>
                </a:cubicBezTo>
                <a:cubicBezTo>
                  <a:pt x="264830" y="442841"/>
                  <a:pt x="263255" y="440985"/>
                  <a:pt x="261163" y="440055"/>
                </a:cubicBezTo>
                <a:cubicBezTo>
                  <a:pt x="253253" y="436539"/>
                  <a:pt x="248357" y="435970"/>
                  <a:pt x="240208" y="434340"/>
                </a:cubicBezTo>
                <a:cubicBezTo>
                  <a:pt x="230262" y="427710"/>
                  <a:pt x="238911" y="432428"/>
                  <a:pt x="224968" y="428625"/>
                </a:cubicBezTo>
                <a:cubicBezTo>
                  <a:pt x="221093" y="427568"/>
                  <a:pt x="217413" y="425872"/>
                  <a:pt x="213538" y="424815"/>
                </a:cubicBezTo>
                <a:cubicBezTo>
                  <a:pt x="195798" y="419977"/>
                  <a:pt x="166494" y="421467"/>
                  <a:pt x="154483" y="421005"/>
                </a:cubicBezTo>
                <a:cubicBezTo>
                  <a:pt x="147498" y="420370"/>
                  <a:pt x="140494" y="419920"/>
                  <a:pt x="133528" y="419100"/>
                </a:cubicBezTo>
                <a:cubicBezTo>
                  <a:pt x="125576" y="418164"/>
                  <a:pt x="120293" y="416694"/>
                  <a:pt x="112573" y="415290"/>
                </a:cubicBezTo>
                <a:cubicBezTo>
                  <a:pt x="97821" y="412608"/>
                  <a:pt x="105505" y="414839"/>
                  <a:pt x="95428" y="411480"/>
                </a:cubicBezTo>
                <a:cubicBezTo>
                  <a:pt x="90847" y="407816"/>
                  <a:pt x="85495" y="403083"/>
                  <a:pt x="80188" y="400050"/>
                </a:cubicBezTo>
                <a:cubicBezTo>
                  <a:pt x="77722" y="398641"/>
                  <a:pt x="75034" y="397649"/>
                  <a:pt x="72568" y="396240"/>
                </a:cubicBezTo>
                <a:cubicBezTo>
                  <a:pt x="70580" y="395104"/>
                  <a:pt x="68957" y="393332"/>
                  <a:pt x="66853" y="392430"/>
                </a:cubicBezTo>
                <a:cubicBezTo>
                  <a:pt x="64447" y="391399"/>
                  <a:pt x="61773" y="391160"/>
                  <a:pt x="59233" y="390525"/>
                </a:cubicBezTo>
                <a:cubicBezTo>
                  <a:pt x="69916" y="386964"/>
                  <a:pt x="63000" y="388133"/>
                  <a:pt x="80188" y="392430"/>
                </a:cubicBezTo>
                <a:cubicBezTo>
                  <a:pt x="82728" y="393065"/>
                  <a:pt x="85216" y="393965"/>
                  <a:pt x="87808" y="394335"/>
                </a:cubicBezTo>
                <a:cubicBezTo>
                  <a:pt x="104348" y="396698"/>
                  <a:pt x="96740" y="395359"/>
                  <a:pt x="110668" y="398145"/>
                </a:cubicBezTo>
                <a:cubicBezTo>
                  <a:pt x="120193" y="396875"/>
                  <a:pt x="129634" y="394335"/>
                  <a:pt x="139243" y="394335"/>
                </a:cubicBezTo>
                <a:cubicBezTo>
                  <a:pt x="179189" y="394335"/>
                  <a:pt x="131587" y="402343"/>
                  <a:pt x="162103" y="396240"/>
                </a:cubicBezTo>
                <a:cubicBezTo>
                  <a:pt x="158293" y="394335"/>
                  <a:pt x="154267" y="392812"/>
                  <a:pt x="150673" y="390525"/>
                </a:cubicBezTo>
                <a:cubicBezTo>
                  <a:pt x="133590" y="379654"/>
                  <a:pt x="147964" y="385177"/>
                  <a:pt x="135433" y="381000"/>
                </a:cubicBezTo>
                <a:cubicBezTo>
                  <a:pt x="137973" y="384175"/>
                  <a:pt x="139722" y="388193"/>
                  <a:pt x="143053" y="390525"/>
                </a:cubicBezTo>
                <a:cubicBezTo>
                  <a:pt x="146343" y="392828"/>
                  <a:pt x="150673" y="393065"/>
                  <a:pt x="154483" y="394335"/>
                </a:cubicBezTo>
                <a:lnTo>
                  <a:pt x="160198" y="396240"/>
                </a:lnTo>
                <a:cubicBezTo>
                  <a:pt x="175570" y="401364"/>
                  <a:pt x="163909" y="398020"/>
                  <a:pt x="196393" y="400050"/>
                </a:cubicBezTo>
                <a:cubicBezTo>
                  <a:pt x="202108" y="399415"/>
                  <a:pt x="208395" y="400717"/>
                  <a:pt x="213538" y="398145"/>
                </a:cubicBezTo>
                <a:cubicBezTo>
                  <a:pt x="215334" y="397247"/>
                  <a:pt x="213158" y="391123"/>
                  <a:pt x="211633" y="392430"/>
                </a:cubicBezTo>
                <a:cubicBezTo>
                  <a:pt x="206418" y="396900"/>
                  <a:pt x="200203" y="409575"/>
                  <a:pt x="200203" y="409575"/>
                </a:cubicBezTo>
                <a:cubicBezTo>
                  <a:pt x="200838" y="411480"/>
                  <a:pt x="200688" y="413870"/>
                  <a:pt x="202108" y="415290"/>
                </a:cubicBezTo>
                <a:cubicBezTo>
                  <a:pt x="203528" y="416710"/>
                  <a:pt x="205815" y="417195"/>
                  <a:pt x="207823" y="417195"/>
                </a:cubicBezTo>
                <a:cubicBezTo>
                  <a:pt x="219271" y="417195"/>
                  <a:pt x="230683" y="415925"/>
                  <a:pt x="242113" y="415290"/>
                </a:cubicBezTo>
                <a:cubicBezTo>
                  <a:pt x="241478" y="413385"/>
                  <a:pt x="240208" y="411583"/>
                  <a:pt x="240208" y="409575"/>
                </a:cubicBezTo>
                <a:cubicBezTo>
                  <a:pt x="240208" y="390509"/>
                  <a:pt x="250018" y="400365"/>
                  <a:pt x="270688" y="401955"/>
                </a:cubicBezTo>
                <a:cubicBezTo>
                  <a:pt x="277681" y="402493"/>
                  <a:pt x="284658" y="403225"/>
                  <a:pt x="291643" y="403860"/>
                </a:cubicBezTo>
                <a:cubicBezTo>
                  <a:pt x="293548" y="404495"/>
                  <a:pt x="295938" y="404345"/>
                  <a:pt x="297358" y="405765"/>
                </a:cubicBezTo>
                <a:cubicBezTo>
                  <a:pt x="304946" y="413353"/>
                  <a:pt x="288269" y="416977"/>
                  <a:pt x="310693" y="405765"/>
                </a:cubicBezTo>
                <a:cubicBezTo>
                  <a:pt x="311328" y="403860"/>
                  <a:pt x="312598" y="402058"/>
                  <a:pt x="312598" y="400050"/>
                </a:cubicBezTo>
                <a:cubicBezTo>
                  <a:pt x="312598" y="373615"/>
                  <a:pt x="311518" y="382960"/>
                  <a:pt x="282118" y="381000"/>
                </a:cubicBezTo>
                <a:cubicBezTo>
                  <a:pt x="260299" y="373727"/>
                  <a:pt x="281296" y="381134"/>
                  <a:pt x="253543" y="369570"/>
                </a:cubicBezTo>
                <a:cubicBezTo>
                  <a:pt x="251689" y="368798"/>
                  <a:pt x="249624" y="368563"/>
                  <a:pt x="247828" y="367665"/>
                </a:cubicBezTo>
                <a:cubicBezTo>
                  <a:pt x="245780" y="366641"/>
                  <a:pt x="244205" y="364785"/>
                  <a:pt x="242113" y="363855"/>
                </a:cubicBezTo>
                <a:cubicBezTo>
                  <a:pt x="231078" y="358951"/>
                  <a:pt x="232091" y="361980"/>
                  <a:pt x="223063" y="356235"/>
                </a:cubicBezTo>
                <a:cubicBezTo>
                  <a:pt x="218455" y="353302"/>
                  <a:pt x="214412" y="349520"/>
                  <a:pt x="209728" y="346710"/>
                </a:cubicBezTo>
                <a:cubicBezTo>
                  <a:pt x="208006" y="345677"/>
                  <a:pt x="205809" y="345703"/>
                  <a:pt x="204013" y="344805"/>
                </a:cubicBezTo>
                <a:cubicBezTo>
                  <a:pt x="201965" y="343781"/>
                  <a:pt x="200203" y="342265"/>
                  <a:pt x="198298" y="340995"/>
                </a:cubicBezTo>
                <a:cubicBezTo>
                  <a:pt x="181146" y="345283"/>
                  <a:pt x="201975" y="339769"/>
                  <a:pt x="175438" y="348615"/>
                </a:cubicBezTo>
                <a:cubicBezTo>
                  <a:pt x="172954" y="349443"/>
                  <a:pt x="170358" y="349885"/>
                  <a:pt x="167818" y="350520"/>
                </a:cubicBezTo>
                <a:cubicBezTo>
                  <a:pt x="162103" y="349250"/>
                  <a:pt x="156077" y="348962"/>
                  <a:pt x="150673" y="346710"/>
                </a:cubicBezTo>
                <a:cubicBezTo>
                  <a:pt x="148186" y="345674"/>
                  <a:pt x="147200" y="342489"/>
                  <a:pt x="144958" y="340995"/>
                </a:cubicBezTo>
                <a:cubicBezTo>
                  <a:pt x="143287" y="339881"/>
                  <a:pt x="141039" y="339988"/>
                  <a:pt x="139243" y="339090"/>
                </a:cubicBezTo>
                <a:cubicBezTo>
                  <a:pt x="126162" y="332550"/>
                  <a:pt x="142380" y="337050"/>
                  <a:pt x="124003" y="333375"/>
                </a:cubicBezTo>
                <a:cubicBezTo>
                  <a:pt x="111581" y="325094"/>
                  <a:pt x="124461" y="332389"/>
                  <a:pt x="99238" y="327660"/>
                </a:cubicBezTo>
                <a:cubicBezTo>
                  <a:pt x="95291" y="326920"/>
                  <a:pt x="91655" y="325004"/>
                  <a:pt x="87808" y="323850"/>
                </a:cubicBezTo>
                <a:cubicBezTo>
                  <a:pt x="85300" y="323098"/>
                  <a:pt x="82728" y="322580"/>
                  <a:pt x="80188" y="321945"/>
                </a:cubicBezTo>
                <a:cubicBezTo>
                  <a:pt x="84633" y="320040"/>
                  <a:pt x="88935" y="317759"/>
                  <a:pt x="93523" y="316230"/>
                </a:cubicBezTo>
                <a:cubicBezTo>
                  <a:pt x="106387" y="311942"/>
                  <a:pt x="120181" y="310517"/>
                  <a:pt x="133528" y="308610"/>
                </a:cubicBezTo>
                <a:cubicBezTo>
                  <a:pt x="129411" y="303463"/>
                  <a:pt x="125347" y="297665"/>
                  <a:pt x="120193" y="293370"/>
                </a:cubicBezTo>
                <a:cubicBezTo>
                  <a:pt x="118434" y="291904"/>
                  <a:pt x="116383" y="290830"/>
                  <a:pt x="114478" y="289560"/>
                </a:cubicBezTo>
                <a:cubicBezTo>
                  <a:pt x="113843" y="287655"/>
                  <a:pt x="110777" y="284743"/>
                  <a:pt x="112573" y="283845"/>
                </a:cubicBezTo>
                <a:cubicBezTo>
                  <a:pt x="114621" y="282821"/>
                  <a:pt x="116577" y="286134"/>
                  <a:pt x="118288" y="287655"/>
                </a:cubicBezTo>
                <a:cubicBezTo>
                  <a:pt x="124779" y="293425"/>
                  <a:pt x="128021" y="299189"/>
                  <a:pt x="135433" y="302895"/>
                </a:cubicBezTo>
                <a:cubicBezTo>
                  <a:pt x="137229" y="303793"/>
                  <a:pt x="139243" y="304165"/>
                  <a:pt x="141148" y="304800"/>
                </a:cubicBezTo>
                <a:cubicBezTo>
                  <a:pt x="144349" y="314402"/>
                  <a:pt x="140985" y="307926"/>
                  <a:pt x="150673" y="316230"/>
                </a:cubicBezTo>
                <a:cubicBezTo>
                  <a:pt x="152718" y="317983"/>
                  <a:pt x="154318" y="320220"/>
                  <a:pt x="156388" y="321945"/>
                </a:cubicBezTo>
                <a:cubicBezTo>
                  <a:pt x="171770" y="334763"/>
                  <a:pt x="189264" y="326800"/>
                  <a:pt x="211633" y="327660"/>
                </a:cubicBezTo>
                <a:cubicBezTo>
                  <a:pt x="213538" y="329565"/>
                  <a:pt x="215106" y="331881"/>
                  <a:pt x="217348" y="333375"/>
                </a:cubicBezTo>
                <a:cubicBezTo>
                  <a:pt x="219280" y="334663"/>
                  <a:pt x="229286" y="336677"/>
                  <a:pt x="230683" y="337185"/>
                </a:cubicBezTo>
                <a:cubicBezTo>
                  <a:pt x="253467" y="345470"/>
                  <a:pt x="234942" y="341085"/>
                  <a:pt x="253543" y="344805"/>
                </a:cubicBezTo>
                <a:cubicBezTo>
                  <a:pt x="258623" y="344170"/>
                  <a:pt x="264030" y="344801"/>
                  <a:pt x="268783" y="342900"/>
                </a:cubicBezTo>
                <a:cubicBezTo>
                  <a:pt x="270909" y="342050"/>
                  <a:pt x="270974" y="338804"/>
                  <a:pt x="272593" y="337185"/>
                </a:cubicBezTo>
                <a:cubicBezTo>
                  <a:pt x="274212" y="335566"/>
                  <a:pt x="276403" y="334645"/>
                  <a:pt x="278308" y="333375"/>
                </a:cubicBezTo>
                <a:cubicBezTo>
                  <a:pt x="291167" y="337661"/>
                  <a:pt x="276721" y="331153"/>
                  <a:pt x="287833" y="346710"/>
                </a:cubicBezTo>
                <a:cubicBezTo>
                  <a:pt x="289000" y="348344"/>
                  <a:pt x="291643" y="347980"/>
                  <a:pt x="293548" y="348615"/>
                </a:cubicBezTo>
                <a:cubicBezTo>
                  <a:pt x="301168" y="347980"/>
                  <a:pt x="309957" y="350815"/>
                  <a:pt x="316408" y="346710"/>
                </a:cubicBezTo>
                <a:cubicBezTo>
                  <a:pt x="319667" y="344636"/>
                  <a:pt x="316230" y="338735"/>
                  <a:pt x="314503" y="335280"/>
                </a:cubicBezTo>
                <a:cubicBezTo>
                  <a:pt x="313479" y="333232"/>
                  <a:pt x="310526" y="332960"/>
                  <a:pt x="308788" y="331470"/>
                </a:cubicBezTo>
                <a:cubicBezTo>
                  <a:pt x="306061" y="329132"/>
                  <a:pt x="303708" y="326390"/>
                  <a:pt x="301168" y="323850"/>
                </a:cubicBezTo>
                <a:cubicBezTo>
                  <a:pt x="297881" y="313989"/>
                  <a:pt x="301915" y="321011"/>
                  <a:pt x="293548" y="316230"/>
                </a:cubicBezTo>
                <a:cubicBezTo>
                  <a:pt x="290791" y="314655"/>
                  <a:pt x="288768" y="311935"/>
                  <a:pt x="285928" y="310515"/>
                </a:cubicBezTo>
                <a:cubicBezTo>
                  <a:pt x="277370" y="306236"/>
                  <a:pt x="268631" y="305737"/>
                  <a:pt x="259258" y="304800"/>
                </a:cubicBezTo>
                <a:cubicBezTo>
                  <a:pt x="251650" y="304039"/>
                  <a:pt x="244018" y="303530"/>
                  <a:pt x="236398" y="302895"/>
                </a:cubicBezTo>
                <a:cubicBezTo>
                  <a:pt x="217994" y="295533"/>
                  <a:pt x="234261" y="300961"/>
                  <a:pt x="204013" y="297180"/>
                </a:cubicBezTo>
                <a:cubicBezTo>
                  <a:pt x="196348" y="296222"/>
                  <a:pt x="188773" y="294640"/>
                  <a:pt x="181153" y="293370"/>
                </a:cubicBezTo>
                <a:cubicBezTo>
                  <a:pt x="180518" y="288290"/>
                  <a:pt x="182088" y="282390"/>
                  <a:pt x="179248" y="278130"/>
                </a:cubicBezTo>
                <a:cubicBezTo>
                  <a:pt x="177452" y="275436"/>
                  <a:pt x="172884" y="276927"/>
                  <a:pt x="169723" y="276225"/>
                </a:cubicBezTo>
                <a:cubicBezTo>
                  <a:pt x="167167" y="275657"/>
                  <a:pt x="164643" y="274955"/>
                  <a:pt x="162103" y="274320"/>
                </a:cubicBezTo>
                <a:cubicBezTo>
                  <a:pt x="159563" y="272415"/>
                  <a:pt x="156574" y="270994"/>
                  <a:pt x="154483" y="268605"/>
                </a:cubicBezTo>
                <a:cubicBezTo>
                  <a:pt x="152045" y="265818"/>
                  <a:pt x="147870" y="262672"/>
                  <a:pt x="148768" y="259080"/>
                </a:cubicBezTo>
                <a:cubicBezTo>
                  <a:pt x="149403" y="256540"/>
                  <a:pt x="153871" y="260266"/>
                  <a:pt x="156388" y="260985"/>
                </a:cubicBezTo>
                <a:cubicBezTo>
                  <a:pt x="158319" y="261537"/>
                  <a:pt x="160307" y="261992"/>
                  <a:pt x="162103" y="262890"/>
                </a:cubicBezTo>
                <a:cubicBezTo>
                  <a:pt x="173157" y="268417"/>
                  <a:pt x="162079" y="265500"/>
                  <a:pt x="175438" y="270510"/>
                </a:cubicBezTo>
                <a:cubicBezTo>
                  <a:pt x="177889" y="271429"/>
                  <a:pt x="180518" y="271780"/>
                  <a:pt x="183058" y="272415"/>
                </a:cubicBezTo>
                <a:cubicBezTo>
                  <a:pt x="199133" y="271569"/>
                  <a:pt x="219554" y="271196"/>
                  <a:pt x="236398" y="268605"/>
                </a:cubicBezTo>
                <a:cubicBezTo>
                  <a:pt x="238986" y="268207"/>
                  <a:pt x="241478" y="267335"/>
                  <a:pt x="244018" y="266700"/>
                </a:cubicBezTo>
                <a:cubicBezTo>
                  <a:pt x="252273" y="267335"/>
                  <a:pt x="260545" y="267781"/>
                  <a:pt x="268783" y="268605"/>
                </a:cubicBezTo>
                <a:cubicBezTo>
                  <a:pt x="273251" y="269052"/>
                  <a:pt x="280349" y="266383"/>
                  <a:pt x="282118" y="270510"/>
                </a:cubicBezTo>
                <a:cubicBezTo>
                  <a:pt x="283922" y="274719"/>
                  <a:pt x="274498" y="281940"/>
                  <a:pt x="274498" y="281940"/>
                </a:cubicBezTo>
                <a:cubicBezTo>
                  <a:pt x="275133" y="283845"/>
                  <a:pt x="274835" y="286401"/>
                  <a:pt x="276403" y="287655"/>
                </a:cubicBezTo>
                <a:cubicBezTo>
                  <a:pt x="278447" y="289291"/>
                  <a:pt x="281405" y="289560"/>
                  <a:pt x="284023" y="289560"/>
                </a:cubicBezTo>
                <a:cubicBezTo>
                  <a:pt x="296105" y="289560"/>
                  <a:pt x="308153" y="288290"/>
                  <a:pt x="320218" y="287655"/>
                </a:cubicBezTo>
                <a:cubicBezTo>
                  <a:pt x="324663" y="274320"/>
                  <a:pt x="327838" y="277495"/>
                  <a:pt x="318313" y="274320"/>
                </a:cubicBezTo>
                <a:cubicBezTo>
                  <a:pt x="319583" y="272415"/>
                  <a:pt x="322678" y="270826"/>
                  <a:pt x="322123" y="268605"/>
                </a:cubicBezTo>
                <a:cubicBezTo>
                  <a:pt x="321636" y="266657"/>
                  <a:pt x="318204" y="267598"/>
                  <a:pt x="316408" y="266700"/>
                </a:cubicBezTo>
                <a:cubicBezTo>
                  <a:pt x="298413" y="257702"/>
                  <a:pt x="314055" y="263376"/>
                  <a:pt x="301168" y="259080"/>
                </a:cubicBezTo>
                <a:cubicBezTo>
                  <a:pt x="298628" y="257175"/>
                  <a:pt x="295921" y="255474"/>
                  <a:pt x="293548" y="253365"/>
                </a:cubicBezTo>
                <a:cubicBezTo>
                  <a:pt x="290192" y="250382"/>
                  <a:pt x="287615" y="246534"/>
                  <a:pt x="284023" y="243840"/>
                </a:cubicBezTo>
                <a:cubicBezTo>
                  <a:pt x="282417" y="242635"/>
                  <a:pt x="280213" y="242570"/>
                  <a:pt x="278308" y="241935"/>
                </a:cubicBezTo>
                <a:cubicBezTo>
                  <a:pt x="243875" y="243960"/>
                  <a:pt x="238138" y="245384"/>
                  <a:pt x="200203" y="241935"/>
                </a:cubicBezTo>
                <a:cubicBezTo>
                  <a:pt x="194373" y="241405"/>
                  <a:pt x="188799" y="239273"/>
                  <a:pt x="183058" y="238125"/>
                </a:cubicBezTo>
                <a:cubicBezTo>
                  <a:pt x="179270" y="237367"/>
                  <a:pt x="175438" y="236855"/>
                  <a:pt x="171628" y="236220"/>
                </a:cubicBezTo>
                <a:cubicBezTo>
                  <a:pt x="169723" y="234950"/>
                  <a:pt x="167532" y="234029"/>
                  <a:pt x="165913" y="232410"/>
                </a:cubicBezTo>
                <a:cubicBezTo>
                  <a:pt x="164294" y="230791"/>
                  <a:pt x="163316" y="228637"/>
                  <a:pt x="162103" y="226695"/>
                </a:cubicBezTo>
                <a:cubicBezTo>
                  <a:pt x="160141" y="223555"/>
                  <a:pt x="158186" y="220407"/>
                  <a:pt x="156388" y="217170"/>
                </a:cubicBezTo>
                <a:cubicBezTo>
                  <a:pt x="155009" y="214688"/>
                  <a:pt x="154586" y="211558"/>
                  <a:pt x="152578" y="209550"/>
                </a:cubicBezTo>
                <a:cubicBezTo>
                  <a:pt x="151158" y="208130"/>
                  <a:pt x="144855" y="207645"/>
                  <a:pt x="146863" y="207645"/>
                </a:cubicBezTo>
                <a:cubicBezTo>
                  <a:pt x="155776" y="207645"/>
                  <a:pt x="164643" y="208915"/>
                  <a:pt x="173533" y="209550"/>
                </a:cubicBezTo>
                <a:cubicBezTo>
                  <a:pt x="183178" y="211157"/>
                  <a:pt x="194878" y="212981"/>
                  <a:pt x="204013" y="215265"/>
                </a:cubicBezTo>
                <a:lnTo>
                  <a:pt x="219253" y="219075"/>
                </a:lnTo>
                <a:lnTo>
                  <a:pt x="226873" y="220980"/>
                </a:lnTo>
                <a:cubicBezTo>
                  <a:pt x="233858" y="220345"/>
                  <a:pt x="241381" y="221838"/>
                  <a:pt x="247828" y="219075"/>
                </a:cubicBezTo>
                <a:cubicBezTo>
                  <a:pt x="250438" y="217956"/>
                  <a:pt x="242643" y="216726"/>
                  <a:pt x="240208" y="215265"/>
                </a:cubicBezTo>
                <a:cubicBezTo>
                  <a:pt x="236281" y="212909"/>
                  <a:pt x="232874" y="209693"/>
                  <a:pt x="228778" y="207645"/>
                </a:cubicBezTo>
                <a:cubicBezTo>
                  <a:pt x="224968" y="205740"/>
                  <a:pt x="220942" y="204217"/>
                  <a:pt x="217348" y="201930"/>
                </a:cubicBezTo>
                <a:cubicBezTo>
                  <a:pt x="213918" y="199747"/>
                  <a:pt x="204570" y="196750"/>
                  <a:pt x="207823" y="194310"/>
                </a:cubicBezTo>
                <a:cubicBezTo>
                  <a:pt x="212423" y="190860"/>
                  <a:pt x="219253" y="195580"/>
                  <a:pt x="224968" y="196215"/>
                </a:cubicBezTo>
                <a:cubicBezTo>
                  <a:pt x="246845" y="201684"/>
                  <a:pt x="219885" y="194037"/>
                  <a:pt x="238303" y="201930"/>
                </a:cubicBezTo>
                <a:cubicBezTo>
                  <a:pt x="240709" y="202961"/>
                  <a:pt x="243406" y="203116"/>
                  <a:pt x="245923" y="203835"/>
                </a:cubicBezTo>
                <a:cubicBezTo>
                  <a:pt x="247854" y="204387"/>
                  <a:pt x="249707" y="205188"/>
                  <a:pt x="251638" y="205740"/>
                </a:cubicBezTo>
                <a:cubicBezTo>
                  <a:pt x="254486" y="206554"/>
                  <a:pt x="261928" y="208027"/>
                  <a:pt x="264973" y="209550"/>
                </a:cubicBezTo>
                <a:cubicBezTo>
                  <a:pt x="267021" y="210574"/>
                  <a:pt x="268544" y="212556"/>
                  <a:pt x="270688" y="213360"/>
                </a:cubicBezTo>
                <a:cubicBezTo>
                  <a:pt x="273720" y="214497"/>
                  <a:pt x="277089" y="214413"/>
                  <a:pt x="280213" y="215265"/>
                </a:cubicBezTo>
                <a:cubicBezTo>
                  <a:pt x="284088" y="216322"/>
                  <a:pt x="291643" y="219075"/>
                  <a:pt x="291643" y="219075"/>
                </a:cubicBezTo>
                <a:cubicBezTo>
                  <a:pt x="297358" y="218440"/>
                  <a:pt x="303105" y="218044"/>
                  <a:pt x="308788" y="217170"/>
                </a:cubicBezTo>
                <a:cubicBezTo>
                  <a:pt x="311376" y="216772"/>
                  <a:pt x="315237" y="217607"/>
                  <a:pt x="316408" y="215265"/>
                </a:cubicBezTo>
                <a:cubicBezTo>
                  <a:pt x="317856" y="212369"/>
                  <a:pt x="316385" y="208375"/>
                  <a:pt x="314503" y="205740"/>
                </a:cubicBezTo>
                <a:cubicBezTo>
                  <a:pt x="312852" y="203429"/>
                  <a:pt x="309493" y="203049"/>
                  <a:pt x="306883" y="201930"/>
                </a:cubicBezTo>
                <a:cubicBezTo>
                  <a:pt x="300914" y="199372"/>
                  <a:pt x="296588" y="199262"/>
                  <a:pt x="289738" y="198120"/>
                </a:cubicBezTo>
                <a:cubicBezTo>
                  <a:pt x="286563" y="196215"/>
                  <a:pt x="283525" y="194061"/>
                  <a:pt x="280213" y="192405"/>
                </a:cubicBezTo>
                <a:cubicBezTo>
                  <a:pt x="278417" y="191507"/>
                  <a:pt x="276438" y="191017"/>
                  <a:pt x="274498" y="190500"/>
                </a:cubicBezTo>
                <a:cubicBezTo>
                  <a:pt x="266909" y="188476"/>
                  <a:pt x="259258" y="186690"/>
                  <a:pt x="251638" y="184785"/>
                </a:cubicBezTo>
                <a:cubicBezTo>
                  <a:pt x="240843" y="178435"/>
                  <a:pt x="228109" y="174591"/>
                  <a:pt x="219253" y="165735"/>
                </a:cubicBezTo>
                <a:cubicBezTo>
                  <a:pt x="205677" y="152159"/>
                  <a:pt x="221084" y="166819"/>
                  <a:pt x="207823" y="156210"/>
                </a:cubicBezTo>
                <a:cubicBezTo>
                  <a:pt x="205865" y="154643"/>
                  <a:pt x="191694" y="141823"/>
                  <a:pt x="186868" y="139065"/>
                </a:cubicBezTo>
                <a:cubicBezTo>
                  <a:pt x="185125" y="138069"/>
                  <a:pt x="183058" y="137795"/>
                  <a:pt x="181153" y="137160"/>
                </a:cubicBezTo>
                <a:cubicBezTo>
                  <a:pt x="178613" y="135255"/>
                  <a:pt x="170521" y="132449"/>
                  <a:pt x="173533" y="131445"/>
                </a:cubicBezTo>
                <a:cubicBezTo>
                  <a:pt x="181389" y="128826"/>
                  <a:pt x="186825" y="136186"/>
                  <a:pt x="192583" y="139065"/>
                </a:cubicBezTo>
                <a:cubicBezTo>
                  <a:pt x="200377" y="142962"/>
                  <a:pt x="196734" y="138411"/>
                  <a:pt x="204013" y="144780"/>
                </a:cubicBezTo>
                <a:cubicBezTo>
                  <a:pt x="214421" y="153887"/>
                  <a:pt x="212204" y="155543"/>
                  <a:pt x="224968" y="161925"/>
                </a:cubicBezTo>
                <a:cubicBezTo>
                  <a:pt x="231085" y="164984"/>
                  <a:pt x="237901" y="166486"/>
                  <a:pt x="244018" y="169545"/>
                </a:cubicBezTo>
                <a:lnTo>
                  <a:pt x="251638" y="173355"/>
                </a:lnTo>
                <a:cubicBezTo>
                  <a:pt x="254178" y="172720"/>
                  <a:pt x="256852" y="172481"/>
                  <a:pt x="259258" y="171450"/>
                </a:cubicBezTo>
                <a:cubicBezTo>
                  <a:pt x="261362" y="170548"/>
                  <a:pt x="262925" y="168664"/>
                  <a:pt x="264973" y="167640"/>
                </a:cubicBezTo>
                <a:cubicBezTo>
                  <a:pt x="266769" y="166742"/>
                  <a:pt x="268783" y="166370"/>
                  <a:pt x="270688" y="165735"/>
                </a:cubicBezTo>
                <a:cubicBezTo>
                  <a:pt x="274498" y="166370"/>
                  <a:pt x="278553" y="166154"/>
                  <a:pt x="282118" y="167640"/>
                </a:cubicBezTo>
                <a:cubicBezTo>
                  <a:pt x="286345" y="169401"/>
                  <a:pt x="289621" y="172904"/>
                  <a:pt x="293548" y="175260"/>
                </a:cubicBezTo>
                <a:cubicBezTo>
                  <a:pt x="317718" y="189762"/>
                  <a:pt x="287113" y="169700"/>
                  <a:pt x="306883" y="182880"/>
                </a:cubicBezTo>
                <a:cubicBezTo>
                  <a:pt x="308788" y="180975"/>
                  <a:pt x="310553" y="178918"/>
                  <a:pt x="312598" y="177165"/>
                </a:cubicBezTo>
                <a:cubicBezTo>
                  <a:pt x="315009" y="175099"/>
                  <a:pt x="317973" y="173695"/>
                  <a:pt x="320218" y="171450"/>
                </a:cubicBezTo>
                <a:cubicBezTo>
                  <a:pt x="321837" y="169831"/>
                  <a:pt x="322758" y="167640"/>
                  <a:pt x="324028" y="165735"/>
                </a:cubicBezTo>
                <a:cubicBezTo>
                  <a:pt x="322123" y="164465"/>
                  <a:pt x="320072" y="163391"/>
                  <a:pt x="318313" y="161925"/>
                </a:cubicBezTo>
                <a:cubicBezTo>
                  <a:pt x="316243" y="160200"/>
                  <a:pt x="314840" y="157704"/>
                  <a:pt x="312598" y="156210"/>
                </a:cubicBezTo>
                <a:cubicBezTo>
                  <a:pt x="310927" y="155096"/>
                  <a:pt x="308679" y="155203"/>
                  <a:pt x="306883" y="154305"/>
                </a:cubicBezTo>
                <a:cubicBezTo>
                  <a:pt x="303571" y="152649"/>
                  <a:pt x="300742" y="150094"/>
                  <a:pt x="297358" y="148590"/>
                </a:cubicBezTo>
                <a:cubicBezTo>
                  <a:pt x="289058" y="144901"/>
                  <a:pt x="289829" y="149044"/>
                  <a:pt x="282118" y="142875"/>
                </a:cubicBezTo>
                <a:cubicBezTo>
                  <a:pt x="245448" y="113539"/>
                  <a:pt x="293869" y="146899"/>
                  <a:pt x="259258" y="123825"/>
                </a:cubicBezTo>
                <a:cubicBezTo>
                  <a:pt x="257353" y="122555"/>
                  <a:pt x="255764" y="120570"/>
                  <a:pt x="253543" y="120015"/>
                </a:cubicBezTo>
                <a:lnTo>
                  <a:pt x="230683" y="114300"/>
                </a:lnTo>
                <a:cubicBezTo>
                  <a:pt x="228778" y="113030"/>
                  <a:pt x="226956" y="111626"/>
                  <a:pt x="224968" y="110490"/>
                </a:cubicBezTo>
                <a:cubicBezTo>
                  <a:pt x="222502" y="109081"/>
                  <a:pt x="219711" y="108255"/>
                  <a:pt x="217348" y="106680"/>
                </a:cubicBezTo>
                <a:cubicBezTo>
                  <a:pt x="202076" y="96499"/>
                  <a:pt x="206262" y="98670"/>
                  <a:pt x="215443" y="100965"/>
                </a:cubicBezTo>
                <a:cubicBezTo>
                  <a:pt x="217348" y="102235"/>
                  <a:pt x="219170" y="103639"/>
                  <a:pt x="221158" y="104775"/>
                </a:cubicBezTo>
                <a:cubicBezTo>
                  <a:pt x="223624" y="106184"/>
                  <a:pt x="226415" y="107010"/>
                  <a:pt x="228778" y="108585"/>
                </a:cubicBezTo>
                <a:cubicBezTo>
                  <a:pt x="232161" y="110840"/>
                  <a:pt x="234920" y="113950"/>
                  <a:pt x="238303" y="116205"/>
                </a:cubicBezTo>
                <a:cubicBezTo>
                  <a:pt x="240666" y="117780"/>
                  <a:pt x="243457" y="118606"/>
                  <a:pt x="245923" y="120015"/>
                </a:cubicBezTo>
                <a:cubicBezTo>
                  <a:pt x="247911" y="121151"/>
                  <a:pt x="249733" y="122555"/>
                  <a:pt x="251638" y="123825"/>
                </a:cubicBezTo>
                <a:cubicBezTo>
                  <a:pt x="252273" y="121285"/>
                  <a:pt x="252975" y="118761"/>
                  <a:pt x="253543" y="116205"/>
                </a:cubicBezTo>
                <a:cubicBezTo>
                  <a:pt x="254245" y="113044"/>
                  <a:pt x="254518" y="109781"/>
                  <a:pt x="255448" y="106680"/>
                </a:cubicBezTo>
                <a:cubicBezTo>
                  <a:pt x="256431" y="103405"/>
                  <a:pt x="258177" y="100399"/>
                  <a:pt x="259258" y="97155"/>
                </a:cubicBezTo>
                <a:cubicBezTo>
                  <a:pt x="260086" y="94671"/>
                  <a:pt x="260528" y="92075"/>
                  <a:pt x="261163" y="89535"/>
                </a:cubicBezTo>
                <a:cubicBezTo>
                  <a:pt x="259893" y="86360"/>
                  <a:pt x="259165" y="82910"/>
                  <a:pt x="257353" y="80010"/>
                </a:cubicBezTo>
                <a:cubicBezTo>
                  <a:pt x="255925" y="77725"/>
                  <a:pt x="250433" y="71885"/>
                  <a:pt x="251638" y="74295"/>
                </a:cubicBezTo>
                <a:cubicBezTo>
                  <a:pt x="253456" y="77932"/>
                  <a:pt x="256926" y="80489"/>
                  <a:pt x="259258" y="83820"/>
                </a:cubicBezTo>
                <a:cubicBezTo>
                  <a:pt x="261381" y="86853"/>
                  <a:pt x="263011" y="90205"/>
                  <a:pt x="264973" y="93345"/>
                </a:cubicBezTo>
                <a:cubicBezTo>
                  <a:pt x="268455" y="98916"/>
                  <a:pt x="270306" y="101091"/>
                  <a:pt x="274498" y="106680"/>
                </a:cubicBezTo>
                <a:cubicBezTo>
                  <a:pt x="275805" y="110600"/>
                  <a:pt x="276929" y="116813"/>
                  <a:pt x="282118" y="118110"/>
                </a:cubicBezTo>
                <a:cubicBezTo>
                  <a:pt x="285259" y="118895"/>
                  <a:pt x="288468" y="116840"/>
                  <a:pt x="291643" y="116205"/>
                </a:cubicBezTo>
                <a:cubicBezTo>
                  <a:pt x="292278" y="114300"/>
                  <a:pt x="293861" y="112473"/>
                  <a:pt x="293548" y="110490"/>
                </a:cubicBezTo>
                <a:cubicBezTo>
                  <a:pt x="291915" y="100145"/>
                  <a:pt x="289240" y="89945"/>
                  <a:pt x="285928" y="80010"/>
                </a:cubicBezTo>
                <a:cubicBezTo>
                  <a:pt x="285293" y="78105"/>
                  <a:pt x="284921" y="76091"/>
                  <a:pt x="284023" y="74295"/>
                </a:cubicBezTo>
                <a:cubicBezTo>
                  <a:pt x="282999" y="72247"/>
                  <a:pt x="281426" y="70522"/>
                  <a:pt x="280213" y="68580"/>
                </a:cubicBezTo>
                <a:cubicBezTo>
                  <a:pt x="272323" y="55956"/>
                  <a:pt x="277690" y="62247"/>
                  <a:pt x="268783" y="53340"/>
                </a:cubicBezTo>
                <a:cubicBezTo>
                  <a:pt x="271323" y="52705"/>
                  <a:pt x="273886" y="50716"/>
                  <a:pt x="276403" y="51435"/>
                </a:cubicBezTo>
                <a:cubicBezTo>
                  <a:pt x="278993" y="52175"/>
                  <a:pt x="279440" y="56852"/>
                  <a:pt x="282118" y="57150"/>
                </a:cubicBezTo>
                <a:cubicBezTo>
                  <a:pt x="286110" y="57594"/>
                  <a:pt x="289738" y="54610"/>
                  <a:pt x="293548" y="53340"/>
                </a:cubicBezTo>
                <a:lnTo>
                  <a:pt x="299263" y="51435"/>
                </a:lnTo>
                <a:cubicBezTo>
                  <a:pt x="300533" y="48260"/>
                  <a:pt x="301872" y="45112"/>
                  <a:pt x="303073" y="41910"/>
                </a:cubicBezTo>
                <a:cubicBezTo>
                  <a:pt x="303778" y="40030"/>
                  <a:pt x="304080" y="37991"/>
                  <a:pt x="304978" y="36195"/>
                </a:cubicBezTo>
                <a:cubicBezTo>
                  <a:pt x="307630" y="30891"/>
                  <a:pt x="310290" y="28978"/>
                  <a:pt x="314503" y="24765"/>
                </a:cubicBezTo>
                <a:cubicBezTo>
                  <a:pt x="315138" y="22860"/>
                  <a:pt x="315856" y="20981"/>
                  <a:pt x="316408" y="19050"/>
                </a:cubicBezTo>
                <a:cubicBezTo>
                  <a:pt x="317739" y="14391"/>
                  <a:pt x="319955" y="10148"/>
                  <a:pt x="316408" y="5715"/>
                </a:cubicBezTo>
                <a:cubicBezTo>
                  <a:pt x="314978" y="3927"/>
                  <a:pt x="312598" y="3175"/>
                  <a:pt x="310693" y="1905"/>
                </a:cubicBezTo>
                <a:cubicBezTo>
                  <a:pt x="313233" y="1270"/>
                  <a:pt x="315695" y="0"/>
                  <a:pt x="318313" y="0"/>
                </a:cubicBezTo>
                <a:cubicBezTo>
                  <a:pt x="320321" y="0"/>
                  <a:pt x="322273" y="930"/>
                  <a:pt x="324028" y="1905"/>
                </a:cubicBezTo>
                <a:cubicBezTo>
                  <a:pt x="328031" y="4129"/>
                  <a:pt x="331795" y="6778"/>
                  <a:pt x="335458" y="9525"/>
                </a:cubicBezTo>
                <a:cubicBezTo>
                  <a:pt x="337998" y="11430"/>
                  <a:pt x="340303" y="13698"/>
                  <a:pt x="343078" y="15240"/>
                </a:cubicBezTo>
                <a:cubicBezTo>
                  <a:pt x="371040" y="30774"/>
                  <a:pt x="338837" y="9873"/>
                  <a:pt x="358318" y="22860"/>
                </a:cubicBezTo>
                <a:cubicBezTo>
                  <a:pt x="357048" y="26670"/>
                  <a:pt x="356637" y="30884"/>
                  <a:pt x="354508" y="34290"/>
                </a:cubicBezTo>
                <a:cubicBezTo>
                  <a:pt x="353295" y="36232"/>
                  <a:pt x="350412" y="36481"/>
                  <a:pt x="348793" y="38100"/>
                </a:cubicBezTo>
                <a:cubicBezTo>
                  <a:pt x="347174" y="39719"/>
                  <a:pt x="346253" y="41910"/>
                  <a:pt x="344983" y="43815"/>
                </a:cubicBezTo>
                <a:cubicBezTo>
                  <a:pt x="345618" y="46990"/>
                  <a:pt x="346103" y="50199"/>
                  <a:pt x="346888" y="53340"/>
                </a:cubicBezTo>
                <a:cubicBezTo>
                  <a:pt x="350751" y="68791"/>
                  <a:pt x="353183" y="58781"/>
                  <a:pt x="379273" y="57150"/>
                </a:cubicBezTo>
                <a:cubicBezTo>
                  <a:pt x="381178" y="54610"/>
                  <a:pt x="382615" y="51639"/>
                  <a:pt x="384988" y="49530"/>
                </a:cubicBezTo>
                <a:cubicBezTo>
                  <a:pt x="388410" y="46488"/>
                  <a:pt x="396418" y="41910"/>
                  <a:pt x="396418" y="41910"/>
                </a:cubicBezTo>
                <a:lnTo>
                  <a:pt x="419278" y="43815"/>
                </a:lnTo>
                <a:cubicBezTo>
                  <a:pt x="421661" y="44898"/>
                  <a:pt x="419671" y="50181"/>
                  <a:pt x="417373" y="51435"/>
                </a:cubicBezTo>
                <a:cubicBezTo>
                  <a:pt x="411688" y="54536"/>
                  <a:pt x="404605" y="53674"/>
                  <a:pt x="398323" y="55245"/>
                </a:cubicBezTo>
                <a:lnTo>
                  <a:pt x="383083" y="59055"/>
                </a:lnTo>
                <a:cubicBezTo>
                  <a:pt x="377455" y="75940"/>
                  <a:pt x="378829" y="66493"/>
                  <a:pt x="381178" y="87630"/>
                </a:cubicBezTo>
                <a:cubicBezTo>
                  <a:pt x="386258" y="86995"/>
                  <a:pt x="391412" y="86798"/>
                  <a:pt x="396418" y="85725"/>
                </a:cubicBezTo>
                <a:cubicBezTo>
                  <a:pt x="400345" y="84884"/>
                  <a:pt x="403863" y="82413"/>
                  <a:pt x="407848" y="81915"/>
                </a:cubicBezTo>
                <a:lnTo>
                  <a:pt x="423088" y="80010"/>
                </a:lnTo>
                <a:cubicBezTo>
                  <a:pt x="424993" y="79375"/>
                  <a:pt x="429438" y="76200"/>
                  <a:pt x="428803" y="78105"/>
                </a:cubicBezTo>
                <a:cubicBezTo>
                  <a:pt x="427667" y="81513"/>
                  <a:pt x="424540" y="84446"/>
                  <a:pt x="421183" y="85725"/>
                </a:cubicBezTo>
                <a:cubicBezTo>
                  <a:pt x="410820" y="89673"/>
                  <a:pt x="388798" y="93345"/>
                  <a:pt x="388798" y="93345"/>
                </a:cubicBezTo>
                <a:cubicBezTo>
                  <a:pt x="371035" y="117029"/>
                  <a:pt x="398265" y="79472"/>
                  <a:pt x="377368" y="114300"/>
                </a:cubicBezTo>
                <a:cubicBezTo>
                  <a:pt x="375982" y="116610"/>
                  <a:pt x="368970" y="119771"/>
                  <a:pt x="371653" y="120015"/>
                </a:cubicBezTo>
                <a:cubicBezTo>
                  <a:pt x="380596" y="120828"/>
                  <a:pt x="389390" y="117129"/>
                  <a:pt x="398323" y="116205"/>
                </a:cubicBezTo>
                <a:cubicBezTo>
                  <a:pt x="407818" y="115223"/>
                  <a:pt x="417373" y="114935"/>
                  <a:pt x="426898" y="114300"/>
                </a:cubicBezTo>
                <a:cubicBezTo>
                  <a:pt x="430073" y="113665"/>
                  <a:pt x="433391" y="113532"/>
                  <a:pt x="436423" y="112395"/>
                </a:cubicBezTo>
                <a:cubicBezTo>
                  <a:pt x="438567" y="111591"/>
                  <a:pt x="441114" y="106537"/>
                  <a:pt x="442138" y="108585"/>
                </a:cubicBezTo>
                <a:cubicBezTo>
                  <a:pt x="443408" y="111125"/>
                  <a:pt x="439737" y="113739"/>
                  <a:pt x="438328" y="116205"/>
                </a:cubicBezTo>
                <a:cubicBezTo>
                  <a:pt x="437192" y="118193"/>
                  <a:pt x="436256" y="120430"/>
                  <a:pt x="434518" y="121920"/>
                </a:cubicBezTo>
                <a:cubicBezTo>
                  <a:pt x="427030" y="128338"/>
                  <a:pt x="424414" y="127751"/>
                  <a:pt x="415468" y="129540"/>
                </a:cubicBezTo>
                <a:cubicBezTo>
                  <a:pt x="412928" y="131445"/>
                  <a:pt x="410605" y="133680"/>
                  <a:pt x="407848" y="135255"/>
                </a:cubicBezTo>
                <a:cubicBezTo>
                  <a:pt x="403986" y="137462"/>
                  <a:pt x="393501" y="138599"/>
                  <a:pt x="390703" y="139065"/>
                </a:cubicBezTo>
                <a:cubicBezTo>
                  <a:pt x="388163" y="140335"/>
                  <a:pt x="385720" y="141820"/>
                  <a:pt x="383083" y="142875"/>
                </a:cubicBezTo>
                <a:lnTo>
                  <a:pt x="365938" y="148590"/>
                </a:lnTo>
                <a:lnTo>
                  <a:pt x="360223" y="150495"/>
                </a:lnTo>
                <a:lnTo>
                  <a:pt x="354508" y="152400"/>
                </a:lnTo>
                <a:cubicBezTo>
                  <a:pt x="355143" y="161290"/>
                  <a:pt x="348940" y="174213"/>
                  <a:pt x="356413" y="179070"/>
                </a:cubicBezTo>
                <a:cubicBezTo>
                  <a:pt x="366543" y="185654"/>
                  <a:pt x="380560" y="178069"/>
                  <a:pt x="392608" y="177165"/>
                </a:cubicBezTo>
                <a:cubicBezTo>
                  <a:pt x="405966" y="176163"/>
                  <a:pt x="432613" y="173355"/>
                  <a:pt x="432613" y="173355"/>
                </a:cubicBezTo>
                <a:cubicBezTo>
                  <a:pt x="435153" y="172085"/>
                  <a:pt x="437574" y="170542"/>
                  <a:pt x="440233" y="169545"/>
                </a:cubicBezTo>
                <a:cubicBezTo>
                  <a:pt x="442684" y="168626"/>
                  <a:pt x="445511" y="168811"/>
                  <a:pt x="447853" y="167640"/>
                </a:cubicBezTo>
                <a:cubicBezTo>
                  <a:pt x="474043" y="154545"/>
                  <a:pt x="453466" y="160522"/>
                  <a:pt x="470713" y="156210"/>
                </a:cubicBezTo>
                <a:lnTo>
                  <a:pt x="476428" y="139065"/>
                </a:lnTo>
                <a:lnTo>
                  <a:pt x="478333" y="133350"/>
                </a:lnTo>
                <a:cubicBezTo>
                  <a:pt x="474864" y="122943"/>
                  <a:pt x="476472" y="128664"/>
                  <a:pt x="480238" y="135255"/>
                </a:cubicBezTo>
                <a:cubicBezTo>
                  <a:pt x="481374" y="137243"/>
                  <a:pt x="482778" y="139065"/>
                  <a:pt x="484048" y="140970"/>
                </a:cubicBezTo>
                <a:cubicBezTo>
                  <a:pt x="484683" y="144145"/>
                  <a:pt x="485101" y="147371"/>
                  <a:pt x="485953" y="150495"/>
                </a:cubicBezTo>
                <a:cubicBezTo>
                  <a:pt x="487010" y="154370"/>
                  <a:pt x="491173" y="158165"/>
                  <a:pt x="489763" y="161925"/>
                </a:cubicBezTo>
                <a:cubicBezTo>
                  <a:pt x="488562" y="165127"/>
                  <a:pt x="483639" y="165383"/>
                  <a:pt x="480238" y="165735"/>
                </a:cubicBezTo>
                <a:cubicBezTo>
                  <a:pt x="465066" y="167305"/>
                  <a:pt x="449758" y="167005"/>
                  <a:pt x="434518" y="167640"/>
                </a:cubicBezTo>
                <a:cubicBezTo>
                  <a:pt x="431978" y="168910"/>
                  <a:pt x="429170" y="169746"/>
                  <a:pt x="426898" y="171450"/>
                </a:cubicBezTo>
                <a:cubicBezTo>
                  <a:pt x="424024" y="173605"/>
                  <a:pt x="421616" y="176343"/>
                  <a:pt x="419278" y="179070"/>
                </a:cubicBezTo>
                <a:cubicBezTo>
                  <a:pt x="417788" y="180808"/>
                  <a:pt x="417256" y="183355"/>
                  <a:pt x="415468" y="184785"/>
                </a:cubicBezTo>
                <a:cubicBezTo>
                  <a:pt x="413900" y="186039"/>
                  <a:pt x="411658" y="186055"/>
                  <a:pt x="409753" y="186690"/>
                </a:cubicBezTo>
                <a:cubicBezTo>
                  <a:pt x="407213" y="188595"/>
                  <a:pt x="404908" y="190863"/>
                  <a:pt x="402133" y="192405"/>
                </a:cubicBezTo>
                <a:cubicBezTo>
                  <a:pt x="376864" y="206444"/>
                  <a:pt x="404003" y="189565"/>
                  <a:pt x="386893" y="198120"/>
                </a:cubicBezTo>
                <a:cubicBezTo>
                  <a:pt x="384845" y="199144"/>
                  <a:pt x="383226" y="200906"/>
                  <a:pt x="381178" y="201930"/>
                </a:cubicBezTo>
                <a:cubicBezTo>
                  <a:pt x="365404" y="209817"/>
                  <a:pt x="386126" y="196726"/>
                  <a:pt x="369748" y="207645"/>
                </a:cubicBezTo>
                <a:cubicBezTo>
                  <a:pt x="369106" y="208608"/>
                  <a:pt x="362906" y="216822"/>
                  <a:pt x="364033" y="219075"/>
                </a:cubicBezTo>
                <a:cubicBezTo>
                  <a:pt x="364931" y="220871"/>
                  <a:pt x="367843" y="220345"/>
                  <a:pt x="369748" y="220980"/>
                </a:cubicBezTo>
                <a:cubicBezTo>
                  <a:pt x="372288" y="220345"/>
                  <a:pt x="374962" y="220106"/>
                  <a:pt x="377368" y="219075"/>
                </a:cubicBezTo>
                <a:cubicBezTo>
                  <a:pt x="379472" y="218173"/>
                  <a:pt x="380793" y="215265"/>
                  <a:pt x="383083" y="215265"/>
                </a:cubicBezTo>
                <a:cubicBezTo>
                  <a:pt x="397743" y="215265"/>
                  <a:pt x="412291" y="217823"/>
                  <a:pt x="426898" y="219075"/>
                </a:cubicBezTo>
                <a:lnTo>
                  <a:pt x="449758" y="220980"/>
                </a:lnTo>
                <a:cubicBezTo>
                  <a:pt x="483208" y="218193"/>
                  <a:pt x="467945" y="226517"/>
                  <a:pt x="474523" y="213360"/>
                </a:cubicBezTo>
                <a:cubicBezTo>
                  <a:pt x="475547" y="211312"/>
                  <a:pt x="477002" y="209508"/>
                  <a:pt x="478333" y="207645"/>
                </a:cubicBezTo>
                <a:cubicBezTo>
                  <a:pt x="480178" y="205061"/>
                  <a:pt x="486588" y="198120"/>
                  <a:pt x="484048" y="200025"/>
                </a:cubicBezTo>
                <a:cubicBezTo>
                  <a:pt x="479019" y="203797"/>
                  <a:pt x="475158" y="208915"/>
                  <a:pt x="470713" y="213360"/>
                </a:cubicBezTo>
                <a:lnTo>
                  <a:pt x="464998" y="219075"/>
                </a:lnTo>
                <a:cubicBezTo>
                  <a:pt x="463093" y="220980"/>
                  <a:pt x="456602" y="225058"/>
                  <a:pt x="459283" y="224790"/>
                </a:cubicBezTo>
                <a:lnTo>
                  <a:pt x="478333" y="222885"/>
                </a:lnTo>
                <a:cubicBezTo>
                  <a:pt x="486667" y="221905"/>
                  <a:pt x="494830" y="220453"/>
                  <a:pt x="503098" y="219075"/>
                </a:cubicBezTo>
                <a:cubicBezTo>
                  <a:pt x="535802" y="225021"/>
                  <a:pt x="527967" y="221836"/>
                  <a:pt x="495478" y="224790"/>
                </a:cubicBezTo>
                <a:cubicBezTo>
                  <a:pt x="477722" y="226404"/>
                  <a:pt x="487566" y="225991"/>
                  <a:pt x="474523" y="228600"/>
                </a:cubicBezTo>
                <a:cubicBezTo>
                  <a:pt x="470735" y="229358"/>
                  <a:pt x="466893" y="229814"/>
                  <a:pt x="463093" y="230505"/>
                </a:cubicBezTo>
                <a:cubicBezTo>
                  <a:pt x="459907" y="231084"/>
                  <a:pt x="456743" y="231775"/>
                  <a:pt x="453568" y="232410"/>
                </a:cubicBezTo>
                <a:cubicBezTo>
                  <a:pt x="437065" y="243412"/>
                  <a:pt x="463379" y="226211"/>
                  <a:pt x="436423" y="241935"/>
                </a:cubicBezTo>
                <a:cubicBezTo>
                  <a:pt x="432468" y="244242"/>
                  <a:pt x="429526" y="248907"/>
                  <a:pt x="424993" y="249555"/>
                </a:cubicBezTo>
                <a:cubicBezTo>
                  <a:pt x="422014" y="249981"/>
                  <a:pt x="395346" y="253579"/>
                  <a:pt x="386893" y="255270"/>
                </a:cubicBezTo>
                <a:cubicBezTo>
                  <a:pt x="352034" y="262242"/>
                  <a:pt x="384722" y="256584"/>
                  <a:pt x="358318" y="260985"/>
                </a:cubicBezTo>
                <a:cubicBezTo>
                  <a:pt x="357683" y="262890"/>
                  <a:pt x="356413" y="264692"/>
                  <a:pt x="356413" y="266700"/>
                </a:cubicBezTo>
                <a:cubicBezTo>
                  <a:pt x="356413" y="271780"/>
                  <a:pt x="361493" y="273050"/>
                  <a:pt x="356413" y="278130"/>
                </a:cubicBezTo>
                <a:cubicBezTo>
                  <a:pt x="354993" y="279550"/>
                  <a:pt x="352544" y="279244"/>
                  <a:pt x="350698" y="280035"/>
                </a:cubicBezTo>
                <a:cubicBezTo>
                  <a:pt x="334220" y="287097"/>
                  <a:pt x="350766" y="281282"/>
                  <a:pt x="337363" y="285750"/>
                </a:cubicBezTo>
                <a:cubicBezTo>
                  <a:pt x="337973" y="288191"/>
                  <a:pt x="339807" y="296352"/>
                  <a:pt x="341173" y="299085"/>
                </a:cubicBezTo>
                <a:cubicBezTo>
                  <a:pt x="342197" y="301133"/>
                  <a:pt x="343713" y="302895"/>
                  <a:pt x="344983" y="304800"/>
                </a:cubicBezTo>
                <a:cubicBezTo>
                  <a:pt x="351333" y="304165"/>
                  <a:pt x="357934" y="304772"/>
                  <a:pt x="364033" y="302895"/>
                </a:cubicBezTo>
                <a:cubicBezTo>
                  <a:pt x="366608" y="302103"/>
                  <a:pt x="368094" y="299307"/>
                  <a:pt x="369748" y="297180"/>
                </a:cubicBezTo>
                <a:cubicBezTo>
                  <a:pt x="372559" y="293566"/>
                  <a:pt x="377368" y="285750"/>
                  <a:pt x="377368" y="285750"/>
                </a:cubicBezTo>
                <a:cubicBezTo>
                  <a:pt x="382448" y="287020"/>
                  <a:pt x="387556" y="288182"/>
                  <a:pt x="392608" y="289560"/>
                </a:cubicBezTo>
                <a:cubicBezTo>
                  <a:pt x="394545" y="290088"/>
                  <a:pt x="396315" y="291465"/>
                  <a:pt x="398323" y="291465"/>
                </a:cubicBezTo>
                <a:cubicBezTo>
                  <a:pt x="409137" y="291465"/>
                  <a:pt x="419913" y="290195"/>
                  <a:pt x="430708" y="289560"/>
                </a:cubicBezTo>
                <a:cubicBezTo>
                  <a:pt x="432613" y="288290"/>
                  <a:pt x="434279" y="286554"/>
                  <a:pt x="436423" y="285750"/>
                </a:cubicBezTo>
                <a:cubicBezTo>
                  <a:pt x="443232" y="283197"/>
                  <a:pt x="466842" y="282104"/>
                  <a:pt x="468808" y="281940"/>
                </a:cubicBezTo>
                <a:cubicBezTo>
                  <a:pt x="487223" y="282575"/>
                  <a:pt x="505758" y="281650"/>
                  <a:pt x="524053" y="283845"/>
                </a:cubicBezTo>
                <a:cubicBezTo>
                  <a:pt x="526873" y="284183"/>
                  <a:pt x="519244" y="287253"/>
                  <a:pt x="516433" y="287655"/>
                </a:cubicBezTo>
                <a:cubicBezTo>
                  <a:pt x="514445" y="287939"/>
                  <a:pt x="512623" y="286385"/>
                  <a:pt x="510718" y="285750"/>
                </a:cubicBezTo>
                <a:lnTo>
                  <a:pt x="415468" y="291465"/>
                </a:lnTo>
                <a:cubicBezTo>
                  <a:pt x="411615" y="291740"/>
                  <a:pt x="407493" y="291643"/>
                  <a:pt x="404038" y="293370"/>
                </a:cubicBezTo>
                <a:cubicBezTo>
                  <a:pt x="400825" y="294976"/>
                  <a:pt x="398958" y="298450"/>
                  <a:pt x="396418" y="300990"/>
                </a:cubicBezTo>
                <a:cubicBezTo>
                  <a:pt x="395783" y="302895"/>
                  <a:pt x="395065" y="304774"/>
                  <a:pt x="394513" y="306705"/>
                </a:cubicBezTo>
                <a:cubicBezTo>
                  <a:pt x="393794" y="309222"/>
                  <a:pt x="394332" y="312355"/>
                  <a:pt x="392608" y="314325"/>
                </a:cubicBezTo>
                <a:cubicBezTo>
                  <a:pt x="389593" y="317771"/>
                  <a:pt x="385522" y="320497"/>
                  <a:pt x="381178" y="321945"/>
                </a:cubicBezTo>
                <a:lnTo>
                  <a:pt x="369748" y="325755"/>
                </a:lnTo>
                <a:cubicBezTo>
                  <a:pt x="368985" y="328805"/>
                  <a:pt x="365424" y="343877"/>
                  <a:pt x="364033" y="344805"/>
                </a:cubicBezTo>
                <a:cubicBezTo>
                  <a:pt x="355676" y="350376"/>
                  <a:pt x="360150" y="347241"/>
                  <a:pt x="350698" y="354330"/>
                </a:cubicBezTo>
                <a:cubicBezTo>
                  <a:pt x="348007" y="362402"/>
                  <a:pt x="345974" y="362890"/>
                  <a:pt x="360223" y="358140"/>
                </a:cubicBezTo>
                <a:cubicBezTo>
                  <a:pt x="370603" y="354680"/>
                  <a:pt x="370829" y="353249"/>
                  <a:pt x="377368" y="346710"/>
                </a:cubicBezTo>
                <a:cubicBezTo>
                  <a:pt x="378638" y="340360"/>
                  <a:pt x="378033" y="333321"/>
                  <a:pt x="381178" y="327660"/>
                </a:cubicBezTo>
                <a:cubicBezTo>
                  <a:pt x="382153" y="325905"/>
                  <a:pt x="385047" y="328774"/>
                  <a:pt x="386893" y="329565"/>
                </a:cubicBezTo>
                <a:cubicBezTo>
                  <a:pt x="400839" y="335542"/>
                  <a:pt x="388084" y="331768"/>
                  <a:pt x="402133" y="335280"/>
                </a:cubicBezTo>
                <a:cubicBezTo>
                  <a:pt x="407848" y="333375"/>
                  <a:pt x="413708" y="331859"/>
                  <a:pt x="419278" y="329565"/>
                </a:cubicBezTo>
                <a:cubicBezTo>
                  <a:pt x="424530" y="327402"/>
                  <a:pt x="428838" y="321945"/>
                  <a:pt x="434518" y="321945"/>
                </a:cubicBezTo>
                <a:cubicBezTo>
                  <a:pt x="437693" y="321945"/>
                  <a:pt x="431227" y="327514"/>
                  <a:pt x="428803" y="329565"/>
                </a:cubicBezTo>
                <a:cubicBezTo>
                  <a:pt x="417925" y="338770"/>
                  <a:pt x="408315" y="343721"/>
                  <a:pt x="396418" y="350520"/>
                </a:cubicBezTo>
                <a:cubicBezTo>
                  <a:pt x="400228" y="351155"/>
                  <a:pt x="403985" y="352425"/>
                  <a:pt x="407848" y="352425"/>
                </a:cubicBezTo>
                <a:cubicBezTo>
                  <a:pt x="416604" y="352425"/>
                  <a:pt x="419860" y="350961"/>
                  <a:pt x="426898" y="348615"/>
                </a:cubicBezTo>
                <a:cubicBezTo>
                  <a:pt x="430708" y="344805"/>
                  <a:pt x="439497" y="331925"/>
                  <a:pt x="438328" y="337185"/>
                </a:cubicBezTo>
                <a:cubicBezTo>
                  <a:pt x="434082" y="356290"/>
                  <a:pt x="440072" y="352479"/>
                  <a:pt x="428803" y="356235"/>
                </a:cubicBezTo>
                <a:cubicBezTo>
                  <a:pt x="426898" y="358140"/>
                  <a:pt x="423088" y="359256"/>
                  <a:pt x="423088" y="361950"/>
                </a:cubicBezTo>
                <a:cubicBezTo>
                  <a:pt x="423088" y="364240"/>
                  <a:pt x="426651" y="364978"/>
                  <a:pt x="428803" y="365760"/>
                </a:cubicBezTo>
                <a:cubicBezTo>
                  <a:pt x="433724" y="367549"/>
                  <a:pt x="438963" y="368300"/>
                  <a:pt x="444043" y="369570"/>
                </a:cubicBezTo>
                <a:cubicBezTo>
                  <a:pt x="503312" y="366366"/>
                  <a:pt x="510360" y="388504"/>
                  <a:pt x="516433" y="358140"/>
                </a:cubicBezTo>
                <a:cubicBezTo>
                  <a:pt x="517191" y="354352"/>
                  <a:pt x="517703" y="350520"/>
                  <a:pt x="518338" y="346710"/>
                </a:cubicBezTo>
                <a:cubicBezTo>
                  <a:pt x="517703" y="344170"/>
                  <a:pt x="515798" y="341630"/>
                  <a:pt x="516433" y="339090"/>
                </a:cubicBezTo>
                <a:cubicBezTo>
                  <a:pt x="518435" y="331081"/>
                  <a:pt x="525958" y="316230"/>
                  <a:pt x="525958" y="316230"/>
                </a:cubicBezTo>
                <a:cubicBezTo>
                  <a:pt x="526593" y="318135"/>
                  <a:pt x="527863" y="319937"/>
                  <a:pt x="527863" y="321945"/>
                </a:cubicBezTo>
                <a:cubicBezTo>
                  <a:pt x="527863" y="323953"/>
                  <a:pt x="526445" y="325712"/>
                  <a:pt x="525958" y="327660"/>
                </a:cubicBezTo>
                <a:cubicBezTo>
                  <a:pt x="525173" y="330801"/>
                  <a:pt x="524688" y="334010"/>
                  <a:pt x="524053" y="337185"/>
                </a:cubicBezTo>
                <a:cubicBezTo>
                  <a:pt x="526593" y="337820"/>
                  <a:pt x="529055" y="339090"/>
                  <a:pt x="531673" y="339090"/>
                </a:cubicBezTo>
                <a:cubicBezTo>
                  <a:pt x="535536" y="339090"/>
                  <a:pt x="539315" y="337943"/>
                  <a:pt x="543103" y="337185"/>
                </a:cubicBezTo>
                <a:cubicBezTo>
                  <a:pt x="552574" y="335291"/>
                  <a:pt x="564242" y="332679"/>
                  <a:pt x="573583" y="329565"/>
                </a:cubicBezTo>
                <a:cubicBezTo>
                  <a:pt x="576067" y="328737"/>
                  <a:pt x="568561" y="331145"/>
                  <a:pt x="565963" y="331470"/>
                </a:cubicBezTo>
                <a:cubicBezTo>
                  <a:pt x="558376" y="332418"/>
                  <a:pt x="550723" y="332740"/>
                  <a:pt x="543103" y="333375"/>
                </a:cubicBezTo>
                <a:cubicBezTo>
                  <a:pt x="539928" y="334645"/>
                  <a:pt x="536423" y="335288"/>
                  <a:pt x="533578" y="337185"/>
                </a:cubicBezTo>
                <a:cubicBezTo>
                  <a:pt x="522718" y="344425"/>
                  <a:pt x="528111" y="342404"/>
                  <a:pt x="524053" y="350520"/>
                </a:cubicBezTo>
                <a:cubicBezTo>
                  <a:pt x="523029" y="352568"/>
                  <a:pt x="521513" y="354330"/>
                  <a:pt x="520243" y="356235"/>
                </a:cubicBezTo>
                <a:cubicBezTo>
                  <a:pt x="519608" y="358775"/>
                  <a:pt x="519057" y="361338"/>
                  <a:pt x="518338" y="363855"/>
                </a:cubicBezTo>
                <a:cubicBezTo>
                  <a:pt x="517786" y="365786"/>
                  <a:pt x="516869" y="367610"/>
                  <a:pt x="516433" y="369570"/>
                </a:cubicBezTo>
                <a:cubicBezTo>
                  <a:pt x="515595" y="373341"/>
                  <a:pt x="516515" y="377688"/>
                  <a:pt x="514528" y="381000"/>
                </a:cubicBezTo>
                <a:cubicBezTo>
                  <a:pt x="510645" y="387471"/>
                  <a:pt x="505299" y="388521"/>
                  <a:pt x="499288" y="390525"/>
                </a:cubicBezTo>
                <a:cubicBezTo>
                  <a:pt x="497383" y="389255"/>
                  <a:pt x="495621" y="387739"/>
                  <a:pt x="493573" y="386715"/>
                </a:cubicBezTo>
                <a:cubicBezTo>
                  <a:pt x="489668" y="384762"/>
                  <a:pt x="481956" y="383630"/>
                  <a:pt x="478333" y="382905"/>
                </a:cubicBezTo>
                <a:cubicBezTo>
                  <a:pt x="463728" y="383540"/>
                  <a:pt x="449094" y="383689"/>
                  <a:pt x="434518" y="384810"/>
                </a:cubicBezTo>
                <a:cubicBezTo>
                  <a:pt x="432516" y="384964"/>
                  <a:pt x="430751" y="386228"/>
                  <a:pt x="428803" y="386715"/>
                </a:cubicBezTo>
                <a:cubicBezTo>
                  <a:pt x="425662" y="387500"/>
                  <a:pt x="422453" y="387985"/>
                  <a:pt x="419278" y="388620"/>
                </a:cubicBezTo>
                <a:cubicBezTo>
                  <a:pt x="411654" y="393703"/>
                  <a:pt x="414291" y="392512"/>
                  <a:pt x="404038" y="396240"/>
                </a:cubicBezTo>
                <a:cubicBezTo>
                  <a:pt x="400264" y="397612"/>
                  <a:pt x="395950" y="397822"/>
                  <a:pt x="392608" y="400050"/>
                </a:cubicBezTo>
                <a:cubicBezTo>
                  <a:pt x="378536" y="409431"/>
                  <a:pt x="384841" y="404923"/>
                  <a:pt x="373558" y="413385"/>
                </a:cubicBezTo>
                <a:cubicBezTo>
                  <a:pt x="367930" y="412447"/>
                  <a:pt x="360192" y="409596"/>
                  <a:pt x="354508" y="413385"/>
                </a:cubicBezTo>
                <a:cubicBezTo>
                  <a:pt x="352603" y="414655"/>
                  <a:pt x="351968" y="417195"/>
                  <a:pt x="350698" y="419100"/>
                </a:cubicBezTo>
                <a:cubicBezTo>
                  <a:pt x="355778" y="419735"/>
                  <a:pt x="360901" y="420089"/>
                  <a:pt x="365938" y="421005"/>
                </a:cubicBezTo>
                <a:cubicBezTo>
                  <a:pt x="367914" y="421364"/>
                  <a:pt x="369645" y="422910"/>
                  <a:pt x="371653" y="422910"/>
                </a:cubicBezTo>
                <a:cubicBezTo>
                  <a:pt x="383101" y="422910"/>
                  <a:pt x="394513" y="421640"/>
                  <a:pt x="405943" y="421005"/>
                </a:cubicBezTo>
                <a:cubicBezTo>
                  <a:pt x="424679" y="413510"/>
                  <a:pt x="406526" y="419100"/>
                  <a:pt x="436423" y="419100"/>
                </a:cubicBezTo>
                <a:cubicBezTo>
                  <a:pt x="466910" y="419100"/>
                  <a:pt x="497383" y="417830"/>
                  <a:pt x="527863" y="417195"/>
                </a:cubicBezTo>
                <a:cubicBezTo>
                  <a:pt x="538546" y="413634"/>
                  <a:pt x="531630" y="415777"/>
                  <a:pt x="548818" y="411480"/>
                </a:cubicBezTo>
                <a:lnTo>
                  <a:pt x="556438" y="409575"/>
                </a:lnTo>
                <a:cubicBezTo>
                  <a:pt x="558978" y="408940"/>
                  <a:pt x="561475" y="408100"/>
                  <a:pt x="564058" y="407670"/>
                </a:cubicBezTo>
                <a:cubicBezTo>
                  <a:pt x="577469" y="405435"/>
                  <a:pt x="571824" y="406986"/>
                  <a:pt x="581203" y="403860"/>
                </a:cubicBezTo>
                <a:cubicBezTo>
                  <a:pt x="586918" y="404495"/>
                  <a:pt x="604098" y="405765"/>
                  <a:pt x="598348" y="405765"/>
                </a:cubicBezTo>
                <a:cubicBezTo>
                  <a:pt x="591334" y="405765"/>
                  <a:pt x="584374" y="404536"/>
                  <a:pt x="577393" y="403860"/>
                </a:cubicBezTo>
                <a:lnTo>
                  <a:pt x="539293" y="400050"/>
                </a:lnTo>
                <a:cubicBezTo>
                  <a:pt x="524688" y="400685"/>
                  <a:pt x="510062" y="400949"/>
                  <a:pt x="495478" y="401955"/>
                </a:cubicBezTo>
                <a:cubicBezTo>
                  <a:pt x="481710" y="402904"/>
                  <a:pt x="486024" y="404319"/>
                  <a:pt x="472618" y="407670"/>
                </a:cubicBezTo>
                <a:lnTo>
                  <a:pt x="464998" y="409575"/>
                </a:lnTo>
                <a:cubicBezTo>
                  <a:pt x="463093" y="410845"/>
                  <a:pt x="461375" y="412455"/>
                  <a:pt x="459283" y="413385"/>
                </a:cubicBezTo>
                <a:cubicBezTo>
                  <a:pt x="450710" y="417195"/>
                  <a:pt x="449282" y="416242"/>
                  <a:pt x="442138" y="419100"/>
                </a:cubicBezTo>
                <a:cubicBezTo>
                  <a:pt x="438963" y="420370"/>
                  <a:pt x="435881" y="421904"/>
                  <a:pt x="432613" y="422910"/>
                </a:cubicBezTo>
                <a:cubicBezTo>
                  <a:pt x="427608" y="424450"/>
                  <a:pt x="422341" y="425064"/>
                  <a:pt x="417373" y="426720"/>
                </a:cubicBezTo>
                <a:cubicBezTo>
                  <a:pt x="403970" y="431188"/>
                  <a:pt x="420516" y="425373"/>
                  <a:pt x="404038" y="432435"/>
                </a:cubicBezTo>
                <a:cubicBezTo>
                  <a:pt x="402192" y="433226"/>
                  <a:pt x="400119" y="433442"/>
                  <a:pt x="398323" y="434340"/>
                </a:cubicBezTo>
                <a:cubicBezTo>
                  <a:pt x="396275" y="435364"/>
                  <a:pt x="394596" y="437014"/>
                  <a:pt x="392608" y="438150"/>
                </a:cubicBezTo>
                <a:cubicBezTo>
                  <a:pt x="390142" y="439559"/>
                  <a:pt x="387423" y="440499"/>
                  <a:pt x="384988" y="441960"/>
                </a:cubicBezTo>
                <a:cubicBezTo>
                  <a:pt x="381061" y="444316"/>
                  <a:pt x="377902" y="448132"/>
                  <a:pt x="373558" y="449580"/>
                </a:cubicBezTo>
                <a:lnTo>
                  <a:pt x="356413" y="455295"/>
                </a:lnTo>
                <a:lnTo>
                  <a:pt x="344983" y="459105"/>
                </a:lnTo>
                <a:cubicBezTo>
                  <a:pt x="341202" y="470448"/>
                  <a:pt x="336143" y="483245"/>
                  <a:pt x="344983" y="495300"/>
                </a:cubicBezTo>
                <a:cubicBezTo>
                  <a:pt x="348757" y="500446"/>
                  <a:pt x="357683" y="494030"/>
                  <a:pt x="364033" y="493395"/>
                </a:cubicBezTo>
                <a:cubicBezTo>
                  <a:pt x="367208" y="491490"/>
                  <a:pt x="370525" y="489803"/>
                  <a:pt x="373558" y="487680"/>
                </a:cubicBezTo>
                <a:cubicBezTo>
                  <a:pt x="376889" y="485348"/>
                  <a:pt x="379830" y="482500"/>
                  <a:pt x="383083" y="480060"/>
                </a:cubicBezTo>
                <a:cubicBezTo>
                  <a:pt x="384915" y="478686"/>
                  <a:pt x="386935" y="477581"/>
                  <a:pt x="388798" y="476250"/>
                </a:cubicBezTo>
                <a:cubicBezTo>
                  <a:pt x="391382" y="474405"/>
                  <a:pt x="393517" y="471824"/>
                  <a:pt x="396418" y="470535"/>
                </a:cubicBezTo>
                <a:cubicBezTo>
                  <a:pt x="399377" y="469220"/>
                  <a:pt x="402768" y="469265"/>
                  <a:pt x="405943" y="468630"/>
                </a:cubicBezTo>
                <a:cubicBezTo>
                  <a:pt x="424544" y="459329"/>
                  <a:pt x="410516" y="465384"/>
                  <a:pt x="449758" y="459105"/>
                </a:cubicBezTo>
                <a:cubicBezTo>
                  <a:pt x="453572" y="458495"/>
                  <a:pt x="457524" y="458421"/>
                  <a:pt x="461188" y="457200"/>
                </a:cubicBezTo>
                <a:lnTo>
                  <a:pt x="472618" y="453390"/>
                </a:lnTo>
                <a:cubicBezTo>
                  <a:pt x="464154" y="470317"/>
                  <a:pt x="472004" y="460109"/>
                  <a:pt x="438328" y="462915"/>
                </a:cubicBezTo>
                <a:cubicBezTo>
                  <a:pt x="426465" y="463904"/>
                  <a:pt x="423940" y="464650"/>
                  <a:pt x="413563" y="466725"/>
                </a:cubicBezTo>
                <a:cubicBezTo>
                  <a:pt x="392550" y="479333"/>
                  <a:pt x="398621" y="471993"/>
                  <a:pt x="390703" y="483870"/>
                </a:cubicBezTo>
                <a:cubicBezTo>
                  <a:pt x="393243" y="484505"/>
                  <a:pt x="395710" y="485618"/>
                  <a:pt x="398323" y="485775"/>
                </a:cubicBezTo>
                <a:cubicBezTo>
                  <a:pt x="427508" y="487526"/>
                  <a:pt x="485953" y="489585"/>
                  <a:pt x="485953" y="489585"/>
                </a:cubicBezTo>
                <a:cubicBezTo>
                  <a:pt x="498018" y="488950"/>
                  <a:pt x="510116" y="488774"/>
                  <a:pt x="522148" y="487680"/>
                </a:cubicBezTo>
                <a:cubicBezTo>
                  <a:pt x="524148" y="487498"/>
                  <a:pt x="525926" y="486303"/>
                  <a:pt x="527863" y="485775"/>
                </a:cubicBezTo>
                <a:cubicBezTo>
                  <a:pt x="530534" y="485047"/>
                  <a:pt x="543702" y="482252"/>
                  <a:pt x="548818" y="480060"/>
                </a:cubicBezTo>
                <a:cubicBezTo>
                  <a:pt x="551428" y="478941"/>
                  <a:pt x="553641" y="476744"/>
                  <a:pt x="556438" y="476250"/>
                </a:cubicBezTo>
                <a:cubicBezTo>
                  <a:pt x="564591" y="474811"/>
                  <a:pt x="572948" y="474980"/>
                  <a:pt x="581203" y="474345"/>
                </a:cubicBezTo>
                <a:cubicBezTo>
                  <a:pt x="589816" y="471884"/>
                  <a:pt x="603854" y="468082"/>
                  <a:pt x="611683" y="464820"/>
                </a:cubicBezTo>
                <a:cubicBezTo>
                  <a:pt x="629795" y="457273"/>
                  <a:pt x="601431" y="464203"/>
                  <a:pt x="626923" y="459105"/>
                </a:cubicBezTo>
                <a:cubicBezTo>
                  <a:pt x="629463" y="457835"/>
                  <a:pt x="637383" y="455295"/>
                  <a:pt x="634543" y="455295"/>
                </a:cubicBezTo>
                <a:cubicBezTo>
                  <a:pt x="631123" y="455295"/>
                  <a:pt x="628350" y="458336"/>
                  <a:pt x="625018" y="459105"/>
                </a:cubicBezTo>
                <a:cubicBezTo>
                  <a:pt x="620030" y="460256"/>
                  <a:pt x="614886" y="460669"/>
                  <a:pt x="609778" y="461010"/>
                </a:cubicBezTo>
                <a:cubicBezTo>
                  <a:pt x="595825" y="461940"/>
                  <a:pt x="581838" y="462280"/>
                  <a:pt x="567868" y="462915"/>
                </a:cubicBezTo>
                <a:cubicBezTo>
                  <a:pt x="560248" y="465455"/>
                  <a:pt x="552514" y="467676"/>
                  <a:pt x="545008" y="470535"/>
                </a:cubicBezTo>
                <a:cubicBezTo>
                  <a:pt x="539164" y="472761"/>
                  <a:pt x="533889" y="476481"/>
                  <a:pt x="527863" y="478155"/>
                </a:cubicBezTo>
                <a:cubicBezTo>
                  <a:pt x="522323" y="479694"/>
                  <a:pt x="516433" y="479425"/>
                  <a:pt x="510718" y="480060"/>
                </a:cubicBezTo>
                <a:cubicBezTo>
                  <a:pt x="503098" y="481965"/>
                  <a:pt x="495544" y="484157"/>
                  <a:pt x="487858" y="485775"/>
                </a:cubicBezTo>
                <a:cubicBezTo>
                  <a:pt x="469942" y="489547"/>
                  <a:pt x="479439" y="484403"/>
                  <a:pt x="468808" y="491490"/>
                </a:cubicBezTo>
                <a:cubicBezTo>
                  <a:pt x="474588" y="508831"/>
                  <a:pt x="464146" y="483018"/>
                  <a:pt x="480238" y="499110"/>
                </a:cubicBezTo>
                <a:cubicBezTo>
                  <a:pt x="481658" y="500530"/>
                  <a:pt x="476454" y="500463"/>
                  <a:pt x="474523" y="501015"/>
                </a:cubicBezTo>
                <a:cubicBezTo>
                  <a:pt x="464733" y="503812"/>
                  <a:pt x="464032" y="503279"/>
                  <a:pt x="451663" y="504825"/>
                </a:cubicBezTo>
                <a:lnTo>
                  <a:pt x="440233" y="508635"/>
                </a:lnTo>
                <a:cubicBezTo>
                  <a:pt x="438328" y="509270"/>
                  <a:pt x="436240" y="509507"/>
                  <a:pt x="434518" y="510540"/>
                </a:cubicBezTo>
                <a:cubicBezTo>
                  <a:pt x="426194" y="515534"/>
                  <a:pt x="414329" y="522985"/>
                  <a:pt x="405943" y="525780"/>
                </a:cubicBezTo>
                <a:cubicBezTo>
                  <a:pt x="404038" y="526415"/>
                  <a:pt x="402024" y="526787"/>
                  <a:pt x="400228" y="527685"/>
                </a:cubicBezTo>
                <a:cubicBezTo>
                  <a:pt x="398180" y="528709"/>
                  <a:pt x="396701" y="530822"/>
                  <a:pt x="394513" y="531495"/>
                </a:cubicBezTo>
                <a:cubicBezTo>
                  <a:pt x="390941" y="532594"/>
                  <a:pt x="369565" y="535427"/>
                  <a:pt x="364033" y="539115"/>
                </a:cubicBezTo>
                <a:lnTo>
                  <a:pt x="358318" y="542925"/>
                </a:lnTo>
                <a:cubicBezTo>
                  <a:pt x="357683" y="544830"/>
                  <a:pt x="357833" y="547220"/>
                  <a:pt x="356413" y="548640"/>
                </a:cubicBezTo>
                <a:cubicBezTo>
                  <a:pt x="354405" y="550648"/>
                  <a:pt x="351275" y="551071"/>
                  <a:pt x="348793" y="552450"/>
                </a:cubicBezTo>
                <a:cubicBezTo>
                  <a:pt x="335297" y="559948"/>
                  <a:pt x="344001" y="556587"/>
                  <a:pt x="333553" y="560070"/>
                </a:cubicBezTo>
                <a:cubicBezTo>
                  <a:pt x="334188" y="561975"/>
                  <a:pt x="334906" y="563854"/>
                  <a:pt x="335458" y="565785"/>
                </a:cubicBezTo>
                <a:cubicBezTo>
                  <a:pt x="336177" y="568302"/>
                  <a:pt x="335911" y="571227"/>
                  <a:pt x="337363" y="573405"/>
                </a:cubicBezTo>
                <a:cubicBezTo>
                  <a:pt x="338633" y="575310"/>
                  <a:pt x="341173" y="575945"/>
                  <a:pt x="343078" y="577215"/>
                </a:cubicBezTo>
                <a:cubicBezTo>
                  <a:pt x="348793" y="576580"/>
                  <a:pt x="354645" y="576705"/>
                  <a:pt x="360223" y="575310"/>
                </a:cubicBezTo>
                <a:cubicBezTo>
                  <a:pt x="362444" y="574755"/>
                  <a:pt x="363890" y="572524"/>
                  <a:pt x="365938" y="571500"/>
                </a:cubicBezTo>
                <a:cubicBezTo>
                  <a:pt x="368997" y="569971"/>
                  <a:pt x="372288" y="568960"/>
                  <a:pt x="375463" y="567690"/>
                </a:cubicBezTo>
                <a:cubicBezTo>
                  <a:pt x="423586" y="569541"/>
                  <a:pt x="425411" y="572211"/>
                  <a:pt x="472618" y="563880"/>
                </a:cubicBezTo>
                <a:cubicBezTo>
                  <a:pt x="478550" y="562833"/>
                  <a:pt x="484048" y="560070"/>
                  <a:pt x="489763" y="558165"/>
                </a:cubicBezTo>
                <a:lnTo>
                  <a:pt x="495478" y="556260"/>
                </a:lnTo>
                <a:cubicBezTo>
                  <a:pt x="497383" y="555625"/>
                  <a:pt x="499224" y="554749"/>
                  <a:pt x="501193" y="554355"/>
                </a:cubicBezTo>
                <a:lnTo>
                  <a:pt x="510718" y="552450"/>
                </a:lnTo>
                <a:cubicBezTo>
                  <a:pt x="526970" y="541615"/>
                  <a:pt x="511588" y="550466"/>
                  <a:pt x="552628" y="546735"/>
                </a:cubicBezTo>
                <a:cubicBezTo>
                  <a:pt x="554628" y="546553"/>
                  <a:pt x="556412" y="545382"/>
                  <a:pt x="558343" y="544830"/>
                </a:cubicBezTo>
                <a:cubicBezTo>
                  <a:pt x="560860" y="544111"/>
                  <a:pt x="563390" y="543407"/>
                  <a:pt x="565963" y="542925"/>
                </a:cubicBezTo>
                <a:cubicBezTo>
                  <a:pt x="573556" y="541501"/>
                  <a:pt x="581290" y="540827"/>
                  <a:pt x="588823" y="539115"/>
                </a:cubicBezTo>
                <a:cubicBezTo>
                  <a:pt x="595288" y="537646"/>
                  <a:pt x="601584" y="535496"/>
                  <a:pt x="607873" y="533400"/>
                </a:cubicBezTo>
                <a:cubicBezTo>
                  <a:pt x="611117" y="532319"/>
                  <a:pt x="620642" y="528509"/>
                  <a:pt x="617398" y="529590"/>
                </a:cubicBezTo>
                <a:cubicBezTo>
                  <a:pt x="615493" y="530225"/>
                  <a:pt x="613563" y="530790"/>
                  <a:pt x="611683" y="531495"/>
                </a:cubicBezTo>
                <a:cubicBezTo>
                  <a:pt x="608481" y="532696"/>
                  <a:pt x="605553" y="534898"/>
                  <a:pt x="602158" y="535305"/>
                </a:cubicBezTo>
                <a:cubicBezTo>
                  <a:pt x="589533" y="536820"/>
                  <a:pt x="576749" y="536417"/>
                  <a:pt x="564058" y="537210"/>
                </a:cubicBezTo>
                <a:cubicBezTo>
                  <a:pt x="556426" y="537687"/>
                  <a:pt x="548818" y="538480"/>
                  <a:pt x="541198" y="539115"/>
                </a:cubicBezTo>
                <a:cubicBezTo>
                  <a:pt x="528823" y="542209"/>
                  <a:pt x="531099" y="541275"/>
                  <a:pt x="514528" y="548640"/>
                </a:cubicBezTo>
                <a:cubicBezTo>
                  <a:pt x="503626" y="553485"/>
                  <a:pt x="493269" y="559573"/>
                  <a:pt x="482143" y="563880"/>
                </a:cubicBezTo>
                <a:cubicBezTo>
                  <a:pt x="473521" y="567218"/>
                  <a:pt x="464363" y="568960"/>
                  <a:pt x="455473" y="571500"/>
                </a:cubicBezTo>
                <a:cubicBezTo>
                  <a:pt x="453568" y="572770"/>
                  <a:pt x="452039" y="575107"/>
                  <a:pt x="449758" y="575310"/>
                </a:cubicBezTo>
                <a:cubicBezTo>
                  <a:pt x="366580" y="582704"/>
                  <a:pt x="378279" y="553528"/>
                  <a:pt x="367843" y="584835"/>
                </a:cubicBezTo>
                <a:cubicBezTo>
                  <a:pt x="367940" y="586964"/>
                  <a:pt x="357633" y="629145"/>
                  <a:pt x="377368" y="630555"/>
                </a:cubicBezTo>
                <a:cubicBezTo>
                  <a:pt x="383733" y="631010"/>
                  <a:pt x="390068" y="629285"/>
                  <a:pt x="396418" y="628650"/>
                </a:cubicBezTo>
                <a:cubicBezTo>
                  <a:pt x="400360" y="622737"/>
                  <a:pt x="400738" y="619832"/>
                  <a:pt x="409753" y="619125"/>
                </a:cubicBezTo>
                <a:cubicBezTo>
                  <a:pt x="438901" y="616839"/>
                  <a:pt x="497383" y="615315"/>
                  <a:pt x="497383" y="615315"/>
                </a:cubicBezTo>
                <a:cubicBezTo>
                  <a:pt x="499288" y="614045"/>
                  <a:pt x="500954" y="612309"/>
                  <a:pt x="503098" y="611505"/>
                </a:cubicBezTo>
                <a:cubicBezTo>
                  <a:pt x="506130" y="610368"/>
                  <a:pt x="509397" y="609880"/>
                  <a:pt x="512623" y="609600"/>
                </a:cubicBezTo>
                <a:cubicBezTo>
                  <a:pt x="524028" y="608608"/>
                  <a:pt x="535483" y="608330"/>
                  <a:pt x="546913" y="607695"/>
                </a:cubicBezTo>
                <a:cubicBezTo>
                  <a:pt x="553763" y="605982"/>
                  <a:pt x="556803" y="605094"/>
                  <a:pt x="564058" y="603885"/>
                </a:cubicBezTo>
                <a:cubicBezTo>
                  <a:pt x="568487" y="603147"/>
                  <a:pt x="572958" y="602680"/>
                  <a:pt x="577393" y="601980"/>
                </a:cubicBezTo>
                <a:lnTo>
                  <a:pt x="611683" y="596265"/>
                </a:lnTo>
                <a:cubicBezTo>
                  <a:pt x="615493" y="595630"/>
                  <a:pt x="619342" y="595198"/>
                  <a:pt x="623113" y="594360"/>
                </a:cubicBezTo>
                <a:lnTo>
                  <a:pt x="640258" y="590550"/>
                </a:lnTo>
                <a:cubicBezTo>
                  <a:pt x="644703" y="587375"/>
                  <a:pt x="648783" y="583615"/>
                  <a:pt x="653593" y="581025"/>
                </a:cubicBezTo>
                <a:cubicBezTo>
                  <a:pt x="657129" y="579121"/>
                  <a:pt x="668615" y="575419"/>
                  <a:pt x="665023" y="577215"/>
                </a:cubicBezTo>
                <a:cubicBezTo>
                  <a:pt x="646784" y="586335"/>
                  <a:pt x="639077" y="586838"/>
                  <a:pt x="617398" y="588645"/>
                </a:cubicBezTo>
                <a:cubicBezTo>
                  <a:pt x="588858" y="591023"/>
                  <a:pt x="560248" y="592455"/>
                  <a:pt x="531673" y="594360"/>
                </a:cubicBezTo>
                <a:lnTo>
                  <a:pt x="518338" y="598170"/>
                </a:lnTo>
                <a:cubicBezTo>
                  <a:pt x="515812" y="598859"/>
                  <a:pt x="513111" y="599012"/>
                  <a:pt x="510718" y="600075"/>
                </a:cubicBezTo>
                <a:cubicBezTo>
                  <a:pt x="507334" y="601579"/>
                  <a:pt x="504548" y="604224"/>
                  <a:pt x="501193" y="605790"/>
                </a:cubicBezTo>
                <a:cubicBezTo>
                  <a:pt x="490736" y="610670"/>
                  <a:pt x="485561" y="612271"/>
                  <a:pt x="476428" y="615315"/>
                </a:cubicBezTo>
                <a:cubicBezTo>
                  <a:pt x="474257" y="618571"/>
                  <a:pt x="468187" y="626827"/>
                  <a:pt x="468808" y="630555"/>
                </a:cubicBezTo>
                <a:cubicBezTo>
                  <a:pt x="469138" y="632536"/>
                  <a:pt x="472618" y="631825"/>
                  <a:pt x="474523" y="632460"/>
                </a:cubicBezTo>
                <a:cubicBezTo>
                  <a:pt x="478968" y="630555"/>
                  <a:pt x="483533" y="628908"/>
                  <a:pt x="487858" y="626745"/>
                </a:cubicBezTo>
                <a:cubicBezTo>
                  <a:pt x="491170" y="625089"/>
                  <a:pt x="493752" y="621756"/>
                  <a:pt x="497383" y="621030"/>
                </a:cubicBezTo>
                <a:cubicBezTo>
                  <a:pt x="506744" y="619158"/>
                  <a:pt x="516433" y="619760"/>
                  <a:pt x="525958" y="619125"/>
                </a:cubicBezTo>
                <a:cubicBezTo>
                  <a:pt x="528498" y="618490"/>
                  <a:pt x="530964" y="617361"/>
                  <a:pt x="533578" y="617220"/>
                </a:cubicBezTo>
                <a:cubicBezTo>
                  <a:pt x="591734" y="614076"/>
                  <a:pt x="582746" y="614459"/>
                  <a:pt x="626923" y="617220"/>
                </a:cubicBezTo>
                <a:cubicBezTo>
                  <a:pt x="623748" y="619125"/>
                  <a:pt x="621012" y="622132"/>
                  <a:pt x="617398" y="622935"/>
                </a:cubicBezTo>
                <a:cubicBezTo>
                  <a:pt x="609316" y="624731"/>
                  <a:pt x="600905" y="624488"/>
                  <a:pt x="592633" y="624840"/>
                </a:cubicBezTo>
                <a:cubicBezTo>
                  <a:pt x="571053" y="625758"/>
                  <a:pt x="549453" y="626110"/>
                  <a:pt x="527863" y="626745"/>
                </a:cubicBezTo>
                <a:cubicBezTo>
                  <a:pt x="518973" y="627380"/>
                  <a:pt x="509997" y="627260"/>
                  <a:pt x="501193" y="628650"/>
                </a:cubicBezTo>
                <a:cubicBezTo>
                  <a:pt x="487365" y="630833"/>
                  <a:pt x="495662" y="633013"/>
                  <a:pt x="484048" y="638175"/>
                </a:cubicBezTo>
                <a:cubicBezTo>
                  <a:pt x="481089" y="639490"/>
                  <a:pt x="477698" y="639445"/>
                  <a:pt x="474523" y="640080"/>
                </a:cubicBezTo>
                <a:cubicBezTo>
                  <a:pt x="462369" y="648183"/>
                  <a:pt x="474554" y="638114"/>
                  <a:pt x="466903" y="653415"/>
                </a:cubicBezTo>
                <a:cubicBezTo>
                  <a:pt x="465698" y="655825"/>
                  <a:pt x="463258" y="657405"/>
                  <a:pt x="461188" y="659130"/>
                </a:cubicBezTo>
                <a:cubicBezTo>
                  <a:pt x="456521" y="663019"/>
                  <a:pt x="451784" y="664805"/>
                  <a:pt x="445948" y="666750"/>
                </a:cubicBezTo>
                <a:cubicBezTo>
                  <a:pt x="443464" y="667578"/>
                  <a:pt x="440868" y="668020"/>
                  <a:pt x="438328" y="668655"/>
                </a:cubicBezTo>
                <a:cubicBezTo>
                  <a:pt x="425628" y="668020"/>
                  <a:pt x="412944" y="666750"/>
                  <a:pt x="400228" y="666750"/>
                </a:cubicBezTo>
                <a:cubicBezTo>
                  <a:pt x="378769" y="666750"/>
                  <a:pt x="374904" y="667796"/>
                  <a:pt x="358318" y="670560"/>
                </a:cubicBezTo>
                <a:cubicBezTo>
                  <a:pt x="353238" y="672465"/>
                  <a:pt x="348017" y="674030"/>
                  <a:pt x="343078" y="676275"/>
                </a:cubicBezTo>
                <a:cubicBezTo>
                  <a:pt x="322767" y="685507"/>
                  <a:pt x="350871" y="675582"/>
                  <a:pt x="331648" y="681990"/>
                </a:cubicBezTo>
                <a:cubicBezTo>
                  <a:pt x="331013" y="683895"/>
                  <a:pt x="329743" y="685697"/>
                  <a:pt x="329743" y="687705"/>
                </a:cubicBezTo>
                <a:cubicBezTo>
                  <a:pt x="329743" y="692042"/>
                  <a:pt x="331516" y="699792"/>
                  <a:pt x="335458" y="702945"/>
                </a:cubicBezTo>
                <a:cubicBezTo>
                  <a:pt x="337026" y="704199"/>
                  <a:pt x="339268" y="704215"/>
                  <a:pt x="341173" y="704850"/>
                </a:cubicBezTo>
                <a:cubicBezTo>
                  <a:pt x="342443" y="706755"/>
                  <a:pt x="343195" y="709135"/>
                  <a:pt x="344983" y="710565"/>
                </a:cubicBezTo>
                <a:cubicBezTo>
                  <a:pt x="346551" y="711819"/>
                  <a:pt x="348852" y="711679"/>
                  <a:pt x="350698" y="712470"/>
                </a:cubicBezTo>
                <a:cubicBezTo>
                  <a:pt x="353308" y="713589"/>
                  <a:pt x="355778" y="715010"/>
                  <a:pt x="358318" y="716280"/>
                </a:cubicBezTo>
                <a:cubicBezTo>
                  <a:pt x="373108" y="714431"/>
                  <a:pt x="385665" y="715476"/>
                  <a:pt x="398323" y="708660"/>
                </a:cubicBezTo>
                <a:cubicBezTo>
                  <a:pt x="403598" y="705820"/>
                  <a:pt x="408483" y="702310"/>
                  <a:pt x="413563" y="699135"/>
                </a:cubicBezTo>
                <a:cubicBezTo>
                  <a:pt x="416255" y="697452"/>
                  <a:pt x="418426" y="694995"/>
                  <a:pt x="421183" y="693420"/>
                </a:cubicBezTo>
                <a:cubicBezTo>
                  <a:pt x="422926" y="692424"/>
                  <a:pt x="425070" y="692346"/>
                  <a:pt x="426898" y="691515"/>
                </a:cubicBezTo>
                <a:cubicBezTo>
                  <a:pt x="432069" y="689165"/>
                  <a:pt x="436628" y="685273"/>
                  <a:pt x="442138" y="683895"/>
                </a:cubicBezTo>
                <a:cubicBezTo>
                  <a:pt x="444678" y="683260"/>
                  <a:pt x="447259" y="682771"/>
                  <a:pt x="449758" y="681990"/>
                </a:cubicBezTo>
                <a:cubicBezTo>
                  <a:pt x="457425" y="679594"/>
                  <a:pt x="464826" y="676318"/>
                  <a:pt x="472618" y="674370"/>
                </a:cubicBezTo>
                <a:cubicBezTo>
                  <a:pt x="478310" y="672947"/>
                  <a:pt x="489044" y="670353"/>
                  <a:pt x="493573" y="668655"/>
                </a:cubicBezTo>
                <a:cubicBezTo>
                  <a:pt x="501568" y="665657"/>
                  <a:pt x="509483" y="660172"/>
                  <a:pt x="518338" y="659130"/>
                </a:cubicBezTo>
                <a:cubicBezTo>
                  <a:pt x="526561" y="658163"/>
                  <a:pt x="534848" y="657860"/>
                  <a:pt x="543103" y="657225"/>
                </a:cubicBezTo>
                <a:cubicBezTo>
                  <a:pt x="562986" y="652254"/>
                  <a:pt x="533964" y="659075"/>
                  <a:pt x="573583" y="653415"/>
                </a:cubicBezTo>
                <a:cubicBezTo>
                  <a:pt x="579379" y="652587"/>
                  <a:pt x="585013" y="650875"/>
                  <a:pt x="590728" y="649605"/>
                </a:cubicBezTo>
                <a:cubicBezTo>
                  <a:pt x="593268" y="648335"/>
                  <a:pt x="596340" y="643787"/>
                  <a:pt x="598348" y="645795"/>
                </a:cubicBezTo>
                <a:cubicBezTo>
                  <a:pt x="600253" y="647700"/>
                  <a:pt x="594825" y="649944"/>
                  <a:pt x="592633" y="651510"/>
                </a:cubicBezTo>
                <a:cubicBezTo>
                  <a:pt x="588682" y="654332"/>
                  <a:pt x="577438" y="658359"/>
                  <a:pt x="573583" y="659130"/>
                </a:cubicBezTo>
                <a:cubicBezTo>
                  <a:pt x="570408" y="659765"/>
                  <a:pt x="567182" y="660183"/>
                  <a:pt x="564058" y="661035"/>
                </a:cubicBezTo>
                <a:cubicBezTo>
                  <a:pt x="560183" y="662092"/>
                  <a:pt x="556402" y="663473"/>
                  <a:pt x="552628" y="664845"/>
                </a:cubicBezTo>
                <a:cubicBezTo>
                  <a:pt x="549414" y="666014"/>
                  <a:pt x="546305" y="667454"/>
                  <a:pt x="543103" y="668655"/>
                </a:cubicBezTo>
                <a:cubicBezTo>
                  <a:pt x="541223" y="669360"/>
                  <a:pt x="539143" y="669585"/>
                  <a:pt x="537388" y="670560"/>
                </a:cubicBezTo>
                <a:cubicBezTo>
                  <a:pt x="533385" y="672784"/>
                  <a:pt x="530302" y="676732"/>
                  <a:pt x="525958" y="678180"/>
                </a:cubicBezTo>
                <a:cubicBezTo>
                  <a:pt x="524053" y="678815"/>
                  <a:pt x="522011" y="679133"/>
                  <a:pt x="520243" y="680085"/>
                </a:cubicBezTo>
                <a:cubicBezTo>
                  <a:pt x="513723" y="683596"/>
                  <a:pt x="508455" y="690063"/>
                  <a:pt x="501193" y="691515"/>
                </a:cubicBezTo>
                <a:cubicBezTo>
                  <a:pt x="484170" y="694920"/>
                  <a:pt x="494895" y="693151"/>
                  <a:pt x="468808" y="695325"/>
                </a:cubicBezTo>
                <a:cubicBezTo>
                  <a:pt x="462139" y="697548"/>
                  <a:pt x="454291" y="699916"/>
                  <a:pt x="447853" y="702945"/>
                </a:cubicBezTo>
                <a:cubicBezTo>
                  <a:pt x="440144" y="706573"/>
                  <a:pt x="433075" y="711681"/>
                  <a:pt x="424993" y="714375"/>
                </a:cubicBezTo>
                <a:cubicBezTo>
                  <a:pt x="423088" y="715010"/>
                  <a:pt x="421259" y="715950"/>
                  <a:pt x="419278" y="716280"/>
                </a:cubicBezTo>
                <a:cubicBezTo>
                  <a:pt x="413606" y="717225"/>
                  <a:pt x="407848" y="717550"/>
                  <a:pt x="402133" y="718185"/>
                </a:cubicBezTo>
                <a:cubicBezTo>
                  <a:pt x="397053" y="720725"/>
                  <a:pt x="392281" y="724009"/>
                  <a:pt x="386893" y="725805"/>
                </a:cubicBezTo>
                <a:cubicBezTo>
                  <a:pt x="374799" y="729836"/>
                  <a:pt x="387934" y="725159"/>
                  <a:pt x="369748" y="733425"/>
                </a:cubicBezTo>
                <a:cubicBezTo>
                  <a:pt x="351924" y="741527"/>
                  <a:pt x="368419" y="732318"/>
                  <a:pt x="350698" y="742950"/>
                </a:cubicBezTo>
                <a:cubicBezTo>
                  <a:pt x="341133" y="757298"/>
                  <a:pt x="352364" y="739063"/>
                  <a:pt x="344983" y="756285"/>
                </a:cubicBezTo>
                <a:cubicBezTo>
                  <a:pt x="344081" y="758389"/>
                  <a:pt x="342197" y="759952"/>
                  <a:pt x="341173" y="762000"/>
                </a:cubicBezTo>
                <a:cubicBezTo>
                  <a:pt x="340275" y="763796"/>
                  <a:pt x="337299" y="767321"/>
                  <a:pt x="339268" y="767715"/>
                </a:cubicBezTo>
                <a:cubicBezTo>
                  <a:pt x="346289" y="769119"/>
                  <a:pt x="351108" y="762747"/>
                  <a:pt x="356413" y="760095"/>
                </a:cubicBezTo>
                <a:cubicBezTo>
                  <a:pt x="357600" y="759502"/>
                  <a:pt x="368685" y="755039"/>
                  <a:pt x="371653" y="754380"/>
                </a:cubicBezTo>
                <a:cubicBezTo>
                  <a:pt x="375424" y="753542"/>
                  <a:pt x="379273" y="753110"/>
                  <a:pt x="383083" y="752475"/>
                </a:cubicBezTo>
                <a:cubicBezTo>
                  <a:pt x="385623" y="751205"/>
                  <a:pt x="388237" y="750074"/>
                  <a:pt x="390703" y="748665"/>
                </a:cubicBezTo>
                <a:cubicBezTo>
                  <a:pt x="392691" y="747529"/>
                  <a:pt x="394326" y="745785"/>
                  <a:pt x="396418" y="744855"/>
                </a:cubicBezTo>
                <a:cubicBezTo>
                  <a:pt x="406327" y="740451"/>
                  <a:pt x="410335" y="740690"/>
                  <a:pt x="421183" y="739140"/>
                </a:cubicBezTo>
                <a:cubicBezTo>
                  <a:pt x="444522" y="727470"/>
                  <a:pt x="421585" y="737686"/>
                  <a:pt x="442138" y="731520"/>
                </a:cubicBezTo>
                <a:cubicBezTo>
                  <a:pt x="445413" y="730537"/>
                  <a:pt x="448364" y="728610"/>
                  <a:pt x="451663" y="727710"/>
                </a:cubicBezTo>
                <a:cubicBezTo>
                  <a:pt x="477460" y="720675"/>
                  <a:pt x="461395" y="737132"/>
                  <a:pt x="506908" y="714375"/>
                </a:cubicBezTo>
                <a:cubicBezTo>
                  <a:pt x="509448" y="713105"/>
                  <a:pt x="511918" y="711684"/>
                  <a:pt x="514528" y="710565"/>
                </a:cubicBezTo>
                <a:cubicBezTo>
                  <a:pt x="516374" y="709774"/>
                  <a:pt x="518447" y="709558"/>
                  <a:pt x="520243" y="708660"/>
                </a:cubicBezTo>
                <a:cubicBezTo>
                  <a:pt x="522291" y="707636"/>
                  <a:pt x="523866" y="705780"/>
                  <a:pt x="525958" y="704850"/>
                </a:cubicBezTo>
                <a:cubicBezTo>
                  <a:pt x="529628" y="703219"/>
                  <a:pt x="533796" y="702836"/>
                  <a:pt x="537388" y="701040"/>
                </a:cubicBezTo>
                <a:cubicBezTo>
                  <a:pt x="539928" y="699770"/>
                  <a:pt x="542542" y="698639"/>
                  <a:pt x="545008" y="697230"/>
                </a:cubicBezTo>
                <a:cubicBezTo>
                  <a:pt x="546996" y="696094"/>
                  <a:pt x="548675" y="694444"/>
                  <a:pt x="550723" y="693420"/>
                </a:cubicBezTo>
                <a:cubicBezTo>
                  <a:pt x="553782" y="691891"/>
                  <a:pt x="557004" y="690691"/>
                  <a:pt x="560248" y="689610"/>
                </a:cubicBezTo>
                <a:cubicBezTo>
                  <a:pt x="563910" y="688389"/>
                  <a:pt x="569914" y="687635"/>
                  <a:pt x="573583" y="685800"/>
                </a:cubicBezTo>
                <a:cubicBezTo>
                  <a:pt x="575631" y="684776"/>
                  <a:pt x="577126" y="682714"/>
                  <a:pt x="579298" y="681990"/>
                </a:cubicBezTo>
                <a:cubicBezTo>
                  <a:pt x="582962" y="680769"/>
                  <a:pt x="586957" y="680923"/>
                  <a:pt x="590728" y="680085"/>
                </a:cubicBezTo>
                <a:cubicBezTo>
                  <a:pt x="592688" y="679649"/>
                  <a:pt x="594495" y="678667"/>
                  <a:pt x="596443" y="678180"/>
                </a:cubicBezTo>
                <a:cubicBezTo>
                  <a:pt x="599584" y="677395"/>
                  <a:pt x="602827" y="677060"/>
                  <a:pt x="605968" y="676275"/>
                </a:cubicBezTo>
                <a:cubicBezTo>
                  <a:pt x="607916" y="675788"/>
                  <a:pt x="609686" y="674580"/>
                  <a:pt x="611683" y="674370"/>
                </a:cubicBezTo>
                <a:cubicBezTo>
                  <a:pt x="621807" y="673304"/>
                  <a:pt x="632003" y="673100"/>
                  <a:pt x="642163" y="672465"/>
                </a:cubicBezTo>
                <a:cubicBezTo>
                  <a:pt x="646608" y="671830"/>
                  <a:pt x="651482" y="668552"/>
                  <a:pt x="655498" y="670560"/>
                </a:cubicBezTo>
                <a:cubicBezTo>
                  <a:pt x="658557" y="672089"/>
                  <a:pt x="649248" y="673387"/>
                  <a:pt x="645973" y="674370"/>
                </a:cubicBezTo>
                <a:cubicBezTo>
                  <a:pt x="642872" y="675300"/>
                  <a:pt x="639549" y="675345"/>
                  <a:pt x="636448" y="676275"/>
                </a:cubicBezTo>
                <a:cubicBezTo>
                  <a:pt x="633173" y="677258"/>
                  <a:pt x="629982" y="678556"/>
                  <a:pt x="626923" y="680085"/>
                </a:cubicBezTo>
                <a:cubicBezTo>
                  <a:pt x="612472" y="687311"/>
                  <a:pt x="622620" y="684106"/>
                  <a:pt x="609778" y="689610"/>
                </a:cubicBezTo>
                <a:cubicBezTo>
                  <a:pt x="602293" y="692818"/>
                  <a:pt x="603418" y="690392"/>
                  <a:pt x="594538" y="695325"/>
                </a:cubicBezTo>
                <a:cubicBezTo>
                  <a:pt x="591763" y="696867"/>
                  <a:pt x="589801" y="699709"/>
                  <a:pt x="586918" y="701040"/>
                </a:cubicBezTo>
                <a:cubicBezTo>
                  <a:pt x="581448" y="703564"/>
                  <a:pt x="575161" y="704061"/>
                  <a:pt x="569773" y="706755"/>
                </a:cubicBezTo>
                <a:cubicBezTo>
                  <a:pt x="567233" y="708025"/>
                  <a:pt x="564812" y="709568"/>
                  <a:pt x="562153" y="710565"/>
                </a:cubicBezTo>
                <a:cubicBezTo>
                  <a:pt x="559702" y="711484"/>
                  <a:pt x="556964" y="711498"/>
                  <a:pt x="554533" y="712470"/>
                </a:cubicBezTo>
                <a:cubicBezTo>
                  <a:pt x="550578" y="714052"/>
                  <a:pt x="547199" y="717015"/>
                  <a:pt x="543103" y="718185"/>
                </a:cubicBezTo>
                <a:cubicBezTo>
                  <a:pt x="538180" y="719591"/>
                  <a:pt x="532943" y="719455"/>
                  <a:pt x="527863" y="720090"/>
                </a:cubicBezTo>
                <a:cubicBezTo>
                  <a:pt x="524053" y="721995"/>
                  <a:pt x="520157" y="723736"/>
                  <a:pt x="516433" y="725805"/>
                </a:cubicBezTo>
                <a:cubicBezTo>
                  <a:pt x="508780" y="730057"/>
                  <a:pt x="512238" y="729997"/>
                  <a:pt x="503098" y="733425"/>
                </a:cubicBezTo>
                <a:cubicBezTo>
                  <a:pt x="500647" y="734344"/>
                  <a:pt x="497929" y="734411"/>
                  <a:pt x="495478" y="735330"/>
                </a:cubicBezTo>
                <a:cubicBezTo>
                  <a:pt x="492819" y="736327"/>
                  <a:pt x="490443" y="737965"/>
                  <a:pt x="487858" y="739140"/>
                </a:cubicBezTo>
                <a:cubicBezTo>
                  <a:pt x="483580" y="741084"/>
                  <a:pt x="474584" y="745220"/>
                  <a:pt x="468808" y="746760"/>
                </a:cubicBezTo>
                <a:cubicBezTo>
                  <a:pt x="461219" y="748784"/>
                  <a:pt x="453724" y="751364"/>
                  <a:pt x="445948" y="752475"/>
                </a:cubicBezTo>
                <a:cubicBezTo>
                  <a:pt x="432066" y="754458"/>
                  <a:pt x="417511" y="755604"/>
                  <a:pt x="404038" y="760095"/>
                </a:cubicBezTo>
                <a:lnTo>
                  <a:pt x="386893" y="765810"/>
                </a:lnTo>
                <a:lnTo>
                  <a:pt x="381178" y="767715"/>
                </a:lnTo>
                <a:cubicBezTo>
                  <a:pt x="379273" y="768350"/>
                  <a:pt x="377259" y="768722"/>
                  <a:pt x="375463" y="769620"/>
                </a:cubicBezTo>
                <a:cubicBezTo>
                  <a:pt x="372923" y="770890"/>
                  <a:pt x="370309" y="772021"/>
                  <a:pt x="367843" y="773430"/>
                </a:cubicBezTo>
                <a:cubicBezTo>
                  <a:pt x="365855" y="774566"/>
                  <a:pt x="364176" y="776216"/>
                  <a:pt x="362128" y="777240"/>
                </a:cubicBezTo>
                <a:cubicBezTo>
                  <a:pt x="360332" y="778138"/>
                  <a:pt x="358209" y="778247"/>
                  <a:pt x="356413" y="779145"/>
                </a:cubicBezTo>
                <a:cubicBezTo>
                  <a:pt x="354365" y="780169"/>
                  <a:pt x="352686" y="781819"/>
                  <a:pt x="350698" y="782955"/>
                </a:cubicBezTo>
                <a:cubicBezTo>
                  <a:pt x="344469" y="786515"/>
                  <a:pt x="340357" y="787853"/>
                  <a:pt x="333553" y="790575"/>
                </a:cubicBezTo>
                <a:cubicBezTo>
                  <a:pt x="327766" y="799255"/>
                  <a:pt x="321990" y="805353"/>
                  <a:pt x="331648" y="819150"/>
                </a:cubicBezTo>
                <a:lnTo>
                  <a:pt x="348793" y="813435"/>
                </a:lnTo>
                <a:cubicBezTo>
                  <a:pt x="364518" y="808193"/>
                  <a:pt x="348238" y="813222"/>
                  <a:pt x="383083" y="807720"/>
                </a:cubicBezTo>
                <a:cubicBezTo>
                  <a:pt x="385669" y="807312"/>
                  <a:pt x="388143" y="806364"/>
                  <a:pt x="390703" y="805815"/>
                </a:cubicBezTo>
                <a:cubicBezTo>
                  <a:pt x="397035" y="804458"/>
                  <a:pt x="403403" y="803275"/>
                  <a:pt x="409753" y="802005"/>
                </a:cubicBezTo>
                <a:cubicBezTo>
                  <a:pt x="417303" y="798230"/>
                  <a:pt x="416841" y="797772"/>
                  <a:pt x="424993" y="796290"/>
                </a:cubicBezTo>
                <a:cubicBezTo>
                  <a:pt x="439832" y="793592"/>
                  <a:pt x="434606" y="795721"/>
                  <a:pt x="445948" y="792480"/>
                </a:cubicBezTo>
                <a:cubicBezTo>
                  <a:pt x="447879" y="791928"/>
                  <a:pt x="449867" y="791473"/>
                  <a:pt x="451663" y="790575"/>
                </a:cubicBezTo>
                <a:cubicBezTo>
                  <a:pt x="457511" y="787651"/>
                  <a:pt x="463161" y="784344"/>
                  <a:pt x="468808" y="781050"/>
                </a:cubicBezTo>
                <a:cubicBezTo>
                  <a:pt x="470786" y="779896"/>
                  <a:pt x="472475" y="778264"/>
                  <a:pt x="474523" y="777240"/>
                </a:cubicBezTo>
                <a:cubicBezTo>
                  <a:pt x="481886" y="773558"/>
                  <a:pt x="483168" y="773998"/>
                  <a:pt x="489763" y="771525"/>
                </a:cubicBezTo>
                <a:cubicBezTo>
                  <a:pt x="507986" y="764691"/>
                  <a:pt x="492031" y="770134"/>
                  <a:pt x="505003" y="765810"/>
                </a:cubicBezTo>
                <a:cubicBezTo>
                  <a:pt x="524565" y="785372"/>
                  <a:pt x="511078" y="777835"/>
                  <a:pt x="550723" y="773430"/>
                </a:cubicBezTo>
                <a:cubicBezTo>
                  <a:pt x="552628" y="772160"/>
                  <a:pt x="554390" y="770644"/>
                  <a:pt x="556438" y="769620"/>
                </a:cubicBezTo>
                <a:cubicBezTo>
                  <a:pt x="562311" y="766683"/>
                  <a:pt x="572140" y="766467"/>
                  <a:pt x="577393" y="765810"/>
                </a:cubicBezTo>
                <a:cubicBezTo>
                  <a:pt x="579933" y="764540"/>
                  <a:pt x="582531" y="763379"/>
                  <a:pt x="585013" y="762000"/>
                </a:cubicBezTo>
                <a:cubicBezTo>
                  <a:pt x="588250" y="760202"/>
                  <a:pt x="590848" y="756592"/>
                  <a:pt x="594538" y="756285"/>
                </a:cubicBezTo>
                <a:cubicBezTo>
                  <a:pt x="599145" y="755901"/>
                  <a:pt x="603428" y="758825"/>
                  <a:pt x="607873" y="760095"/>
                </a:cubicBezTo>
                <a:cubicBezTo>
                  <a:pt x="586975" y="780993"/>
                  <a:pt x="612066" y="758515"/>
                  <a:pt x="592633" y="769620"/>
                </a:cubicBezTo>
                <a:cubicBezTo>
                  <a:pt x="590294" y="770957"/>
                  <a:pt x="589191" y="773889"/>
                  <a:pt x="586918" y="775335"/>
                </a:cubicBezTo>
                <a:cubicBezTo>
                  <a:pt x="582126" y="778384"/>
                  <a:pt x="576515" y="779978"/>
                  <a:pt x="571678" y="782955"/>
                </a:cubicBezTo>
                <a:cubicBezTo>
                  <a:pt x="568215" y="785086"/>
                  <a:pt x="566098" y="789589"/>
                  <a:pt x="562153" y="790575"/>
                </a:cubicBezTo>
                <a:cubicBezTo>
                  <a:pt x="552892" y="792890"/>
                  <a:pt x="543103" y="791845"/>
                  <a:pt x="533578" y="792480"/>
                </a:cubicBezTo>
                <a:cubicBezTo>
                  <a:pt x="531673" y="793115"/>
                  <a:pt x="529709" y="793594"/>
                  <a:pt x="527863" y="794385"/>
                </a:cubicBezTo>
                <a:cubicBezTo>
                  <a:pt x="521852" y="796961"/>
                  <a:pt x="515581" y="801582"/>
                  <a:pt x="508813" y="802005"/>
                </a:cubicBezTo>
                <a:lnTo>
                  <a:pt x="478333" y="803910"/>
                </a:lnTo>
                <a:cubicBezTo>
                  <a:pt x="472742" y="805028"/>
                  <a:pt x="468219" y="805523"/>
                  <a:pt x="463093" y="807720"/>
                </a:cubicBezTo>
                <a:cubicBezTo>
                  <a:pt x="460483" y="808839"/>
                  <a:pt x="457939" y="810121"/>
                  <a:pt x="455473" y="811530"/>
                </a:cubicBezTo>
                <a:cubicBezTo>
                  <a:pt x="453485" y="812666"/>
                  <a:pt x="451884" y="814490"/>
                  <a:pt x="449758" y="815340"/>
                </a:cubicBezTo>
                <a:cubicBezTo>
                  <a:pt x="442300" y="818323"/>
                  <a:pt x="434356" y="819977"/>
                  <a:pt x="426898" y="822960"/>
                </a:cubicBezTo>
                <a:cubicBezTo>
                  <a:pt x="423723" y="824230"/>
                  <a:pt x="420672" y="825870"/>
                  <a:pt x="417373" y="826770"/>
                </a:cubicBezTo>
                <a:cubicBezTo>
                  <a:pt x="413647" y="827786"/>
                  <a:pt x="409753" y="828040"/>
                  <a:pt x="405943" y="828675"/>
                </a:cubicBezTo>
                <a:cubicBezTo>
                  <a:pt x="403403" y="829945"/>
                  <a:pt x="400982" y="831488"/>
                  <a:pt x="398323" y="832485"/>
                </a:cubicBezTo>
                <a:cubicBezTo>
                  <a:pt x="395872" y="833404"/>
                  <a:pt x="393109" y="833359"/>
                  <a:pt x="390703" y="834390"/>
                </a:cubicBezTo>
                <a:cubicBezTo>
                  <a:pt x="388599" y="835292"/>
                  <a:pt x="387219" y="837685"/>
                  <a:pt x="384988" y="838200"/>
                </a:cubicBezTo>
                <a:cubicBezTo>
                  <a:pt x="378770" y="839635"/>
                  <a:pt x="372264" y="839262"/>
                  <a:pt x="365938" y="840105"/>
                </a:cubicBezTo>
                <a:cubicBezTo>
                  <a:pt x="358248" y="841130"/>
                  <a:pt x="350430" y="843369"/>
                  <a:pt x="343078" y="845820"/>
                </a:cubicBezTo>
                <a:cubicBezTo>
                  <a:pt x="337523" y="851375"/>
                  <a:pt x="332338" y="856215"/>
                  <a:pt x="327838" y="862965"/>
                </a:cubicBezTo>
                <a:cubicBezTo>
                  <a:pt x="326724" y="864636"/>
                  <a:pt x="326568" y="866775"/>
                  <a:pt x="325933" y="868680"/>
                </a:cubicBezTo>
                <a:cubicBezTo>
                  <a:pt x="339427" y="873178"/>
                  <a:pt x="334941" y="873663"/>
                  <a:pt x="348793" y="870585"/>
                </a:cubicBezTo>
                <a:cubicBezTo>
                  <a:pt x="350753" y="870149"/>
                  <a:pt x="352712" y="869578"/>
                  <a:pt x="354508" y="868680"/>
                </a:cubicBezTo>
                <a:cubicBezTo>
                  <a:pt x="357820" y="867024"/>
                  <a:pt x="360893" y="864927"/>
                  <a:pt x="364033" y="862965"/>
                </a:cubicBezTo>
                <a:cubicBezTo>
                  <a:pt x="365975" y="861752"/>
                  <a:pt x="367508" y="859627"/>
                  <a:pt x="369748" y="859155"/>
                </a:cubicBezTo>
                <a:cubicBezTo>
                  <a:pt x="379767" y="857046"/>
                  <a:pt x="390068" y="856615"/>
                  <a:pt x="400228" y="855345"/>
                </a:cubicBezTo>
                <a:cubicBezTo>
                  <a:pt x="403403" y="854075"/>
                  <a:pt x="406987" y="853546"/>
                  <a:pt x="409753" y="851535"/>
                </a:cubicBezTo>
                <a:cubicBezTo>
                  <a:pt x="414111" y="848366"/>
                  <a:pt x="417373" y="843915"/>
                  <a:pt x="421183" y="840105"/>
                </a:cubicBezTo>
                <a:cubicBezTo>
                  <a:pt x="423723" y="837565"/>
                  <a:pt x="425318" y="833356"/>
                  <a:pt x="428803" y="832485"/>
                </a:cubicBezTo>
                <a:lnTo>
                  <a:pt x="436423" y="830580"/>
                </a:lnTo>
                <a:cubicBezTo>
                  <a:pt x="439598" y="828675"/>
                  <a:pt x="442468" y="826130"/>
                  <a:pt x="445948" y="824865"/>
                </a:cubicBezTo>
                <a:cubicBezTo>
                  <a:pt x="449578" y="823545"/>
                  <a:pt x="453607" y="823798"/>
                  <a:pt x="457378" y="822960"/>
                </a:cubicBezTo>
                <a:cubicBezTo>
                  <a:pt x="459338" y="822524"/>
                  <a:pt x="461095" y="821255"/>
                  <a:pt x="463093" y="821055"/>
                </a:cubicBezTo>
                <a:cubicBezTo>
                  <a:pt x="473853" y="819979"/>
                  <a:pt x="484683" y="819785"/>
                  <a:pt x="495478" y="819150"/>
                </a:cubicBezTo>
                <a:cubicBezTo>
                  <a:pt x="503098" y="819785"/>
                  <a:pt x="510796" y="819798"/>
                  <a:pt x="518338" y="821055"/>
                </a:cubicBezTo>
                <a:cubicBezTo>
                  <a:pt x="522299" y="821715"/>
                  <a:pt x="525830" y="824077"/>
                  <a:pt x="529768" y="824865"/>
                </a:cubicBezTo>
                <a:cubicBezTo>
                  <a:pt x="532943" y="825500"/>
                  <a:pt x="542189" y="828218"/>
                  <a:pt x="539293" y="826770"/>
                </a:cubicBezTo>
                <a:cubicBezTo>
                  <a:pt x="534435" y="824341"/>
                  <a:pt x="510741" y="816035"/>
                  <a:pt x="503098" y="815340"/>
                </a:cubicBezTo>
                <a:cubicBezTo>
                  <a:pt x="487276" y="813902"/>
                  <a:pt x="471348" y="814070"/>
                  <a:pt x="455473" y="813435"/>
                </a:cubicBezTo>
                <a:cubicBezTo>
                  <a:pt x="442302" y="818374"/>
                  <a:pt x="440066" y="817412"/>
                  <a:pt x="430708" y="826770"/>
                </a:cubicBezTo>
                <a:cubicBezTo>
                  <a:pt x="429089" y="828389"/>
                  <a:pt x="428168" y="830580"/>
                  <a:pt x="426898" y="832485"/>
                </a:cubicBezTo>
                <a:cubicBezTo>
                  <a:pt x="425903" y="836465"/>
                  <a:pt x="423694" y="846761"/>
                  <a:pt x="421183" y="849630"/>
                </a:cubicBezTo>
                <a:cubicBezTo>
                  <a:pt x="415594" y="856017"/>
                  <a:pt x="407166" y="855686"/>
                  <a:pt x="400228" y="859155"/>
                </a:cubicBezTo>
                <a:cubicBezTo>
                  <a:pt x="395148" y="861695"/>
                  <a:pt x="390208" y="864538"/>
                  <a:pt x="384988" y="866775"/>
                </a:cubicBezTo>
                <a:cubicBezTo>
                  <a:pt x="381297" y="868357"/>
                  <a:pt x="376900" y="868357"/>
                  <a:pt x="373558" y="870585"/>
                </a:cubicBezTo>
                <a:cubicBezTo>
                  <a:pt x="359486" y="879966"/>
                  <a:pt x="365791" y="875458"/>
                  <a:pt x="354508" y="883920"/>
                </a:cubicBezTo>
                <a:cubicBezTo>
                  <a:pt x="350400" y="896243"/>
                  <a:pt x="349782" y="892262"/>
                  <a:pt x="375463" y="887730"/>
                </a:cubicBezTo>
                <a:cubicBezTo>
                  <a:pt x="378831" y="887136"/>
                  <a:pt x="381786" y="885121"/>
                  <a:pt x="384988" y="883920"/>
                </a:cubicBezTo>
                <a:cubicBezTo>
                  <a:pt x="386868" y="883215"/>
                  <a:pt x="388857" y="882806"/>
                  <a:pt x="390703" y="882015"/>
                </a:cubicBezTo>
                <a:cubicBezTo>
                  <a:pt x="393313" y="880896"/>
                  <a:pt x="395713" y="879324"/>
                  <a:pt x="398323" y="878205"/>
                </a:cubicBezTo>
                <a:cubicBezTo>
                  <a:pt x="402149" y="876565"/>
                  <a:pt x="407791" y="875362"/>
                  <a:pt x="411658" y="874395"/>
                </a:cubicBezTo>
                <a:cubicBezTo>
                  <a:pt x="414198" y="872490"/>
                  <a:pt x="416347" y="869901"/>
                  <a:pt x="419278" y="868680"/>
                </a:cubicBezTo>
                <a:cubicBezTo>
                  <a:pt x="430335" y="864073"/>
                  <a:pt x="446241" y="863761"/>
                  <a:pt x="457378" y="862965"/>
                </a:cubicBezTo>
                <a:cubicBezTo>
                  <a:pt x="467532" y="862240"/>
                  <a:pt x="477723" y="862010"/>
                  <a:pt x="487858" y="861060"/>
                </a:cubicBezTo>
                <a:cubicBezTo>
                  <a:pt x="561538" y="854152"/>
                  <a:pt x="464245" y="859253"/>
                  <a:pt x="569773" y="855345"/>
                </a:cubicBezTo>
                <a:cubicBezTo>
                  <a:pt x="617734" y="845353"/>
                  <a:pt x="602540" y="854455"/>
                  <a:pt x="621208" y="842010"/>
                </a:cubicBezTo>
                <a:cubicBezTo>
                  <a:pt x="623113" y="842645"/>
                  <a:pt x="626025" y="842119"/>
                  <a:pt x="626923" y="843915"/>
                </a:cubicBezTo>
                <a:cubicBezTo>
                  <a:pt x="627821" y="845711"/>
                  <a:pt x="626987" y="849236"/>
                  <a:pt x="625018" y="849630"/>
                </a:cubicBezTo>
                <a:cubicBezTo>
                  <a:pt x="613171" y="851999"/>
                  <a:pt x="600888" y="850900"/>
                  <a:pt x="588823" y="851535"/>
                </a:cubicBezTo>
                <a:cubicBezTo>
                  <a:pt x="582874" y="853518"/>
                  <a:pt x="579847" y="854403"/>
                  <a:pt x="573583" y="857250"/>
                </a:cubicBezTo>
                <a:cubicBezTo>
                  <a:pt x="557682" y="864478"/>
                  <a:pt x="567023" y="861885"/>
                  <a:pt x="550723" y="866775"/>
                </a:cubicBezTo>
                <a:cubicBezTo>
                  <a:pt x="540365" y="869883"/>
                  <a:pt x="537292" y="869261"/>
                  <a:pt x="524053" y="870585"/>
                </a:cubicBezTo>
                <a:cubicBezTo>
                  <a:pt x="518034" y="872591"/>
                  <a:pt x="515845" y="873584"/>
                  <a:pt x="508813" y="874395"/>
                </a:cubicBezTo>
                <a:cubicBezTo>
                  <a:pt x="495506" y="875930"/>
                  <a:pt x="468808" y="878205"/>
                  <a:pt x="468808" y="878205"/>
                </a:cubicBezTo>
                <a:cubicBezTo>
                  <a:pt x="465633" y="879475"/>
                  <a:pt x="462600" y="881186"/>
                  <a:pt x="459283" y="882015"/>
                </a:cubicBezTo>
                <a:cubicBezTo>
                  <a:pt x="438261" y="887271"/>
                  <a:pt x="452756" y="881129"/>
                  <a:pt x="440233" y="885825"/>
                </a:cubicBezTo>
                <a:cubicBezTo>
                  <a:pt x="416602" y="894687"/>
                  <a:pt x="443291" y="884786"/>
                  <a:pt x="423088" y="893445"/>
                </a:cubicBezTo>
                <a:cubicBezTo>
                  <a:pt x="416174" y="896408"/>
                  <a:pt x="416322" y="894901"/>
                  <a:pt x="407848" y="897255"/>
                </a:cubicBezTo>
                <a:cubicBezTo>
                  <a:pt x="399526" y="899567"/>
                  <a:pt x="391602" y="903455"/>
                  <a:pt x="383083" y="904875"/>
                </a:cubicBezTo>
                <a:cubicBezTo>
                  <a:pt x="379273" y="905510"/>
                  <a:pt x="375424" y="905942"/>
                  <a:pt x="371653" y="906780"/>
                </a:cubicBezTo>
                <a:cubicBezTo>
                  <a:pt x="369693" y="907216"/>
                  <a:pt x="367928" y="908420"/>
                  <a:pt x="365938" y="908685"/>
                </a:cubicBezTo>
                <a:cubicBezTo>
                  <a:pt x="358359" y="909696"/>
                  <a:pt x="350698" y="909955"/>
                  <a:pt x="343078" y="910590"/>
                </a:cubicBezTo>
                <a:cubicBezTo>
                  <a:pt x="343713" y="912495"/>
                  <a:pt x="343729" y="914737"/>
                  <a:pt x="344983" y="916305"/>
                </a:cubicBezTo>
                <a:cubicBezTo>
                  <a:pt x="346413" y="918093"/>
                  <a:pt x="348710" y="918979"/>
                  <a:pt x="350698" y="920115"/>
                </a:cubicBezTo>
                <a:cubicBezTo>
                  <a:pt x="364062" y="927752"/>
                  <a:pt x="362476" y="924222"/>
                  <a:pt x="384988" y="925830"/>
                </a:cubicBezTo>
                <a:lnTo>
                  <a:pt x="447853" y="923925"/>
                </a:lnTo>
                <a:cubicBezTo>
                  <a:pt x="458024" y="923510"/>
                  <a:pt x="468165" y="922516"/>
                  <a:pt x="478333" y="922020"/>
                </a:cubicBezTo>
                <a:lnTo>
                  <a:pt x="525958" y="920115"/>
                </a:lnTo>
                <a:cubicBezTo>
                  <a:pt x="527863" y="918845"/>
                  <a:pt x="533721" y="917329"/>
                  <a:pt x="531673" y="916305"/>
                </a:cubicBezTo>
                <a:cubicBezTo>
                  <a:pt x="526530" y="913733"/>
                  <a:pt x="520276" y="914231"/>
                  <a:pt x="514528" y="914400"/>
                </a:cubicBezTo>
                <a:cubicBezTo>
                  <a:pt x="498609" y="914868"/>
                  <a:pt x="466903" y="918210"/>
                  <a:pt x="466903" y="918210"/>
                </a:cubicBezTo>
                <a:cubicBezTo>
                  <a:pt x="463728" y="918845"/>
                  <a:pt x="460337" y="918800"/>
                  <a:pt x="457378" y="920115"/>
                </a:cubicBezTo>
                <a:cubicBezTo>
                  <a:pt x="454477" y="921404"/>
                  <a:pt x="452450" y="924147"/>
                  <a:pt x="449758" y="925830"/>
                </a:cubicBezTo>
                <a:cubicBezTo>
                  <a:pt x="445558" y="928455"/>
                  <a:pt x="439581" y="931123"/>
                  <a:pt x="434518" y="931545"/>
                </a:cubicBezTo>
                <a:cubicBezTo>
                  <a:pt x="421846" y="932601"/>
                  <a:pt x="409118" y="932815"/>
                  <a:pt x="396418" y="933450"/>
                </a:cubicBezTo>
                <a:cubicBezTo>
                  <a:pt x="394513" y="934085"/>
                  <a:pt x="392651" y="934868"/>
                  <a:pt x="390703" y="935355"/>
                </a:cubicBezTo>
                <a:cubicBezTo>
                  <a:pt x="382765" y="937339"/>
                  <a:pt x="378967" y="936682"/>
                  <a:pt x="371653" y="941070"/>
                </a:cubicBezTo>
                <a:cubicBezTo>
                  <a:pt x="368166" y="943162"/>
                  <a:pt x="365303" y="946150"/>
                  <a:pt x="362128" y="948690"/>
                </a:cubicBezTo>
                <a:cubicBezTo>
                  <a:pt x="356209" y="960527"/>
                  <a:pt x="359871" y="951826"/>
                  <a:pt x="356413" y="963930"/>
                </a:cubicBezTo>
                <a:cubicBezTo>
                  <a:pt x="355861" y="965861"/>
                  <a:pt x="355928" y="968225"/>
                  <a:pt x="354508" y="969645"/>
                </a:cubicBezTo>
                <a:cubicBezTo>
                  <a:pt x="353088" y="971065"/>
                  <a:pt x="350698" y="970915"/>
                  <a:pt x="348793" y="971550"/>
                </a:cubicBezTo>
                <a:cubicBezTo>
                  <a:pt x="345902" y="975887"/>
                  <a:pt x="338620" y="985028"/>
                  <a:pt x="343078" y="990600"/>
                </a:cubicBezTo>
                <a:cubicBezTo>
                  <a:pt x="345214" y="993270"/>
                  <a:pt x="349428" y="988060"/>
                  <a:pt x="352603" y="986790"/>
                </a:cubicBezTo>
                <a:cubicBezTo>
                  <a:pt x="354508" y="984250"/>
                  <a:pt x="356473" y="981754"/>
                  <a:pt x="358318" y="979170"/>
                </a:cubicBezTo>
                <a:cubicBezTo>
                  <a:pt x="359649" y="977307"/>
                  <a:pt x="360080" y="974479"/>
                  <a:pt x="362128" y="973455"/>
                </a:cubicBezTo>
                <a:cubicBezTo>
                  <a:pt x="365583" y="971728"/>
                  <a:pt x="369758" y="972241"/>
                  <a:pt x="373558" y="971550"/>
                </a:cubicBezTo>
                <a:cubicBezTo>
                  <a:pt x="376744" y="970971"/>
                  <a:pt x="379908" y="970280"/>
                  <a:pt x="383083" y="969645"/>
                </a:cubicBezTo>
                <a:cubicBezTo>
                  <a:pt x="389281" y="966546"/>
                  <a:pt x="392842" y="963930"/>
                  <a:pt x="400228" y="963930"/>
                </a:cubicBezTo>
                <a:cubicBezTo>
                  <a:pt x="404091" y="963930"/>
                  <a:pt x="407848" y="965200"/>
                  <a:pt x="411658" y="965835"/>
                </a:cubicBezTo>
                <a:cubicBezTo>
                  <a:pt x="446583" y="964565"/>
                  <a:pt x="482528" y="970501"/>
                  <a:pt x="516433" y="962025"/>
                </a:cubicBezTo>
                <a:cubicBezTo>
                  <a:pt x="518973" y="961390"/>
                  <a:pt x="526671" y="960120"/>
                  <a:pt x="524053" y="960120"/>
                </a:cubicBezTo>
                <a:cubicBezTo>
                  <a:pt x="520190" y="960120"/>
                  <a:pt x="516466" y="961641"/>
                  <a:pt x="512623" y="962025"/>
                </a:cubicBezTo>
                <a:cubicBezTo>
                  <a:pt x="503755" y="962912"/>
                  <a:pt x="494843" y="963295"/>
                  <a:pt x="485953" y="963930"/>
                </a:cubicBezTo>
                <a:cubicBezTo>
                  <a:pt x="484048" y="965200"/>
                  <a:pt x="482286" y="966716"/>
                  <a:pt x="480238" y="967740"/>
                </a:cubicBezTo>
                <a:cubicBezTo>
                  <a:pt x="461597" y="977061"/>
                  <a:pt x="478239" y="966533"/>
                  <a:pt x="464998" y="975360"/>
                </a:cubicBezTo>
                <a:cubicBezTo>
                  <a:pt x="463728" y="977265"/>
                  <a:pt x="462807" y="979456"/>
                  <a:pt x="461188" y="981075"/>
                </a:cubicBezTo>
                <a:cubicBezTo>
                  <a:pt x="459569" y="982694"/>
                  <a:pt x="457521" y="983861"/>
                  <a:pt x="455473" y="984885"/>
                </a:cubicBezTo>
                <a:cubicBezTo>
                  <a:pt x="451693" y="986775"/>
                  <a:pt x="443005" y="990080"/>
                  <a:pt x="438328" y="990600"/>
                </a:cubicBezTo>
                <a:cubicBezTo>
                  <a:pt x="429470" y="991584"/>
                  <a:pt x="420548" y="991870"/>
                  <a:pt x="411658" y="992505"/>
                </a:cubicBezTo>
                <a:cubicBezTo>
                  <a:pt x="407862" y="993770"/>
                  <a:pt x="402150" y="995837"/>
                  <a:pt x="398323" y="996315"/>
                </a:cubicBezTo>
                <a:cubicBezTo>
                  <a:pt x="390736" y="997263"/>
                  <a:pt x="383083" y="997585"/>
                  <a:pt x="375463" y="998220"/>
                </a:cubicBezTo>
                <a:lnTo>
                  <a:pt x="362128" y="1002030"/>
                </a:lnTo>
                <a:cubicBezTo>
                  <a:pt x="359602" y="1002719"/>
                  <a:pt x="356914" y="1002904"/>
                  <a:pt x="354508" y="1003935"/>
                </a:cubicBezTo>
                <a:cubicBezTo>
                  <a:pt x="352404" y="1004837"/>
                  <a:pt x="350841" y="1006721"/>
                  <a:pt x="348793" y="1007745"/>
                </a:cubicBezTo>
                <a:cubicBezTo>
                  <a:pt x="346997" y="1008643"/>
                  <a:pt x="344983" y="1009015"/>
                  <a:pt x="343078" y="1009650"/>
                </a:cubicBezTo>
                <a:cubicBezTo>
                  <a:pt x="341527" y="1014302"/>
                  <a:pt x="336921" y="1025280"/>
                  <a:pt x="343078" y="1028700"/>
                </a:cubicBezTo>
                <a:cubicBezTo>
                  <a:pt x="347655" y="1031243"/>
                  <a:pt x="353238" y="1026160"/>
                  <a:pt x="358318" y="1024890"/>
                </a:cubicBezTo>
                <a:cubicBezTo>
                  <a:pt x="375506" y="1020593"/>
                  <a:pt x="368590" y="1022736"/>
                  <a:pt x="379273" y="1019175"/>
                </a:cubicBezTo>
                <a:cubicBezTo>
                  <a:pt x="407661" y="1024337"/>
                  <a:pt x="405740" y="1025915"/>
                  <a:pt x="442138" y="1019175"/>
                </a:cubicBezTo>
                <a:cubicBezTo>
                  <a:pt x="445779" y="1018501"/>
                  <a:pt x="448308" y="1015026"/>
                  <a:pt x="451663" y="1013460"/>
                </a:cubicBezTo>
                <a:cubicBezTo>
                  <a:pt x="457861" y="1010568"/>
                  <a:pt x="464185" y="1007880"/>
                  <a:pt x="470713" y="1005840"/>
                </a:cubicBezTo>
                <a:cubicBezTo>
                  <a:pt x="480873" y="1002665"/>
                  <a:pt x="490655" y="997820"/>
                  <a:pt x="501193" y="996315"/>
                </a:cubicBezTo>
                <a:cubicBezTo>
                  <a:pt x="522098" y="993329"/>
                  <a:pt x="510053" y="994783"/>
                  <a:pt x="537388" y="992505"/>
                </a:cubicBezTo>
                <a:cubicBezTo>
                  <a:pt x="540449" y="1001688"/>
                  <a:pt x="539914" y="995072"/>
                  <a:pt x="535483" y="1003935"/>
                </a:cubicBezTo>
                <a:cubicBezTo>
                  <a:pt x="534585" y="1005731"/>
                  <a:pt x="534832" y="1008082"/>
                  <a:pt x="533578" y="1009650"/>
                </a:cubicBezTo>
                <a:cubicBezTo>
                  <a:pt x="530010" y="1014110"/>
                  <a:pt x="520407" y="1015504"/>
                  <a:pt x="516433" y="1017270"/>
                </a:cubicBezTo>
                <a:cubicBezTo>
                  <a:pt x="506416" y="1021722"/>
                  <a:pt x="515368" y="1021451"/>
                  <a:pt x="503098" y="1022985"/>
                </a:cubicBezTo>
                <a:cubicBezTo>
                  <a:pt x="495511" y="1023933"/>
                  <a:pt x="487858" y="1024255"/>
                  <a:pt x="480238" y="1024890"/>
                </a:cubicBezTo>
                <a:cubicBezTo>
                  <a:pt x="465229" y="1029893"/>
                  <a:pt x="484293" y="1024039"/>
                  <a:pt x="451663" y="1028700"/>
                </a:cubicBezTo>
                <a:cubicBezTo>
                  <a:pt x="445867" y="1029528"/>
                  <a:pt x="440259" y="1031362"/>
                  <a:pt x="434518" y="1032510"/>
                </a:cubicBezTo>
                <a:cubicBezTo>
                  <a:pt x="430730" y="1033268"/>
                  <a:pt x="426898" y="1033780"/>
                  <a:pt x="423088" y="1034415"/>
                </a:cubicBezTo>
                <a:cubicBezTo>
                  <a:pt x="418008" y="1036320"/>
                  <a:pt x="412787" y="1037885"/>
                  <a:pt x="407848" y="1040130"/>
                </a:cubicBezTo>
                <a:cubicBezTo>
                  <a:pt x="405764" y="1041077"/>
                  <a:pt x="403965" y="1042566"/>
                  <a:pt x="402133" y="1043940"/>
                </a:cubicBezTo>
                <a:cubicBezTo>
                  <a:pt x="398880" y="1046380"/>
                  <a:pt x="396361" y="1049996"/>
                  <a:pt x="392608" y="1051560"/>
                </a:cubicBezTo>
                <a:cubicBezTo>
                  <a:pt x="388463" y="1053287"/>
                  <a:pt x="383663" y="1052524"/>
                  <a:pt x="379273" y="1053465"/>
                </a:cubicBezTo>
                <a:cubicBezTo>
                  <a:pt x="374753" y="1054434"/>
                  <a:pt x="370383" y="1056005"/>
                  <a:pt x="365938" y="1057275"/>
                </a:cubicBezTo>
                <a:cubicBezTo>
                  <a:pt x="364033" y="1058545"/>
                  <a:pt x="362271" y="1060061"/>
                  <a:pt x="360223" y="1061085"/>
                </a:cubicBezTo>
                <a:cubicBezTo>
                  <a:pt x="358427" y="1061983"/>
                  <a:pt x="356076" y="1061736"/>
                  <a:pt x="354508" y="1062990"/>
                </a:cubicBezTo>
                <a:cubicBezTo>
                  <a:pt x="352720" y="1064420"/>
                  <a:pt x="351968" y="1066800"/>
                  <a:pt x="350698" y="1068705"/>
                </a:cubicBezTo>
                <a:cubicBezTo>
                  <a:pt x="350063" y="1071245"/>
                  <a:pt x="347446" y="1074080"/>
                  <a:pt x="348793" y="1076325"/>
                </a:cubicBezTo>
                <a:cubicBezTo>
                  <a:pt x="352834" y="1083061"/>
                  <a:pt x="360941" y="1074908"/>
                  <a:pt x="364033" y="1074420"/>
                </a:cubicBezTo>
                <a:cubicBezTo>
                  <a:pt x="373462" y="1072931"/>
                  <a:pt x="383091" y="1073261"/>
                  <a:pt x="392608" y="1072515"/>
                </a:cubicBezTo>
                <a:lnTo>
                  <a:pt x="461188" y="1066800"/>
                </a:lnTo>
                <a:cubicBezTo>
                  <a:pt x="490676" y="1056971"/>
                  <a:pt x="460220" y="1068237"/>
                  <a:pt x="478333" y="1059180"/>
                </a:cubicBezTo>
                <a:cubicBezTo>
                  <a:pt x="480129" y="1058282"/>
                  <a:pt x="482168" y="1057980"/>
                  <a:pt x="484048" y="1057275"/>
                </a:cubicBezTo>
                <a:cubicBezTo>
                  <a:pt x="487250" y="1056074"/>
                  <a:pt x="490430" y="1054812"/>
                  <a:pt x="493573" y="1053465"/>
                </a:cubicBezTo>
                <a:cubicBezTo>
                  <a:pt x="515215" y="1044190"/>
                  <a:pt x="505411" y="1046525"/>
                  <a:pt x="527863" y="1042035"/>
                </a:cubicBezTo>
                <a:cubicBezTo>
                  <a:pt x="530430" y="1041522"/>
                  <a:pt x="522816" y="1043458"/>
                  <a:pt x="520243" y="1043940"/>
                </a:cubicBezTo>
                <a:cubicBezTo>
                  <a:pt x="512650" y="1045364"/>
                  <a:pt x="505003" y="1046480"/>
                  <a:pt x="497383" y="1047750"/>
                </a:cubicBezTo>
                <a:cubicBezTo>
                  <a:pt x="464423" y="1060934"/>
                  <a:pt x="504970" y="1043956"/>
                  <a:pt x="482143" y="1055370"/>
                </a:cubicBezTo>
                <a:cubicBezTo>
                  <a:pt x="474049" y="1059417"/>
                  <a:pt x="473082" y="1057694"/>
                  <a:pt x="466903" y="1062990"/>
                </a:cubicBezTo>
                <a:cubicBezTo>
                  <a:pt x="459971" y="1068932"/>
                  <a:pt x="453947" y="1078843"/>
                  <a:pt x="444043" y="1080135"/>
                </a:cubicBezTo>
                <a:cubicBezTo>
                  <a:pt x="431387" y="1081786"/>
                  <a:pt x="405943" y="1083945"/>
                  <a:pt x="405943" y="1083945"/>
                </a:cubicBezTo>
                <a:cubicBezTo>
                  <a:pt x="400925" y="1085952"/>
                  <a:pt x="393544" y="1088599"/>
                  <a:pt x="388798" y="1091565"/>
                </a:cubicBezTo>
                <a:cubicBezTo>
                  <a:pt x="386106" y="1093248"/>
                  <a:pt x="383718" y="1095375"/>
                  <a:pt x="381178" y="1097280"/>
                </a:cubicBezTo>
                <a:cubicBezTo>
                  <a:pt x="381813" y="1099820"/>
                  <a:pt x="381232" y="1103049"/>
                  <a:pt x="383083" y="1104900"/>
                </a:cubicBezTo>
                <a:cubicBezTo>
                  <a:pt x="385501" y="1107318"/>
                  <a:pt x="389226" y="1108203"/>
                  <a:pt x="392608" y="1108710"/>
                </a:cubicBezTo>
                <a:cubicBezTo>
                  <a:pt x="402049" y="1110126"/>
                  <a:pt x="411658" y="1109980"/>
                  <a:pt x="421183" y="1110615"/>
                </a:cubicBezTo>
                <a:cubicBezTo>
                  <a:pt x="433365" y="1112645"/>
                  <a:pt x="437927" y="1114431"/>
                  <a:pt x="451663" y="1110615"/>
                </a:cubicBezTo>
                <a:cubicBezTo>
                  <a:pt x="457135" y="1109095"/>
                  <a:pt x="461280" y="1103798"/>
                  <a:pt x="466903" y="1102995"/>
                </a:cubicBezTo>
                <a:lnTo>
                  <a:pt x="480238" y="1101090"/>
                </a:lnTo>
                <a:cubicBezTo>
                  <a:pt x="477698" y="1102360"/>
                  <a:pt x="475312" y="1104002"/>
                  <a:pt x="472618" y="1104900"/>
                </a:cubicBezTo>
                <a:cubicBezTo>
                  <a:pt x="469546" y="1105924"/>
                  <a:pt x="466234" y="1106020"/>
                  <a:pt x="463093" y="1106805"/>
                </a:cubicBezTo>
                <a:cubicBezTo>
                  <a:pt x="445473" y="1111210"/>
                  <a:pt x="477339" y="1106215"/>
                  <a:pt x="442138" y="1110615"/>
                </a:cubicBezTo>
                <a:lnTo>
                  <a:pt x="423088" y="1116330"/>
                </a:lnTo>
                <a:cubicBezTo>
                  <a:pt x="421169" y="1116921"/>
                  <a:pt x="417767" y="1116266"/>
                  <a:pt x="417373" y="1118235"/>
                </a:cubicBezTo>
                <a:cubicBezTo>
                  <a:pt x="416816" y="1121020"/>
                  <a:pt x="419913" y="1123315"/>
                  <a:pt x="421183" y="1125855"/>
                </a:cubicBezTo>
                <a:cubicBezTo>
                  <a:pt x="418643" y="1126490"/>
                  <a:pt x="416168" y="1127499"/>
                  <a:pt x="413563" y="1127760"/>
                </a:cubicBezTo>
                <a:cubicBezTo>
                  <a:pt x="403434" y="1128773"/>
                  <a:pt x="393150" y="1128155"/>
                  <a:pt x="383083" y="1129665"/>
                </a:cubicBezTo>
                <a:cubicBezTo>
                  <a:pt x="378312" y="1130381"/>
                  <a:pt x="373878" y="1135220"/>
                  <a:pt x="369748" y="1137285"/>
                </a:cubicBezTo>
                <a:cubicBezTo>
                  <a:pt x="363875" y="1140222"/>
                  <a:pt x="354046" y="1140438"/>
                  <a:pt x="348793" y="1141095"/>
                </a:cubicBezTo>
                <a:cubicBezTo>
                  <a:pt x="349428" y="1145540"/>
                  <a:pt x="349817" y="1150027"/>
                  <a:pt x="350698" y="1154430"/>
                </a:cubicBezTo>
                <a:cubicBezTo>
                  <a:pt x="356265" y="1182263"/>
                  <a:pt x="394880" y="1162430"/>
                  <a:pt x="423088" y="1163955"/>
                </a:cubicBezTo>
                <a:cubicBezTo>
                  <a:pt x="429438" y="1165225"/>
                  <a:pt x="435750" y="1166700"/>
                  <a:pt x="442138" y="1167765"/>
                </a:cubicBezTo>
                <a:cubicBezTo>
                  <a:pt x="447188" y="1168607"/>
                  <a:pt x="453118" y="1166830"/>
                  <a:pt x="457378" y="1169670"/>
                </a:cubicBezTo>
                <a:cubicBezTo>
                  <a:pt x="459283" y="1170940"/>
                  <a:pt x="455187" y="1173766"/>
                  <a:pt x="453568" y="1175385"/>
                </a:cubicBezTo>
                <a:cubicBezTo>
                  <a:pt x="448211" y="1180742"/>
                  <a:pt x="444086" y="1179823"/>
                  <a:pt x="436423" y="1181100"/>
                </a:cubicBezTo>
                <a:cubicBezTo>
                  <a:pt x="409187" y="1176910"/>
                  <a:pt x="400997" y="1173987"/>
                  <a:pt x="369748" y="1179195"/>
                </a:cubicBezTo>
                <a:cubicBezTo>
                  <a:pt x="367490" y="1179571"/>
                  <a:pt x="367269" y="1183047"/>
                  <a:pt x="365938" y="1184910"/>
                </a:cubicBezTo>
                <a:cubicBezTo>
                  <a:pt x="364093" y="1187494"/>
                  <a:pt x="362128" y="1189990"/>
                  <a:pt x="360223" y="1192530"/>
                </a:cubicBezTo>
                <a:cubicBezTo>
                  <a:pt x="363398" y="1194435"/>
                  <a:pt x="366608" y="1196283"/>
                  <a:pt x="369748" y="1198245"/>
                </a:cubicBezTo>
                <a:cubicBezTo>
                  <a:pt x="371690" y="1199458"/>
                  <a:pt x="373415" y="1201031"/>
                  <a:pt x="375463" y="1202055"/>
                </a:cubicBezTo>
                <a:cubicBezTo>
                  <a:pt x="380783" y="1204715"/>
                  <a:pt x="393574" y="1205731"/>
                  <a:pt x="367843" y="1202055"/>
                </a:cubicBezTo>
                <a:cubicBezTo>
                  <a:pt x="360858" y="1202690"/>
                  <a:pt x="353297" y="1201111"/>
                  <a:pt x="346888" y="1203960"/>
                </a:cubicBezTo>
                <a:cubicBezTo>
                  <a:pt x="344796" y="1204890"/>
                  <a:pt x="349079" y="1208056"/>
                  <a:pt x="350698" y="1209675"/>
                </a:cubicBezTo>
                <a:cubicBezTo>
                  <a:pt x="352317" y="1211294"/>
                  <a:pt x="354508" y="1212215"/>
                  <a:pt x="356413" y="1213485"/>
                </a:cubicBezTo>
                <a:cubicBezTo>
                  <a:pt x="357683" y="1216660"/>
                  <a:pt x="358694" y="1219951"/>
                  <a:pt x="360223" y="1223010"/>
                </a:cubicBezTo>
                <a:cubicBezTo>
                  <a:pt x="361247" y="1225058"/>
                  <a:pt x="365407" y="1226893"/>
                  <a:pt x="364033" y="1228725"/>
                </a:cubicBezTo>
                <a:cubicBezTo>
                  <a:pt x="362090" y="1231315"/>
                  <a:pt x="357683" y="1229995"/>
                  <a:pt x="354508" y="1230630"/>
                </a:cubicBezTo>
                <a:cubicBezTo>
                  <a:pt x="352603" y="1232535"/>
                  <a:pt x="349127" y="1233672"/>
                  <a:pt x="348793" y="1236345"/>
                </a:cubicBezTo>
                <a:cubicBezTo>
                  <a:pt x="348369" y="1239738"/>
                  <a:pt x="351664" y="1242582"/>
                  <a:pt x="352603" y="1245870"/>
                </a:cubicBezTo>
                <a:cubicBezTo>
                  <a:pt x="354211" y="1251499"/>
                  <a:pt x="355143" y="1257300"/>
                  <a:pt x="356413" y="1263015"/>
                </a:cubicBezTo>
                <a:cubicBezTo>
                  <a:pt x="355778" y="1265555"/>
                  <a:pt x="355260" y="1268127"/>
                  <a:pt x="354508" y="1270635"/>
                </a:cubicBezTo>
                <a:cubicBezTo>
                  <a:pt x="353354" y="1274482"/>
                  <a:pt x="350698" y="1282065"/>
                  <a:pt x="350698" y="1282065"/>
                </a:cubicBezTo>
                <a:lnTo>
                  <a:pt x="310693" y="1306830"/>
                </a:lnTo>
                <a:close/>
              </a:path>
            </a:pathLst>
          </a:cu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6310611" y="5971091"/>
            <a:ext cx="17981" cy="789613"/>
          </a:xfrm>
          <a:custGeom>
            <a:avLst/>
            <a:gdLst>
              <a:gd name="connsiteX0" fmla="*/ 7620 w 45720"/>
              <a:gd name="connsiteY0" fmla="*/ 1501328 h 1503235"/>
              <a:gd name="connsiteX1" fmla="*/ 3810 w 45720"/>
              <a:gd name="connsiteY1" fmla="*/ 1468943 h 1503235"/>
              <a:gd name="connsiteX2" fmla="*/ 0 w 45720"/>
              <a:gd name="connsiteY2" fmla="*/ 1402268 h 1503235"/>
              <a:gd name="connsiteX3" fmla="*/ 1905 w 45720"/>
              <a:gd name="connsiteY3" fmla="*/ 1316543 h 1503235"/>
              <a:gd name="connsiteX4" fmla="*/ 3810 w 45720"/>
              <a:gd name="connsiteY4" fmla="*/ 1284158 h 1503235"/>
              <a:gd name="connsiteX5" fmla="*/ 9525 w 45720"/>
              <a:gd name="connsiteY5" fmla="*/ 1154618 h 1503235"/>
              <a:gd name="connsiteX6" fmla="*/ 13335 w 45720"/>
              <a:gd name="connsiteY6" fmla="*/ 1122233 h 1503235"/>
              <a:gd name="connsiteX7" fmla="*/ 15240 w 45720"/>
              <a:gd name="connsiteY7" fmla="*/ 1114613 h 1503235"/>
              <a:gd name="connsiteX8" fmla="*/ 13335 w 45720"/>
              <a:gd name="connsiteY8" fmla="*/ 1040318 h 1503235"/>
              <a:gd name="connsiteX9" fmla="*/ 11430 w 45720"/>
              <a:gd name="connsiteY9" fmla="*/ 1032698 h 1503235"/>
              <a:gd name="connsiteX10" fmla="*/ 9525 w 45720"/>
              <a:gd name="connsiteY10" fmla="*/ 1017458 h 1503235"/>
              <a:gd name="connsiteX11" fmla="*/ 7620 w 45720"/>
              <a:gd name="connsiteY11" fmla="*/ 979358 h 1503235"/>
              <a:gd name="connsiteX12" fmla="*/ 5715 w 45720"/>
              <a:gd name="connsiteY12" fmla="*/ 958403 h 1503235"/>
              <a:gd name="connsiteX13" fmla="*/ 9525 w 45720"/>
              <a:gd name="connsiteY13" fmla="*/ 796478 h 1503235"/>
              <a:gd name="connsiteX14" fmla="*/ 7620 w 45720"/>
              <a:gd name="connsiteY14" fmla="*/ 672653 h 1503235"/>
              <a:gd name="connsiteX15" fmla="*/ 3810 w 45720"/>
              <a:gd name="connsiteY15" fmla="*/ 609788 h 1503235"/>
              <a:gd name="connsiteX16" fmla="*/ 5715 w 45720"/>
              <a:gd name="connsiteY16" fmla="*/ 510728 h 1503235"/>
              <a:gd name="connsiteX17" fmla="*/ 7620 w 45720"/>
              <a:gd name="connsiteY17" fmla="*/ 505013 h 1503235"/>
              <a:gd name="connsiteX18" fmla="*/ 13335 w 45720"/>
              <a:gd name="connsiteY18" fmla="*/ 485963 h 1503235"/>
              <a:gd name="connsiteX19" fmla="*/ 17145 w 45720"/>
              <a:gd name="connsiteY19" fmla="*/ 480248 h 1503235"/>
              <a:gd name="connsiteX20" fmla="*/ 19050 w 45720"/>
              <a:gd name="connsiteY20" fmla="*/ 472628 h 1503235"/>
              <a:gd name="connsiteX21" fmla="*/ 22860 w 45720"/>
              <a:gd name="connsiteY21" fmla="*/ 442148 h 1503235"/>
              <a:gd name="connsiteX22" fmla="*/ 24765 w 45720"/>
              <a:gd name="connsiteY22" fmla="*/ 419288 h 1503235"/>
              <a:gd name="connsiteX23" fmla="*/ 19050 w 45720"/>
              <a:gd name="connsiteY23" fmla="*/ 394523 h 1503235"/>
              <a:gd name="connsiteX24" fmla="*/ 17145 w 45720"/>
              <a:gd name="connsiteY24" fmla="*/ 388808 h 1503235"/>
              <a:gd name="connsiteX25" fmla="*/ 15240 w 45720"/>
              <a:gd name="connsiteY25" fmla="*/ 371663 h 1503235"/>
              <a:gd name="connsiteX26" fmla="*/ 19050 w 45720"/>
              <a:gd name="connsiteY26" fmla="*/ 221168 h 1503235"/>
              <a:gd name="connsiteX27" fmla="*/ 17145 w 45720"/>
              <a:gd name="connsiteY27" fmla="*/ 110678 h 1503235"/>
              <a:gd name="connsiteX28" fmla="*/ 15240 w 45720"/>
              <a:gd name="connsiteY28" fmla="*/ 95438 h 1503235"/>
              <a:gd name="connsiteX29" fmla="*/ 13335 w 45720"/>
              <a:gd name="connsiteY29" fmla="*/ 74483 h 1503235"/>
              <a:gd name="connsiteX30" fmla="*/ 15240 w 45720"/>
              <a:gd name="connsiteY30" fmla="*/ 26858 h 1503235"/>
              <a:gd name="connsiteX31" fmla="*/ 19050 w 45720"/>
              <a:gd name="connsiteY31" fmla="*/ 13523 h 1503235"/>
              <a:gd name="connsiteX32" fmla="*/ 20955 w 45720"/>
              <a:gd name="connsiteY32" fmla="*/ 5903 h 1503235"/>
              <a:gd name="connsiteX33" fmla="*/ 20955 w 45720"/>
              <a:gd name="connsiteY33" fmla="*/ 9713 h 1503235"/>
              <a:gd name="connsiteX34" fmla="*/ 22860 w 45720"/>
              <a:gd name="connsiteY34" fmla="*/ 57338 h 1503235"/>
              <a:gd name="connsiteX35" fmla="*/ 24765 w 45720"/>
              <a:gd name="connsiteY35" fmla="*/ 68768 h 1503235"/>
              <a:gd name="connsiteX36" fmla="*/ 28575 w 45720"/>
              <a:gd name="connsiteY36" fmla="*/ 80198 h 1503235"/>
              <a:gd name="connsiteX37" fmla="*/ 30480 w 45720"/>
              <a:gd name="connsiteY37" fmla="*/ 116393 h 1503235"/>
              <a:gd name="connsiteX38" fmla="*/ 32385 w 45720"/>
              <a:gd name="connsiteY38" fmla="*/ 133538 h 1503235"/>
              <a:gd name="connsiteX39" fmla="*/ 30480 w 45720"/>
              <a:gd name="connsiteY39" fmla="*/ 213548 h 1503235"/>
              <a:gd name="connsiteX40" fmla="*/ 32385 w 45720"/>
              <a:gd name="connsiteY40" fmla="*/ 402143 h 1503235"/>
              <a:gd name="connsiteX41" fmla="*/ 34290 w 45720"/>
              <a:gd name="connsiteY41" fmla="*/ 417383 h 1503235"/>
              <a:gd name="connsiteX42" fmla="*/ 30480 w 45720"/>
              <a:gd name="connsiteY42" fmla="*/ 508823 h 1503235"/>
              <a:gd name="connsiteX43" fmla="*/ 28575 w 45720"/>
              <a:gd name="connsiteY43" fmla="*/ 531683 h 1503235"/>
              <a:gd name="connsiteX44" fmla="*/ 24765 w 45720"/>
              <a:gd name="connsiteY44" fmla="*/ 543113 h 1503235"/>
              <a:gd name="connsiteX45" fmla="*/ 22860 w 45720"/>
              <a:gd name="connsiteY45" fmla="*/ 548828 h 1503235"/>
              <a:gd name="connsiteX46" fmla="*/ 20955 w 45720"/>
              <a:gd name="connsiteY46" fmla="*/ 602168 h 1503235"/>
              <a:gd name="connsiteX47" fmla="*/ 19050 w 45720"/>
              <a:gd name="connsiteY47" fmla="*/ 611693 h 1503235"/>
              <a:gd name="connsiteX48" fmla="*/ 17145 w 45720"/>
              <a:gd name="connsiteY48" fmla="*/ 638363 h 1503235"/>
              <a:gd name="connsiteX49" fmla="*/ 19050 w 45720"/>
              <a:gd name="connsiteY49" fmla="*/ 647888 h 1503235"/>
              <a:gd name="connsiteX50" fmla="*/ 20955 w 45720"/>
              <a:gd name="connsiteY50" fmla="*/ 659318 h 1503235"/>
              <a:gd name="connsiteX51" fmla="*/ 22860 w 45720"/>
              <a:gd name="connsiteY51" fmla="*/ 653603 h 1503235"/>
              <a:gd name="connsiteX52" fmla="*/ 26670 w 45720"/>
              <a:gd name="connsiteY52" fmla="*/ 640268 h 1503235"/>
              <a:gd name="connsiteX53" fmla="*/ 24765 w 45720"/>
              <a:gd name="connsiteY53" fmla="*/ 623123 h 1503235"/>
              <a:gd name="connsiteX54" fmla="*/ 26670 w 45720"/>
              <a:gd name="connsiteY54" fmla="*/ 670748 h 1503235"/>
              <a:gd name="connsiteX55" fmla="*/ 28575 w 45720"/>
              <a:gd name="connsiteY55" fmla="*/ 727898 h 1503235"/>
              <a:gd name="connsiteX56" fmla="*/ 30480 w 45720"/>
              <a:gd name="connsiteY56" fmla="*/ 777428 h 1503235"/>
              <a:gd name="connsiteX57" fmla="*/ 32385 w 45720"/>
              <a:gd name="connsiteY57" fmla="*/ 893633 h 1503235"/>
              <a:gd name="connsiteX58" fmla="*/ 34290 w 45720"/>
              <a:gd name="connsiteY58" fmla="*/ 899348 h 1503235"/>
              <a:gd name="connsiteX59" fmla="*/ 36195 w 45720"/>
              <a:gd name="connsiteY59" fmla="*/ 983168 h 1503235"/>
              <a:gd name="connsiteX60" fmla="*/ 40005 w 45720"/>
              <a:gd name="connsiteY60" fmla="*/ 1011743 h 1503235"/>
              <a:gd name="connsiteX61" fmla="*/ 36195 w 45720"/>
              <a:gd name="connsiteY61" fmla="*/ 1051748 h 1503235"/>
              <a:gd name="connsiteX62" fmla="*/ 38100 w 45720"/>
              <a:gd name="connsiteY62" fmla="*/ 1179383 h 1503235"/>
              <a:gd name="connsiteX63" fmla="*/ 36195 w 45720"/>
              <a:gd name="connsiteY63" fmla="*/ 1192718 h 1503235"/>
              <a:gd name="connsiteX64" fmla="*/ 34290 w 45720"/>
              <a:gd name="connsiteY64" fmla="*/ 1179383 h 1503235"/>
              <a:gd name="connsiteX65" fmla="*/ 32385 w 45720"/>
              <a:gd name="connsiteY65" fmla="*/ 1171763 h 1503235"/>
              <a:gd name="connsiteX66" fmla="*/ 30480 w 45720"/>
              <a:gd name="connsiteY66" fmla="*/ 1101278 h 1503235"/>
              <a:gd name="connsiteX67" fmla="*/ 26670 w 45720"/>
              <a:gd name="connsiteY67" fmla="*/ 1072703 h 1503235"/>
              <a:gd name="connsiteX68" fmla="*/ 28575 w 45720"/>
              <a:gd name="connsiteY68" fmla="*/ 1055558 h 1503235"/>
              <a:gd name="connsiteX69" fmla="*/ 30480 w 45720"/>
              <a:gd name="connsiteY69" fmla="*/ 1061273 h 1503235"/>
              <a:gd name="connsiteX70" fmla="*/ 32385 w 45720"/>
              <a:gd name="connsiteY70" fmla="*/ 1106993 h 1503235"/>
              <a:gd name="connsiteX71" fmla="*/ 36195 w 45720"/>
              <a:gd name="connsiteY71" fmla="*/ 1120328 h 1503235"/>
              <a:gd name="connsiteX72" fmla="*/ 40005 w 45720"/>
              <a:gd name="connsiteY72" fmla="*/ 1137473 h 1503235"/>
              <a:gd name="connsiteX73" fmla="*/ 41910 w 45720"/>
              <a:gd name="connsiteY73" fmla="*/ 1177478 h 1503235"/>
              <a:gd name="connsiteX74" fmla="*/ 45720 w 45720"/>
              <a:gd name="connsiteY74" fmla="*/ 1225103 h 1503235"/>
              <a:gd name="connsiteX75" fmla="*/ 43815 w 45720"/>
              <a:gd name="connsiteY75" fmla="*/ 1329878 h 1503235"/>
              <a:gd name="connsiteX76" fmla="*/ 41910 w 45720"/>
              <a:gd name="connsiteY76" fmla="*/ 1337498 h 1503235"/>
              <a:gd name="connsiteX77" fmla="*/ 43815 w 45720"/>
              <a:gd name="connsiteY77" fmla="*/ 1491803 h 1503235"/>
              <a:gd name="connsiteX78" fmla="*/ 7620 w 45720"/>
              <a:gd name="connsiteY78" fmla="*/ 1501328 h 150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45720" h="1503235">
                <a:moveTo>
                  <a:pt x="7620" y="1501328"/>
                </a:moveTo>
                <a:cubicBezTo>
                  <a:pt x="953" y="1497518"/>
                  <a:pt x="5237" y="1491293"/>
                  <a:pt x="3810" y="1468943"/>
                </a:cubicBezTo>
                <a:cubicBezTo>
                  <a:pt x="2392" y="1446727"/>
                  <a:pt x="0" y="1402268"/>
                  <a:pt x="0" y="1402268"/>
                </a:cubicBezTo>
                <a:cubicBezTo>
                  <a:pt x="635" y="1373693"/>
                  <a:pt x="983" y="1345110"/>
                  <a:pt x="1905" y="1316543"/>
                </a:cubicBezTo>
                <a:cubicBezTo>
                  <a:pt x="2254" y="1305735"/>
                  <a:pt x="3497" y="1294967"/>
                  <a:pt x="3810" y="1284158"/>
                </a:cubicBezTo>
                <a:cubicBezTo>
                  <a:pt x="8354" y="1127376"/>
                  <a:pt x="861" y="1232591"/>
                  <a:pt x="9525" y="1154618"/>
                </a:cubicBezTo>
                <a:cubicBezTo>
                  <a:pt x="10035" y="1150029"/>
                  <a:pt x="12462" y="1127469"/>
                  <a:pt x="13335" y="1122233"/>
                </a:cubicBezTo>
                <a:cubicBezTo>
                  <a:pt x="13765" y="1119650"/>
                  <a:pt x="14605" y="1117153"/>
                  <a:pt x="15240" y="1114613"/>
                </a:cubicBezTo>
                <a:cubicBezTo>
                  <a:pt x="14605" y="1089848"/>
                  <a:pt x="14486" y="1065064"/>
                  <a:pt x="13335" y="1040318"/>
                </a:cubicBezTo>
                <a:cubicBezTo>
                  <a:pt x="13213" y="1037703"/>
                  <a:pt x="11860" y="1035281"/>
                  <a:pt x="11430" y="1032698"/>
                </a:cubicBezTo>
                <a:cubicBezTo>
                  <a:pt x="10588" y="1027648"/>
                  <a:pt x="10160" y="1022538"/>
                  <a:pt x="9525" y="1017458"/>
                </a:cubicBezTo>
                <a:cubicBezTo>
                  <a:pt x="8890" y="1004758"/>
                  <a:pt x="8439" y="992047"/>
                  <a:pt x="7620" y="979358"/>
                </a:cubicBezTo>
                <a:cubicBezTo>
                  <a:pt x="7168" y="972359"/>
                  <a:pt x="5715" y="965417"/>
                  <a:pt x="5715" y="958403"/>
                </a:cubicBezTo>
                <a:cubicBezTo>
                  <a:pt x="5715" y="839224"/>
                  <a:pt x="4479" y="862078"/>
                  <a:pt x="9525" y="796478"/>
                </a:cubicBezTo>
                <a:cubicBezTo>
                  <a:pt x="8890" y="755203"/>
                  <a:pt x="8883" y="713914"/>
                  <a:pt x="7620" y="672653"/>
                </a:cubicBezTo>
                <a:cubicBezTo>
                  <a:pt x="6978" y="651669"/>
                  <a:pt x="3810" y="609788"/>
                  <a:pt x="3810" y="609788"/>
                </a:cubicBezTo>
                <a:cubicBezTo>
                  <a:pt x="4445" y="576768"/>
                  <a:pt x="4515" y="543732"/>
                  <a:pt x="5715" y="510728"/>
                </a:cubicBezTo>
                <a:cubicBezTo>
                  <a:pt x="5788" y="508721"/>
                  <a:pt x="7068" y="506944"/>
                  <a:pt x="7620" y="505013"/>
                </a:cubicBezTo>
                <a:cubicBezTo>
                  <a:pt x="8951" y="500354"/>
                  <a:pt x="11071" y="489358"/>
                  <a:pt x="13335" y="485963"/>
                </a:cubicBezTo>
                <a:lnTo>
                  <a:pt x="17145" y="480248"/>
                </a:lnTo>
                <a:cubicBezTo>
                  <a:pt x="17780" y="477708"/>
                  <a:pt x="18537" y="475195"/>
                  <a:pt x="19050" y="472628"/>
                </a:cubicBezTo>
                <a:cubicBezTo>
                  <a:pt x="21281" y="461474"/>
                  <a:pt x="21766" y="454185"/>
                  <a:pt x="22860" y="442148"/>
                </a:cubicBezTo>
                <a:cubicBezTo>
                  <a:pt x="23552" y="434533"/>
                  <a:pt x="24130" y="426908"/>
                  <a:pt x="24765" y="419288"/>
                </a:cubicBezTo>
                <a:cubicBezTo>
                  <a:pt x="22292" y="401977"/>
                  <a:pt x="24280" y="410213"/>
                  <a:pt x="19050" y="394523"/>
                </a:cubicBezTo>
                <a:lnTo>
                  <a:pt x="17145" y="388808"/>
                </a:lnTo>
                <a:cubicBezTo>
                  <a:pt x="16510" y="383093"/>
                  <a:pt x="15240" y="377413"/>
                  <a:pt x="15240" y="371663"/>
                </a:cubicBezTo>
                <a:cubicBezTo>
                  <a:pt x="15240" y="264050"/>
                  <a:pt x="14331" y="282510"/>
                  <a:pt x="19050" y="221168"/>
                </a:cubicBezTo>
                <a:cubicBezTo>
                  <a:pt x="18415" y="184338"/>
                  <a:pt x="18261" y="147497"/>
                  <a:pt x="17145" y="110678"/>
                </a:cubicBezTo>
                <a:cubicBezTo>
                  <a:pt x="16990" y="105561"/>
                  <a:pt x="15776" y="100529"/>
                  <a:pt x="15240" y="95438"/>
                </a:cubicBezTo>
                <a:cubicBezTo>
                  <a:pt x="14506" y="88463"/>
                  <a:pt x="13970" y="81468"/>
                  <a:pt x="13335" y="74483"/>
                </a:cubicBezTo>
                <a:cubicBezTo>
                  <a:pt x="13970" y="58608"/>
                  <a:pt x="14147" y="42708"/>
                  <a:pt x="15240" y="26858"/>
                </a:cubicBezTo>
                <a:cubicBezTo>
                  <a:pt x="15511" y="22933"/>
                  <a:pt x="17944" y="17394"/>
                  <a:pt x="19050" y="13523"/>
                </a:cubicBezTo>
                <a:cubicBezTo>
                  <a:pt x="19769" y="11006"/>
                  <a:pt x="20236" y="8420"/>
                  <a:pt x="20955" y="5903"/>
                </a:cubicBezTo>
                <a:cubicBezTo>
                  <a:pt x="24860" y="-7765"/>
                  <a:pt x="21680" y="6090"/>
                  <a:pt x="20955" y="9713"/>
                </a:cubicBezTo>
                <a:cubicBezTo>
                  <a:pt x="21590" y="25588"/>
                  <a:pt x="21837" y="41483"/>
                  <a:pt x="22860" y="57338"/>
                </a:cubicBezTo>
                <a:cubicBezTo>
                  <a:pt x="23109" y="61193"/>
                  <a:pt x="23828" y="65021"/>
                  <a:pt x="24765" y="68768"/>
                </a:cubicBezTo>
                <a:cubicBezTo>
                  <a:pt x="25739" y="72664"/>
                  <a:pt x="28575" y="80198"/>
                  <a:pt x="28575" y="80198"/>
                </a:cubicBezTo>
                <a:cubicBezTo>
                  <a:pt x="29210" y="92263"/>
                  <a:pt x="29619" y="104342"/>
                  <a:pt x="30480" y="116393"/>
                </a:cubicBezTo>
                <a:cubicBezTo>
                  <a:pt x="30890" y="122129"/>
                  <a:pt x="32385" y="127788"/>
                  <a:pt x="32385" y="133538"/>
                </a:cubicBezTo>
                <a:cubicBezTo>
                  <a:pt x="32385" y="160216"/>
                  <a:pt x="31115" y="186878"/>
                  <a:pt x="30480" y="213548"/>
                </a:cubicBezTo>
                <a:cubicBezTo>
                  <a:pt x="31115" y="276413"/>
                  <a:pt x="31210" y="339286"/>
                  <a:pt x="32385" y="402143"/>
                </a:cubicBezTo>
                <a:cubicBezTo>
                  <a:pt x="32481" y="407262"/>
                  <a:pt x="34290" y="412263"/>
                  <a:pt x="34290" y="417383"/>
                </a:cubicBezTo>
                <a:cubicBezTo>
                  <a:pt x="34290" y="489641"/>
                  <a:pt x="34239" y="467476"/>
                  <a:pt x="30480" y="508823"/>
                </a:cubicBezTo>
                <a:cubicBezTo>
                  <a:pt x="29788" y="516438"/>
                  <a:pt x="29832" y="524141"/>
                  <a:pt x="28575" y="531683"/>
                </a:cubicBezTo>
                <a:cubicBezTo>
                  <a:pt x="27915" y="535644"/>
                  <a:pt x="26035" y="539303"/>
                  <a:pt x="24765" y="543113"/>
                </a:cubicBezTo>
                <a:lnTo>
                  <a:pt x="22860" y="548828"/>
                </a:lnTo>
                <a:cubicBezTo>
                  <a:pt x="22225" y="566608"/>
                  <a:pt x="22031" y="584409"/>
                  <a:pt x="20955" y="602168"/>
                </a:cubicBezTo>
                <a:cubicBezTo>
                  <a:pt x="20759" y="605400"/>
                  <a:pt x="19389" y="608473"/>
                  <a:pt x="19050" y="611693"/>
                </a:cubicBezTo>
                <a:cubicBezTo>
                  <a:pt x="18117" y="620557"/>
                  <a:pt x="17780" y="629473"/>
                  <a:pt x="17145" y="638363"/>
                </a:cubicBezTo>
                <a:cubicBezTo>
                  <a:pt x="17780" y="641538"/>
                  <a:pt x="18471" y="644702"/>
                  <a:pt x="19050" y="647888"/>
                </a:cubicBezTo>
                <a:cubicBezTo>
                  <a:pt x="19741" y="651688"/>
                  <a:pt x="18812" y="656104"/>
                  <a:pt x="20955" y="659318"/>
                </a:cubicBezTo>
                <a:cubicBezTo>
                  <a:pt x="22069" y="660989"/>
                  <a:pt x="22308" y="655534"/>
                  <a:pt x="22860" y="653603"/>
                </a:cubicBezTo>
                <a:cubicBezTo>
                  <a:pt x="27644" y="636859"/>
                  <a:pt x="22102" y="653971"/>
                  <a:pt x="26670" y="640268"/>
                </a:cubicBezTo>
                <a:cubicBezTo>
                  <a:pt x="26035" y="634553"/>
                  <a:pt x="24765" y="617373"/>
                  <a:pt x="24765" y="623123"/>
                </a:cubicBezTo>
                <a:cubicBezTo>
                  <a:pt x="24765" y="639011"/>
                  <a:pt x="26093" y="654871"/>
                  <a:pt x="26670" y="670748"/>
                </a:cubicBezTo>
                <a:cubicBezTo>
                  <a:pt x="27363" y="689796"/>
                  <a:pt x="27895" y="708850"/>
                  <a:pt x="28575" y="727898"/>
                </a:cubicBezTo>
                <a:cubicBezTo>
                  <a:pt x="29165" y="744410"/>
                  <a:pt x="29845" y="760918"/>
                  <a:pt x="30480" y="777428"/>
                </a:cubicBezTo>
                <a:cubicBezTo>
                  <a:pt x="31115" y="816163"/>
                  <a:pt x="31175" y="854912"/>
                  <a:pt x="32385" y="893633"/>
                </a:cubicBezTo>
                <a:cubicBezTo>
                  <a:pt x="32448" y="895640"/>
                  <a:pt x="34205" y="897342"/>
                  <a:pt x="34290" y="899348"/>
                </a:cubicBezTo>
                <a:cubicBezTo>
                  <a:pt x="35478" y="927270"/>
                  <a:pt x="35198" y="955239"/>
                  <a:pt x="36195" y="983168"/>
                </a:cubicBezTo>
                <a:cubicBezTo>
                  <a:pt x="36941" y="1004051"/>
                  <a:pt x="36030" y="999819"/>
                  <a:pt x="40005" y="1011743"/>
                </a:cubicBezTo>
                <a:cubicBezTo>
                  <a:pt x="39047" y="1020363"/>
                  <a:pt x="36195" y="1044600"/>
                  <a:pt x="36195" y="1051748"/>
                </a:cubicBezTo>
                <a:cubicBezTo>
                  <a:pt x="36195" y="1094298"/>
                  <a:pt x="37465" y="1136838"/>
                  <a:pt x="38100" y="1179383"/>
                </a:cubicBezTo>
                <a:cubicBezTo>
                  <a:pt x="37465" y="1183828"/>
                  <a:pt x="40685" y="1192718"/>
                  <a:pt x="36195" y="1192718"/>
                </a:cubicBezTo>
                <a:cubicBezTo>
                  <a:pt x="31705" y="1192718"/>
                  <a:pt x="35093" y="1183801"/>
                  <a:pt x="34290" y="1179383"/>
                </a:cubicBezTo>
                <a:cubicBezTo>
                  <a:pt x="33822" y="1176807"/>
                  <a:pt x="33020" y="1174303"/>
                  <a:pt x="32385" y="1171763"/>
                </a:cubicBezTo>
                <a:cubicBezTo>
                  <a:pt x="31750" y="1148268"/>
                  <a:pt x="31501" y="1124759"/>
                  <a:pt x="30480" y="1101278"/>
                </a:cubicBezTo>
                <a:cubicBezTo>
                  <a:pt x="30069" y="1091815"/>
                  <a:pt x="28231" y="1082066"/>
                  <a:pt x="26670" y="1072703"/>
                </a:cubicBezTo>
                <a:cubicBezTo>
                  <a:pt x="27305" y="1066988"/>
                  <a:pt x="26757" y="1061013"/>
                  <a:pt x="28575" y="1055558"/>
                </a:cubicBezTo>
                <a:cubicBezTo>
                  <a:pt x="29210" y="1053653"/>
                  <a:pt x="30332" y="1059270"/>
                  <a:pt x="30480" y="1061273"/>
                </a:cubicBezTo>
                <a:cubicBezTo>
                  <a:pt x="31607" y="1076485"/>
                  <a:pt x="31298" y="1091779"/>
                  <a:pt x="32385" y="1106993"/>
                </a:cubicBezTo>
                <a:cubicBezTo>
                  <a:pt x="32822" y="1113107"/>
                  <a:pt x="34962" y="1114778"/>
                  <a:pt x="36195" y="1120328"/>
                </a:cubicBezTo>
                <a:cubicBezTo>
                  <a:pt x="40665" y="1140444"/>
                  <a:pt x="35717" y="1124608"/>
                  <a:pt x="40005" y="1137473"/>
                </a:cubicBezTo>
                <a:cubicBezTo>
                  <a:pt x="40640" y="1150808"/>
                  <a:pt x="41148" y="1164150"/>
                  <a:pt x="41910" y="1177478"/>
                </a:cubicBezTo>
                <a:cubicBezTo>
                  <a:pt x="43020" y="1196901"/>
                  <a:pt x="44027" y="1206481"/>
                  <a:pt x="45720" y="1225103"/>
                </a:cubicBezTo>
                <a:cubicBezTo>
                  <a:pt x="45085" y="1260028"/>
                  <a:pt x="44998" y="1294967"/>
                  <a:pt x="43815" y="1329878"/>
                </a:cubicBezTo>
                <a:cubicBezTo>
                  <a:pt x="43726" y="1332495"/>
                  <a:pt x="41910" y="1334880"/>
                  <a:pt x="41910" y="1337498"/>
                </a:cubicBezTo>
                <a:cubicBezTo>
                  <a:pt x="41910" y="1388937"/>
                  <a:pt x="43180" y="1440368"/>
                  <a:pt x="43815" y="1491803"/>
                </a:cubicBezTo>
                <a:cubicBezTo>
                  <a:pt x="41806" y="1503859"/>
                  <a:pt x="14287" y="1505138"/>
                  <a:pt x="7620" y="1501328"/>
                </a:cubicBezTo>
                <a:close/>
              </a:path>
            </a:pathLst>
          </a:cu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6190666" y="5952177"/>
            <a:ext cx="261817" cy="698455"/>
          </a:xfrm>
          <a:custGeom>
            <a:avLst/>
            <a:gdLst>
              <a:gd name="connsiteX0" fmla="*/ 310693 w 665710"/>
              <a:gd name="connsiteY0" fmla="*/ 1306830 h 1329691"/>
              <a:gd name="connsiteX1" fmla="*/ 236398 w 665710"/>
              <a:gd name="connsiteY1" fmla="*/ 1303020 h 1329691"/>
              <a:gd name="connsiteX2" fmla="*/ 184963 w 665710"/>
              <a:gd name="connsiteY2" fmla="*/ 1304925 h 1329691"/>
              <a:gd name="connsiteX3" fmla="*/ 150673 w 665710"/>
              <a:gd name="connsiteY3" fmla="*/ 1316355 h 1329691"/>
              <a:gd name="connsiteX4" fmla="*/ 139243 w 665710"/>
              <a:gd name="connsiteY4" fmla="*/ 1320165 h 1329691"/>
              <a:gd name="connsiteX5" fmla="*/ 133528 w 665710"/>
              <a:gd name="connsiteY5" fmla="*/ 1322070 h 1329691"/>
              <a:gd name="connsiteX6" fmla="*/ 82093 w 665710"/>
              <a:gd name="connsiteY6" fmla="*/ 1325880 h 1329691"/>
              <a:gd name="connsiteX7" fmla="*/ 51613 w 665710"/>
              <a:gd name="connsiteY7" fmla="*/ 1327785 h 1329691"/>
              <a:gd name="connsiteX8" fmla="*/ 45898 w 665710"/>
              <a:gd name="connsiteY8" fmla="*/ 1325880 h 1329691"/>
              <a:gd name="connsiteX9" fmla="*/ 51613 w 665710"/>
              <a:gd name="connsiteY9" fmla="*/ 1323975 h 1329691"/>
              <a:gd name="connsiteX10" fmla="*/ 95428 w 665710"/>
              <a:gd name="connsiteY10" fmla="*/ 1320165 h 1329691"/>
              <a:gd name="connsiteX11" fmla="*/ 103048 w 665710"/>
              <a:gd name="connsiteY11" fmla="*/ 1318260 h 1329691"/>
              <a:gd name="connsiteX12" fmla="*/ 108763 w 665710"/>
              <a:gd name="connsiteY12" fmla="*/ 1316355 h 1329691"/>
              <a:gd name="connsiteX13" fmla="*/ 131623 w 665710"/>
              <a:gd name="connsiteY13" fmla="*/ 1310640 h 1329691"/>
              <a:gd name="connsiteX14" fmla="*/ 137338 w 665710"/>
              <a:gd name="connsiteY14" fmla="*/ 1308735 h 1329691"/>
              <a:gd name="connsiteX15" fmla="*/ 143053 w 665710"/>
              <a:gd name="connsiteY15" fmla="*/ 1306830 h 1329691"/>
              <a:gd name="connsiteX16" fmla="*/ 154483 w 665710"/>
              <a:gd name="connsiteY16" fmla="*/ 1299210 h 1329691"/>
              <a:gd name="connsiteX17" fmla="*/ 160198 w 665710"/>
              <a:gd name="connsiteY17" fmla="*/ 1295400 h 1329691"/>
              <a:gd name="connsiteX18" fmla="*/ 169723 w 665710"/>
              <a:gd name="connsiteY18" fmla="*/ 1293495 h 1329691"/>
              <a:gd name="connsiteX19" fmla="*/ 175438 w 665710"/>
              <a:gd name="connsiteY19" fmla="*/ 1291590 h 1329691"/>
              <a:gd name="connsiteX20" fmla="*/ 196393 w 665710"/>
              <a:gd name="connsiteY20" fmla="*/ 1289685 h 1329691"/>
              <a:gd name="connsiteX21" fmla="*/ 249733 w 665710"/>
              <a:gd name="connsiteY21" fmla="*/ 1283970 h 1329691"/>
              <a:gd name="connsiteX22" fmla="*/ 266878 w 665710"/>
              <a:gd name="connsiteY22" fmla="*/ 1282065 h 1329691"/>
              <a:gd name="connsiteX23" fmla="*/ 276403 w 665710"/>
              <a:gd name="connsiteY23" fmla="*/ 1280160 h 1329691"/>
              <a:gd name="connsiteX24" fmla="*/ 289738 w 665710"/>
              <a:gd name="connsiteY24" fmla="*/ 1278255 h 1329691"/>
              <a:gd name="connsiteX25" fmla="*/ 304978 w 665710"/>
              <a:gd name="connsiteY25" fmla="*/ 1268730 h 1329691"/>
              <a:gd name="connsiteX26" fmla="*/ 308788 w 665710"/>
              <a:gd name="connsiteY26" fmla="*/ 1257300 h 1329691"/>
              <a:gd name="connsiteX27" fmla="*/ 291643 w 665710"/>
              <a:gd name="connsiteY27" fmla="*/ 1251585 h 1329691"/>
              <a:gd name="connsiteX28" fmla="*/ 285928 w 665710"/>
              <a:gd name="connsiteY28" fmla="*/ 1249680 h 1329691"/>
              <a:gd name="connsiteX29" fmla="*/ 257353 w 665710"/>
              <a:gd name="connsiteY29" fmla="*/ 1251585 h 1329691"/>
              <a:gd name="connsiteX30" fmla="*/ 251638 w 665710"/>
              <a:gd name="connsiteY30" fmla="*/ 1253490 h 1329691"/>
              <a:gd name="connsiteX31" fmla="*/ 228778 w 665710"/>
              <a:gd name="connsiteY31" fmla="*/ 1255395 h 1329691"/>
              <a:gd name="connsiteX32" fmla="*/ 205918 w 665710"/>
              <a:gd name="connsiteY32" fmla="*/ 1259205 h 1329691"/>
              <a:gd name="connsiteX33" fmla="*/ 190678 w 665710"/>
              <a:gd name="connsiteY33" fmla="*/ 1257300 h 1329691"/>
              <a:gd name="connsiteX34" fmla="*/ 173533 w 665710"/>
              <a:gd name="connsiteY34" fmla="*/ 1249680 h 1329691"/>
              <a:gd name="connsiteX35" fmla="*/ 162103 w 665710"/>
              <a:gd name="connsiteY35" fmla="*/ 1245870 h 1329691"/>
              <a:gd name="connsiteX36" fmla="*/ 125908 w 665710"/>
              <a:gd name="connsiteY36" fmla="*/ 1247775 h 1329691"/>
              <a:gd name="connsiteX37" fmla="*/ 131623 w 665710"/>
              <a:gd name="connsiteY37" fmla="*/ 1243965 h 1329691"/>
              <a:gd name="connsiteX38" fmla="*/ 139243 w 665710"/>
              <a:gd name="connsiteY38" fmla="*/ 1242060 h 1329691"/>
              <a:gd name="connsiteX39" fmla="*/ 164008 w 665710"/>
              <a:gd name="connsiteY39" fmla="*/ 1236345 h 1329691"/>
              <a:gd name="connsiteX40" fmla="*/ 186868 w 665710"/>
              <a:gd name="connsiteY40" fmla="*/ 1238250 h 1329691"/>
              <a:gd name="connsiteX41" fmla="*/ 202108 w 665710"/>
              <a:gd name="connsiteY41" fmla="*/ 1240155 h 1329691"/>
              <a:gd name="connsiteX42" fmla="*/ 224968 w 665710"/>
              <a:gd name="connsiteY42" fmla="*/ 1242060 h 1329691"/>
              <a:gd name="connsiteX43" fmla="*/ 264973 w 665710"/>
              <a:gd name="connsiteY43" fmla="*/ 1240155 h 1329691"/>
              <a:gd name="connsiteX44" fmla="*/ 270688 w 665710"/>
              <a:gd name="connsiteY44" fmla="*/ 1236345 h 1329691"/>
              <a:gd name="connsiteX45" fmla="*/ 287833 w 665710"/>
              <a:gd name="connsiteY45" fmla="*/ 1230630 h 1329691"/>
              <a:gd name="connsiteX46" fmla="*/ 293548 w 665710"/>
              <a:gd name="connsiteY46" fmla="*/ 1228725 h 1329691"/>
              <a:gd name="connsiteX47" fmla="*/ 304978 w 665710"/>
              <a:gd name="connsiteY47" fmla="*/ 1223010 h 1329691"/>
              <a:gd name="connsiteX48" fmla="*/ 299263 w 665710"/>
              <a:gd name="connsiteY48" fmla="*/ 1219200 h 1329691"/>
              <a:gd name="connsiteX49" fmla="*/ 264973 w 665710"/>
              <a:gd name="connsiteY49" fmla="*/ 1221105 h 1329691"/>
              <a:gd name="connsiteX50" fmla="*/ 209728 w 665710"/>
              <a:gd name="connsiteY50" fmla="*/ 1223010 h 1329691"/>
              <a:gd name="connsiteX51" fmla="*/ 164008 w 665710"/>
              <a:gd name="connsiteY51" fmla="*/ 1219200 h 1329691"/>
              <a:gd name="connsiteX52" fmla="*/ 152578 w 665710"/>
              <a:gd name="connsiteY52" fmla="*/ 1215390 h 1329691"/>
              <a:gd name="connsiteX53" fmla="*/ 146863 w 665710"/>
              <a:gd name="connsiteY53" fmla="*/ 1213485 h 1329691"/>
              <a:gd name="connsiteX54" fmla="*/ 167818 w 665710"/>
              <a:gd name="connsiteY54" fmla="*/ 1211580 h 1329691"/>
              <a:gd name="connsiteX55" fmla="*/ 202108 w 665710"/>
              <a:gd name="connsiteY55" fmla="*/ 1209675 h 1329691"/>
              <a:gd name="connsiteX56" fmla="*/ 213538 w 665710"/>
              <a:gd name="connsiteY56" fmla="*/ 1205865 h 1329691"/>
              <a:gd name="connsiteX57" fmla="*/ 224968 w 665710"/>
              <a:gd name="connsiteY57" fmla="*/ 1202055 h 1329691"/>
              <a:gd name="connsiteX58" fmla="*/ 230683 w 665710"/>
              <a:gd name="connsiteY58" fmla="*/ 1200150 h 1329691"/>
              <a:gd name="connsiteX59" fmla="*/ 236398 w 665710"/>
              <a:gd name="connsiteY59" fmla="*/ 1198245 h 1329691"/>
              <a:gd name="connsiteX60" fmla="*/ 308788 w 665710"/>
              <a:gd name="connsiteY60" fmla="*/ 1198245 h 1329691"/>
              <a:gd name="connsiteX61" fmla="*/ 316408 w 665710"/>
              <a:gd name="connsiteY61" fmla="*/ 1186815 h 1329691"/>
              <a:gd name="connsiteX62" fmla="*/ 310693 w 665710"/>
              <a:gd name="connsiteY62" fmla="*/ 1183005 h 1329691"/>
              <a:gd name="connsiteX63" fmla="*/ 238303 w 665710"/>
              <a:gd name="connsiteY63" fmla="*/ 1177290 h 1329691"/>
              <a:gd name="connsiteX64" fmla="*/ 224968 w 665710"/>
              <a:gd name="connsiteY64" fmla="*/ 1175385 h 1329691"/>
              <a:gd name="connsiteX65" fmla="*/ 219253 w 665710"/>
              <a:gd name="connsiteY65" fmla="*/ 1173480 h 1329691"/>
              <a:gd name="connsiteX66" fmla="*/ 205918 w 665710"/>
              <a:gd name="connsiteY66" fmla="*/ 1171575 h 1329691"/>
              <a:gd name="connsiteX67" fmla="*/ 183058 w 665710"/>
              <a:gd name="connsiteY67" fmla="*/ 1165860 h 1329691"/>
              <a:gd name="connsiteX68" fmla="*/ 171628 w 665710"/>
              <a:gd name="connsiteY68" fmla="*/ 1162050 h 1329691"/>
              <a:gd name="connsiteX69" fmla="*/ 156388 w 665710"/>
              <a:gd name="connsiteY69" fmla="*/ 1158240 h 1329691"/>
              <a:gd name="connsiteX70" fmla="*/ 150673 w 665710"/>
              <a:gd name="connsiteY70" fmla="*/ 1154430 h 1329691"/>
              <a:gd name="connsiteX71" fmla="*/ 165913 w 665710"/>
              <a:gd name="connsiteY71" fmla="*/ 1154430 h 1329691"/>
              <a:gd name="connsiteX72" fmla="*/ 186868 w 665710"/>
              <a:gd name="connsiteY72" fmla="*/ 1156335 h 1329691"/>
              <a:gd name="connsiteX73" fmla="*/ 204013 w 665710"/>
              <a:gd name="connsiteY73" fmla="*/ 1160145 h 1329691"/>
              <a:gd name="connsiteX74" fmla="*/ 221158 w 665710"/>
              <a:gd name="connsiteY74" fmla="*/ 1162050 h 1329691"/>
              <a:gd name="connsiteX75" fmla="*/ 251638 w 665710"/>
              <a:gd name="connsiteY75" fmla="*/ 1165860 h 1329691"/>
              <a:gd name="connsiteX76" fmla="*/ 264973 w 665710"/>
              <a:gd name="connsiteY76" fmla="*/ 1163955 h 1329691"/>
              <a:gd name="connsiteX77" fmla="*/ 272593 w 665710"/>
              <a:gd name="connsiteY77" fmla="*/ 1162050 h 1329691"/>
              <a:gd name="connsiteX78" fmla="*/ 291643 w 665710"/>
              <a:gd name="connsiteY78" fmla="*/ 1160145 h 1329691"/>
              <a:gd name="connsiteX79" fmla="*/ 322123 w 665710"/>
              <a:gd name="connsiteY79" fmla="*/ 1156335 h 1329691"/>
              <a:gd name="connsiteX80" fmla="*/ 318313 w 665710"/>
              <a:gd name="connsiteY80" fmla="*/ 1144905 h 1329691"/>
              <a:gd name="connsiteX81" fmla="*/ 312598 w 665710"/>
              <a:gd name="connsiteY81" fmla="*/ 1141095 h 1329691"/>
              <a:gd name="connsiteX82" fmla="*/ 278308 w 665710"/>
              <a:gd name="connsiteY82" fmla="*/ 1137285 h 1329691"/>
              <a:gd name="connsiteX83" fmla="*/ 261163 w 665710"/>
              <a:gd name="connsiteY83" fmla="*/ 1135380 h 1329691"/>
              <a:gd name="connsiteX84" fmla="*/ 251638 w 665710"/>
              <a:gd name="connsiteY84" fmla="*/ 1131570 h 1329691"/>
              <a:gd name="connsiteX85" fmla="*/ 234493 w 665710"/>
              <a:gd name="connsiteY85" fmla="*/ 1129665 h 1329691"/>
              <a:gd name="connsiteX86" fmla="*/ 226873 w 665710"/>
              <a:gd name="connsiteY86" fmla="*/ 1127760 h 1329691"/>
              <a:gd name="connsiteX87" fmla="*/ 202108 w 665710"/>
              <a:gd name="connsiteY87" fmla="*/ 1131570 h 1329691"/>
              <a:gd name="connsiteX88" fmla="*/ 196393 w 665710"/>
              <a:gd name="connsiteY88" fmla="*/ 1135380 h 1329691"/>
              <a:gd name="connsiteX89" fmla="*/ 190678 w 665710"/>
              <a:gd name="connsiteY89" fmla="*/ 1137285 h 1329691"/>
              <a:gd name="connsiteX90" fmla="*/ 183058 w 665710"/>
              <a:gd name="connsiteY90" fmla="*/ 1141095 h 1329691"/>
              <a:gd name="connsiteX91" fmla="*/ 184963 w 665710"/>
              <a:gd name="connsiteY91" fmla="*/ 1135380 h 1329691"/>
              <a:gd name="connsiteX92" fmla="*/ 196393 w 665710"/>
              <a:gd name="connsiteY92" fmla="*/ 1127760 h 1329691"/>
              <a:gd name="connsiteX93" fmla="*/ 200203 w 665710"/>
              <a:gd name="connsiteY93" fmla="*/ 1122045 h 1329691"/>
              <a:gd name="connsiteX94" fmla="*/ 211633 w 665710"/>
              <a:gd name="connsiteY94" fmla="*/ 1118235 h 1329691"/>
              <a:gd name="connsiteX95" fmla="*/ 257353 w 665710"/>
              <a:gd name="connsiteY95" fmla="*/ 1120140 h 1329691"/>
              <a:gd name="connsiteX96" fmla="*/ 251638 w 665710"/>
              <a:gd name="connsiteY96" fmla="*/ 1118235 h 1329691"/>
              <a:gd name="connsiteX97" fmla="*/ 244018 w 665710"/>
              <a:gd name="connsiteY97" fmla="*/ 1116330 h 1329691"/>
              <a:gd name="connsiteX98" fmla="*/ 219253 w 665710"/>
              <a:gd name="connsiteY98" fmla="*/ 1110615 h 1329691"/>
              <a:gd name="connsiteX99" fmla="*/ 207823 w 665710"/>
              <a:gd name="connsiteY99" fmla="*/ 1106805 h 1329691"/>
              <a:gd name="connsiteX100" fmla="*/ 190678 w 665710"/>
              <a:gd name="connsiteY100" fmla="*/ 1102995 h 1329691"/>
              <a:gd name="connsiteX101" fmla="*/ 179248 w 665710"/>
              <a:gd name="connsiteY101" fmla="*/ 1095375 h 1329691"/>
              <a:gd name="connsiteX102" fmla="*/ 162103 w 665710"/>
              <a:gd name="connsiteY102" fmla="*/ 1087755 h 1329691"/>
              <a:gd name="connsiteX103" fmla="*/ 133528 w 665710"/>
              <a:gd name="connsiteY103" fmla="*/ 1083945 h 1329691"/>
              <a:gd name="connsiteX104" fmla="*/ 124003 w 665710"/>
              <a:gd name="connsiteY104" fmla="*/ 1080135 h 1329691"/>
              <a:gd name="connsiteX105" fmla="*/ 116383 w 665710"/>
              <a:gd name="connsiteY105" fmla="*/ 1078230 h 1329691"/>
              <a:gd name="connsiteX106" fmla="*/ 110668 w 665710"/>
              <a:gd name="connsiteY106" fmla="*/ 1074420 h 1329691"/>
              <a:gd name="connsiteX107" fmla="*/ 104953 w 665710"/>
              <a:gd name="connsiteY107" fmla="*/ 1072515 h 1329691"/>
              <a:gd name="connsiteX108" fmla="*/ 99238 w 665710"/>
              <a:gd name="connsiteY108" fmla="*/ 1068705 h 1329691"/>
              <a:gd name="connsiteX109" fmla="*/ 91618 w 665710"/>
              <a:gd name="connsiteY109" fmla="*/ 1066800 h 1329691"/>
              <a:gd name="connsiteX110" fmla="*/ 125908 w 665710"/>
              <a:gd name="connsiteY110" fmla="*/ 1074420 h 1329691"/>
              <a:gd name="connsiteX111" fmla="*/ 148768 w 665710"/>
              <a:gd name="connsiteY111" fmla="*/ 1080135 h 1329691"/>
              <a:gd name="connsiteX112" fmla="*/ 245923 w 665710"/>
              <a:gd name="connsiteY112" fmla="*/ 1082040 h 1329691"/>
              <a:gd name="connsiteX113" fmla="*/ 257353 w 665710"/>
              <a:gd name="connsiteY113" fmla="*/ 1087755 h 1329691"/>
              <a:gd name="connsiteX114" fmla="*/ 270688 w 665710"/>
              <a:gd name="connsiteY114" fmla="*/ 1091565 h 1329691"/>
              <a:gd name="connsiteX115" fmla="*/ 276403 w 665710"/>
              <a:gd name="connsiteY115" fmla="*/ 1093470 h 1329691"/>
              <a:gd name="connsiteX116" fmla="*/ 282118 w 665710"/>
              <a:gd name="connsiteY116" fmla="*/ 1097280 h 1329691"/>
              <a:gd name="connsiteX117" fmla="*/ 285928 w 665710"/>
              <a:gd name="connsiteY117" fmla="*/ 1102995 h 1329691"/>
              <a:gd name="connsiteX118" fmla="*/ 291643 w 665710"/>
              <a:gd name="connsiteY118" fmla="*/ 1104900 h 1329691"/>
              <a:gd name="connsiteX119" fmla="*/ 297358 w 665710"/>
              <a:gd name="connsiteY119" fmla="*/ 1108710 h 1329691"/>
              <a:gd name="connsiteX120" fmla="*/ 310693 w 665710"/>
              <a:gd name="connsiteY120" fmla="*/ 1106805 h 1329691"/>
              <a:gd name="connsiteX121" fmla="*/ 312598 w 665710"/>
              <a:gd name="connsiteY121" fmla="*/ 1093470 h 1329691"/>
              <a:gd name="connsiteX122" fmla="*/ 310693 w 665710"/>
              <a:gd name="connsiteY122" fmla="*/ 1072515 h 1329691"/>
              <a:gd name="connsiteX123" fmla="*/ 308788 w 665710"/>
              <a:gd name="connsiteY123" fmla="*/ 1064895 h 1329691"/>
              <a:gd name="connsiteX124" fmla="*/ 303073 w 665710"/>
              <a:gd name="connsiteY124" fmla="*/ 1061085 h 1329691"/>
              <a:gd name="connsiteX125" fmla="*/ 289738 w 665710"/>
              <a:gd name="connsiteY125" fmla="*/ 1053465 h 1329691"/>
              <a:gd name="connsiteX126" fmla="*/ 198298 w 665710"/>
              <a:gd name="connsiteY126" fmla="*/ 1055370 h 1329691"/>
              <a:gd name="connsiteX127" fmla="*/ 184963 w 665710"/>
              <a:gd name="connsiteY127" fmla="*/ 1053465 h 1329691"/>
              <a:gd name="connsiteX128" fmla="*/ 179248 w 665710"/>
              <a:gd name="connsiteY128" fmla="*/ 1049655 h 1329691"/>
              <a:gd name="connsiteX129" fmla="*/ 169723 w 665710"/>
              <a:gd name="connsiteY129" fmla="*/ 1047750 h 1329691"/>
              <a:gd name="connsiteX130" fmla="*/ 156388 w 665710"/>
              <a:gd name="connsiteY130" fmla="*/ 1043940 h 1329691"/>
              <a:gd name="connsiteX131" fmla="*/ 152578 w 665710"/>
              <a:gd name="connsiteY131" fmla="*/ 1038225 h 1329691"/>
              <a:gd name="connsiteX132" fmla="*/ 148768 w 665710"/>
              <a:gd name="connsiteY132" fmla="*/ 1026795 h 1329691"/>
              <a:gd name="connsiteX133" fmla="*/ 154483 w 665710"/>
              <a:gd name="connsiteY133" fmla="*/ 1024890 h 1329691"/>
              <a:gd name="connsiteX134" fmla="*/ 167818 w 665710"/>
              <a:gd name="connsiteY134" fmla="*/ 1026795 h 1329691"/>
              <a:gd name="connsiteX135" fmla="*/ 179248 w 665710"/>
              <a:gd name="connsiteY135" fmla="*/ 1038225 h 1329691"/>
              <a:gd name="connsiteX136" fmla="*/ 184963 w 665710"/>
              <a:gd name="connsiteY136" fmla="*/ 1042035 h 1329691"/>
              <a:gd name="connsiteX137" fmla="*/ 186868 w 665710"/>
              <a:gd name="connsiteY137" fmla="*/ 1047750 h 1329691"/>
              <a:gd name="connsiteX138" fmla="*/ 198298 w 665710"/>
              <a:gd name="connsiteY138" fmla="*/ 1051560 h 1329691"/>
              <a:gd name="connsiteX139" fmla="*/ 226873 w 665710"/>
              <a:gd name="connsiteY139" fmla="*/ 1049655 h 1329691"/>
              <a:gd name="connsiteX140" fmla="*/ 238303 w 665710"/>
              <a:gd name="connsiteY140" fmla="*/ 1047750 h 1329691"/>
              <a:gd name="connsiteX141" fmla="*/ 253543 w 665710"/>
              <a:gd name="connsiteY141" fmla="*/ 1045845 h 1329691"/>
              <a:gd name="connsiteX142" fmla="*/ 264973 w 665710"/>
              <a:gd name="connsiteY142" fmla="*/ 1043940 h 1329691"/>
              <a:gd name="connsiteX143" fmla="*/ 284023 w 665710"/>
              <a:gd name="connsiteY143" fmla="*/ 1042035 h 1329691"/>
              <a:gd name="connsiteX144" fmla="*/ 301168 w 665710"/>
              <a:gd name="connsiteY144" fmla="*/ 1034415 h 1329691"/>
              <a:gd name="connsiteX145" fmla="*/ 306883 w 665710"/>
              <a:gd name="connsiteY145" fmla="*/ 1022985 h 1329691"/>
              <a:gd name="connsiteX146" fmla="*/ 295453 w 665710"/>
              <a:gd name="connsiteY146" fmla="*/ 1019175 h 1329691"/>
              <a:gd name="connsiteX147" fmla="*/ 289738 w 665710"/>
              <a:gd name="connsiteY147" fmla="*/ 1017270 h 1329691"/>
              <a:gd name="connsiteX148" fmla="*/ 264973 w 665710"/>
              <a:gd name="connsiteY148" fmla="*/ 1011555 h 1329691"/>
              <a:gd name="connsiteX149" fmla="*/ 253543 w 665710"/>
              <a:gd name="connsiteY149" fmla="*/ 1007745 h 1329691"/>
              <a:gd name="connsiteX150" fmla="*/ 223063 w 665710"/>
              <a:gd name="connsiteY150" fmla="*/ 1009650 h 1329691"/>
              <a:gd name="connsiteX151" fmla="*/ 207823 w 665710"/>
              <a:gd name="connsiteY151" fmla="*/ 1005840 h 1329691"/>
              <a:gd name="connsiteX152" fmla="*/ 200203 w 665710"/>
              <a:gd name="connsiteY152" fmla="*/ 1003935 h 1329691"/>
              <a:gd name="connsiteX153" fmla="*/ 204013 w 665710"/>
              <a:gd name="connsiteY153" fmla="*/ 998220 h 1329691"/>
              <a:gd name="connsiteX154" fmla="*/ 251638 w 665710"/>
              <a:gd name="connsiteY154" fmla="*/ 1000125 h 1329691"/>
              <a:gd name="connsiteX155" fmla="*/ 301168 w 665710"/>
              <a:gd name="connsiteY155" fmla="*/ 998220 h 1329691"/>
              <a:gd name="connsiteX156" fmla="*/ 304978 w 665710"/>
              <a:gd name="connsiteY156" fmla="*/ 992505 h 1329691"/>
              <a:gd name="connsiteX157" fmla="*/ 303073 w 665710"/>
              <a:gd name="connsiteY157" fmla="*/ 982980 h 1329691"/>
              <a:gd name="connsiteX158" fmla="*/ 297358 w 665710"/>
              <a:gd name="connsiteY158" fmla="*/ 981075 h 1329691"/>
              <a:gd name="connsiteX159" fmla="*/ 278308 w 665710"/>
              <a:gd name="connsiteY159" fmla="*/ 977265 h 1329691"/>
              <a:gd name="connsiteX160" fmla="*/ 184963 w 665710"/>
              <a:gd name="connsiteY160" fmla="*/ 977265 h 1329691"/>
              <a:gd name="connsiteX161" fmla="*/ 164008 w 665710"/>
              <a:gd name="connsiteY161" fmla="*/ 971550 h 1329691"/>
              <a:gd name="connsiteX162" fmla="*/ 148768 w 665710"/>
              <a:gd name="connsiteY162" fmla="*/ 969645 h 1329691"/>
              <a:gd name="connsiteX163" fmla="*/ 139243 w 665710"/>
              <a:gd name="connsiteY163" fmla="*/ 967740 h 1329691"/>
              <a:gd name="connsiteX164" fmla="*/ 108763 w 665710"/>
              <a:gd name="connsiteY164" fmla="*/ 965835 h 1329691"/>
              <a:gd name="connsiteX165" fmla="*/ 103048 w 665710"/>
              <a:gd name="connsiteY165" fmla="*/ 963930 h 1329691"/>
              <a:gd name="connsiteX166" fmla="*/ 95428 w 665710"/>
              <a:gd name="connsiteY166" fmla="*/ 962025 h 1329691"/>
              <a:gd name="connsiteX167" fmla="*/ 89713 w 665710"/>
              <a:gd name="connsiteY167" fmla="*/ 958215 h 1329691"/>
              <a:gd name="connsiteX168" fmla="*/ 72568 w 665710"/>
              <a:gd name="connsiteY168" fmla="*/ 950595 h 1329691"/>
              <a:gd name="connsiteX169" fmla="*/ 85903 w 665710"/>
              <a:gd name="connsiteY169" fmla="*/ 950595 h 1329691"/>
              <a:gd name="connsiteX170" fmla="*/ 129718 w 665710"/>
              <a:gd name="connsiteY170" fmla="*/ 948690 h 1329691"/>
              <a:gd name="connsiteX171" fmla="*/ 139243 w 665710"/>
              <a:gd name="connsiteY171" fmla="*/ 946785 h 1329691"/>
              <a:gd name="connsiteX172" fmla="*/ 144958 w 665710"/>
              <a:gd name="connsiteY172" fmla="*/ 942975 h 1329691"/>
              <a:gd name="connsiteX173" fmla="*/ 154483 w 665710"/>
              <a:gd name="connsiteY173" fmla="*/ 941070 h 1329691"/>
              <a:gd name="connsiteX174" fmla="*/ 160198 w 665710"/>
              <a:gd name="connsiteY174" fmla="*/ 937260 h 1329691"/>
              <a:gd name="connsiteX175" fmla="*/ 173533 w 665710"/>
              <a:gd name="connsiteY175" fmla="*/ 950595 h 1329691"/>
              <a:gd name="connsiteX176" fmla="*/ 179248 w 665710"/>
              <a:gd name="connsiteY176" fmla="*/ 954405 h 1329691"/>
              <a:gd name="connsiteX177" fmla="*/ 184963 w 665710"/>
              <a:gd name="connsiteY177" fmla="*/ 956310 h 1329691"/>
              <a:gd name="connsiteX178" fmla="*/ 200203 w 665710"/>
              <a:gd name="connsiteY178" fmla="*/ 962025 h 1329691"/>
              <a:gd name="connsiteX179" fmla="*/ 215443 w 665710"/>
              <a:gd name="connsiteY179" fmla="*/ 965835 h 1329691"/>
              <a:gd name="connsiteX180" fmla="*/ 293548 w 665710"/>
              <a:gd name="connsiteY180" fmla="*/ 962025 h 1329691"/>
              <a:gd name="connsiteX181" fmla="*/ 299263 w 665710"/>
              <a:gd name="connsiteY181" fmla="*/ 960120 h 1329691"/>
              <a:gd name="connsiteX182" fmla="*/ 301168 w 665710"/>
              <a:gd name="connsiteY182" fmla="*/ 939165 h 1329691"/>
              <a:gd name="connsiteX183" fmla="*/ 297358 w 665710"/>
              <a:gd name="connsiteY183" fmla="*/ 927735 h 1329691"/>
              <a:gd name="connsiteX184" fmla="*/ 291643 w 665710"/>
              <a:gd name="connsiteY184" fmla="*/ 925830 h 1329691"/>
              <a:gd name="connsiteX185" fmla="*/ 230683 w 665710"/>
              <a:gd name="connsiteY185" fmla="*/ 929640 h 1329691"/>
              <a:gd name="connsiteX186" fmla="*/ 224968 w 665710"/>
              <a:gd name="connsiteY186" fmla="*/ 931545 h 1329691"/>
              <a:gd name="connsiteX187" fmla="*/ 211633 w 665710"/>
              <a:gd name="connsiteY187" fmla="*/ 933450 h 1329691"/>
              <a:gd name="connsiteX188" fmla="*/ 190678 w 665710"/>
              <a:gd name="connsiteY188" fmla="*/ 935355 h 1329691"/>
              <a:gd name="connsiteX189" fmla="*/ 183058 w 665710"/>
              <a:gd name="connsiteY189" fmla="*/ 923925 h 1329691"/>
              <a:gd name="connsiteX190" fmla="*/ 164008 w 665710"/>
              <a:gd name="connsiteY190" fmla="*/ 918210 h 1329691"/>
              <a:gd name="connsiteX191" fmla="*/ 158293 w 665710"/>
              <a:gd name="connsiteY191" fmla="*/ 914400 h 1329691"/>
              <a:gd name="connsiteX192" fmla="*/ 144958 w 665710"/>
              <a:gd name="connsiteY192" fmla="*/ 899160 h 1329691"/>
              <a:gd name="connsiteX193" fmla="*/ 108763 w 665710"/>
              <a:gd name="connsiteY193" fmla="*/ 895350 h 1329691"/>
              <a:gd name="connsiteX194" fmla="*/ 85903 w 665710"/>
              <a:gd name="connsiteY194" fmla="*/ 893445 h 1329691"/>
              <a:gd name="connsiteX195" fmla="*/ 76378 w 665710"/>
              <a:gd name="connsiteY195" fmla="*/ 891540 h 1329691"/>
              <a:gd name="connsiteX196" fmla="*/ 63043 w 665710"/>
              <a:gd name="connsiteY196" fmla="*/ 889635 h 1329691"/>
              <a:gd name="connsiteX197" fmla="*/ 80188 w 665710"/>
              <a:gd name="connsiteY197" fmla="*/ 880110 h 1329691"/>
              <a:gd name="connsiteX198" fmla="*/ 101143 w 665710"/>
              <a:gd name="connsiteY198" fmla="*/ 882015 h 1329691"/>
              <a:gd name="connsiteX199" fmla="*/ 112573 w 665710"/>
              <a:gd name="connsiteY199" fmla="*/ 885825 h 1329691"/>
              <a:gd name="connsiteX200" fmla="*/ 125908 w 665710"/>
              <a:gd name="connsiteY200" fmla="*/ 891540 h 1329691"/>
              <a:gd name="connsiteX201" fmla="*/ 198298 w 665710"/>
              <a:gd name="connsiteY201" fmla="*/ 893445 h 1329691"/>
              <a:gd name="connsiteX202" fmla="*/ 209728 w 665710"/>
              <a:gd name="connsiteY202" fmla="*/ 899160 h 1329691"/>
              <a:gd name="connsiteX203" fmla="*/ 217348 w 665710"/>
              <a:gd name="connsiteY203" fmla="*/ 902970 h 1329691"/>
              <a:gd name="connsiteX204" fmla="*/ 240208 w 665710"/>
              <a:gd name="connsiteY204" fmla="*/ 906780 h 1329691"/>
              <a:gd name="connsiteX205" fmla="*/ 293548 w 665710"/>
              <a:gd name="connsiteY205" fmla="*/ 904875 h 1329691"/>
              <a:gd name="connsiteX206" fmla="*/ 301168 w 665710"/>
              <a:gd name="connsiteY206" fmla="*/ 887730 h 1329691"/>
              <a:gd name="connsiteX207" fmla="*/ 295453 w 665710"/>
              <a:gd name="connsiteY207" fmla="*/ 883920 h 1329691"/>
              <a:gd name="connsiteX208" fmla="*/ 289738 w 665710"/>
              <a:gd name="connsiteY208" fmla="*/ 882015 h 1329691"/>
              <a:gd name="connsiteX209" fmla="*/ 274498 w 665710"/>
              <a:gd name="connsiteY209" fmla="*/ 878205 h 1329691"/>
              <a:gd name="connsiteX210" fmla="*/ 192583 w 665710"/>
              <a:gd name="connsiteY210" fmla="*/ 876300 h 1329691"/>
              <a:gd name="connsiteX211" fmla="*/ 181153 w 665710"/>
              <a:gd name="connsiteY211" fmla="*/ 872490 h 1329691"/>
              <a:gd name="connsiteX212" fmla="*/ 165913 w 665710"/>
              <a:gd name="connsiteY212" fmla="*/ 862965 h 1329691"/>
              <a:gd name="connsiteX213" fmla="*/ 160198 w 665710"/>
              <a:gd name="connsiteY213" fmla="*/ 859155 h 1329691"/>
              <a:gd name="connsiteX214" fmla="*/ 154483 w 665710"/>
              <a:gd name="connsiteY214" fmla="*/ 857250 h 1329691"/>
              <a:gd name="connsiteX215" fmla="*/ 146863 w 665710"/>
              <a:gd name="connsiteY215" fmla="*/ 853440 h 1329691"/>
              <a:gd name="connsiteX216" fmla="*/ 133528 w 665710"/>
              <a:gd name="connsiteY216" fmla="*/ 849630 h 1329691"/>
              <a:gd name="connsiteX217" fmla="*/ 127813 w 665710"/>
              <a:gd name="connsiteY217" fmla="*/ 845820 h 1329691"/>
              <a:gd name="connsiteX218" fmla="*/ 87808 w 665710"/>
              <a:gd name="connsiteY218" fmla="*/ 842010 h 1329691"/>
              <a:gd name="connsiteX219" fmla="*/ 80188 w 665710"/>
              <a:gd name="connsiteY219" fmla="*/ 834390 h 1329691"/>
              <a:gd name="connsiteX220" fmla="*/ 85903 w 665710"/>
              <a:gd name="connsiteY220" fmla="*/ 832485 h 1329691"/>
              <a:gd name="connsiteX221" fmla="*/ 99238 w 665710"/>
              <a:gd name="connsiteY221" fmla="*/ 834390 h 1329691"/>
              <a:gd name="connsiteX222" fmla="*/ 104953 w 665710"/>
              <a:gd name="connsiteY222" fmla="*/ 838200 h 1329691"/>
              <a:gd name="connsiteX223" fmla="*/ 120193 w 665710"/>
              <a:gd name="connsiteY223" fmla="*/ 843915 h 1329691"/>
              <a:gd name="connsiteX224" fmla="*/ 198298 w 665710"/>
              <a:gd name="connsiteY224" fmla="*/ 845820 h 1329691"/>
              <a:gd name="connsiteX225" fmla="*/ 219253 w 665710"/>
              <a:gd name="connsiteY225" fmla="*/ 849630 h 1329691"/>
              <a:gd name="connsiteX226" fmla="*/ 251638 w 665710"/>
              <a:gd name="connsiteY226" fmla="*/ 847725 h 1329691"/>
              <a:gd name="connsiteX227" fmla="*/ 263068 w 665710"/>
              <a:gd name="connsiteY227" fmla="*/ 849630 h 1329691"/>
              <a:gd name="connsiteX228" fmla="*/ 274498 w 665710"/>
              <a:gd name="connsiteY228" fmla="*/ 853440 h 1329691"/>
              <a:gd name="connsiteX229" fmla="*/ 297358 w 665710"/>
              <a:gd name="connsiteY229" fmla="*/ 851535 h 1329691"/>
              <a:gd name="connsiteX230" fmla="*/ 303073 w 665710"/>
              <a:gd name="connsiteY230" fmla="*/ 849630 h 1329691"/>
              <a:gd name="connsiteX231" fmla="*/ 301168 w 665710"/>
              <a:gd name="connsiteY231" fmla="*/ 840105 h 1329691"/>
              <a:gd name="connsiteX232" fmla="*/ 299263 w 665710"/>
              <a:gd name="connsiteY232" fmla="*/ 834390 h 1329691"/>
              <a:gd name="connsiteX233" fmla="*/ 293548 w 665710"/>
              <a:gd name="connsiteY233" fmla="*/ 830580 h 1329691"/>
              <a:gd name="connsiteX234" fmla="*/ 274498 w 665710"/>
              <a:gd name="connsiteY234" fmla="*/ 826770 h 1329691"/>
              <a:gd name="connsiteX235" fmla="*/ 261163 w 665710"/>
              <a:gd name="connsiteY235" fmla="*/ 822960 h 1329691"/>
              <a:gd name="connsiteX236" fmla="*/ 245923 w 665710"/>
              <a:gd name="connsiteY236" fmla="*/ 819150 h 1329691"/>
              <a:gd name="connsiteX237" fmla="*/ 215443 w 665710"/>
              <a:gd name="connsiteY237" fmla="*/ 821055 h 1329691"/>
              <a:gd name="connsiteX238" fmla="*/ 209728 w 665710"/>
              <a:gd name="connsiteY238" fmla="*/ 822960 h 1329691"/>
              <a:gd name="connsiteX239" fmla="*/ 183058 w 665710"/>
              <a:gd name="connsiteY239" fmla="*/ 821055 h 1329691"/>
              <a:gd name="connsiteX240" fmla="*/ 171628 w 665710"/>
              <a:gd name="connsiteY240" fmla="*/ 817245 h 1329691"/>
              <a:gd name="connsiteX241" fmla="*/ 165913 w 665710"/>
              <a:gd name="connsiteY241" fmla="*/ 813435 h 1329691"/>
              <a:gd name="connsiteX242" fmla="*/ 152578 w 665710"/>
              <a:gd name="connsiteY242" fmla="*/ 809625 h 1329691"/>
              <a:gd name="connsiteX243" fmla="*/ 141148 w 665710"/>
              <a:gd name="connsiteY243" fmla="*/ 803910 h 1329691"/>
              <a:gd name="connsiteX244" fmla="*/ 133528 w 665710"/>
              <a:gd name="connsiteY244" fmla="*/ 800100 h 1329691"/>
              <a:gd name="connsiteX245" fmla="*/ 87808 w 665710"/>
              <a:gd name="connsiteY245" fmla="*/ 796290 h 1329691"/>
              <a:gd name="connsiteX246" fmla="*/ 80188 w 665710"/>
              <a:gd name="connsiteY246" fmla="*/ 794385 h 1329691"/>
              <a:gd name="connsiteX247" fmla="*/ 63043 w 665710"/>
              <a:gd name="connsiteY247" fmla="*/ 775335 h 1329691"/>
              <a:gd name="connsiteX248" fmla="*/ 68758 w 665710"/>
              <a:gd name="connsiteY248" fmla="*/ 771525 h 1329691"/>
              <a:gd name="connsiteX249" fmla="*/ 74473 w 665710"/>
              <a:gd name="connsiteY249" fmla="*/ 773430 h 1329691"/>
              <a:gd name="connsiteX250" fmla="*/ 82093 w 665710"/>
              <a:gd name="connsiteY250" fmla="*/ 775335 h 1329691"/>
              <a:gd name="connsiteX251" fmla="*/ 99238 w 665710"/>
              <a:gd name="connsiteY251" fmla="*/ 786765 h 1329691"/>
              <a:gd name="connsiteX252" fmla="*/ 104953 w 665710"/>
              <a:gd name="connsiteY252" fmla="*/ 790575 h 1329691"/>
              <a:gd name="connsiteX253" fmla="*/ 110668 w 665710"/>
              <a:gd name="connsiteY253" fmla="*/ 794385 h 1329691"/>
              <a:gd name="connsiteX254" fmla="*/ 116383 w 665710"/>
              <a:gd name="connsiteY254" fmla="*/ 796290 h 1329691"/>
              <a:gd name="connsiteX255" fmla="*/ 124003 w 665710"/>
              <a:gd name="connsiteY255" fmla="*/ 798195 h 1329691"/>
              <a:gd name="connsiteX256" fmla="*/ 217348 w 665710"/>
              <a:gd name="connsiteY256" fmla="*/ 800100 h 1329691"/>
              <a:gd name="connsiteX257" fmla="*/ 249733 w 665710"/>
              <a:gd name="connsiteY257" fmla="*/ 800100 h 1329691"/>
              <a:gd name="connsiteX258" fmla="*/ 261163 w 665710"/>
              <a:gd name="connsiteY258" fmla="*/ 796290 h 1329691"/>
              <a:gd name="connsiteX259" fmla="*/ 270688 w 665710"/>
              <a:gd name="connsiteY259" fmla="*/ 798195 h 1329691"/>
              <a:gd name="connsiteX260" fmla="*/ 282118 w 665710"/>
              <a:gd name="connsiteY260" fmla="*/ 802005 h 1329691"/>
              <a:gd name="connsiteX261" fmla="*/ 297358 w 665710"/>
              <a:gd name="connsiteY261" fmla="*/ 800100 h 1329691"/>
              <a:gd name="connsiteX262" fmla="*/ 306883 w 665710"/>
              <a:gd name="connsiteY262" fmla="*/ 790575 h 1329691"/>
              <a:gd name="connsiteX263" fmla="*/ 308788 w 665710"/>
              <a:gd name="connsiteY263" fmla="*/ 784860 h 1329691"/>
              <a:gd name="connsiteX264" fmla="*/ 304978 w 665710"/>
              <a:gd name="connsiteY264" fmla="*/ 779145 h 1329691"/>
              <a:gd name="connsiteX265" fmla="*/ 291643 w 665710"/>
              <a:gd name="connsiteY265" fmla="*/ 775335 h 1329691"/>
              <a:gd name="connsiteX266" fmla="*/ 285928 w 665710"/>
              <a:gd name="connsiteY266" fmla="*/ 773430 h 1329691"/>
              <a:gd name="connsiteX267" fmla="*/ 278308 w 665710"/>
              <a:gd name="connsiteY267" fmla="*/ 771525 h 1329691"/>
              <a:gd name="connsiteX268" fmla="*/ 272593 w 665710"/>
              <a:gd name="connsiteY268" fmla="*/ 769620 h 1329691"/>
              <a:gd name="connsiteX269" fmla="*/ 257353 w 665710"/>
              <a:gd name="connsiteY269" fmla="*/ 765810 h 1329691"/>
              <a:gd name="connsiteX270" fmla="*/ 249733 w 665710"/>
              <a:gd name="connsiteY270" fmla="*/ 763905 h 1329691"/>
              <a:gd name="connsiteX271" fmla="*/ 244018 w 665710"/>
              <a:gd name="connsiteY271" fmla="*/ 762000 h 1329691"/>
              <a:gd name="connsiteX272" fmla="*/ 207823 w 665710"/>
              <a:gd name="connsiteY272" fmla="*/ 765810 h 1329691"/>
              <a:gd name="connsiteX273" fmla="*/ 200203 w 665710"/>
              <a:gd name="connsiteY273" fmla="*/ 769620 h 1329691"/>
              <a:gd name="connsiteX274" fmla="*/ 150673 w 665710"/>
              <a:gd name="connsiteY274" fmla="*/ 767715 h 1329691"/>
              <a:gd name="connsiteX275" fmla="*/ 139243 w 665710"/>
              <a:gd name="connsiteY275" fmla="*/ 760095 h 1329691"/>
              <a:gd name="connsiteX276" fmla="*/ 137338 w 665710"/>
              <a:gd name="connsiteY276" fmla="*/ 754380 h 1329691"/>
              <a:gd name="connsiteX277" fmla="*/ 122098 w 665710"/>
              <a:gd name="connsiteY277" fmla="*/ 748665 h 1329691"/>
              <a:gd name="connsiteX278" fmla="*/ 91618 w 665710"/>
              <a:gd name="connsiteY278" fmla="*/ 744855 h 1329691"/>
              <a:gd name="connsiteX279" fmla="*/ 78283 w 665710"/>
              <a:gd name="connsiteY279" fmla="*/ 741045 h 1329691"/>
              <a:gd name="connsiteX280" fmla="*/ 63043 w 665710"/>
              <a:gd name="connsiteY280" fmla="*/ 739140 h 1329691"/>
              <a:gd name="connsiteX281" fmla="*/ 76378 w 665710"/>
              <a:gd name="connsiteY281" fmla="*/ 735330 h 1329691"/>
              <a:gd name="connsiteX282" fmla="*/ 99238 w 665710"/>
              <a:gd name="connsiteY282" fmla="*/ 739140 h 1329691"/>
              <a:gd name="connsiteX283" fmla="*/ 112573 w 665710"/>
              <a:gd name="connsiteY283" fmla="*/ 742950 h 1329691"/>
              <a:gd name="connsiteX284" fmla="*/ 152578 w 665710"/>
              <a:gd name="connsiteY284" fmla="*/ 746760 h 1329691"/>
              <a:gd name="connsiteX285" fmla="*/ 213538 w 665710"/>
              <a:gd name="connsiteY285" fmla="*/ 746760 h 1329691"/>
              <a:gd name="connsiteX286" fmla="*/ 242113 w 665710"/>
              <a:gd name="connsiteY286" fmla="*/ 744855 h 1329691"/>
              <a:gd name="connsiteX287" fmla="*/ 306883 w 665710"/>
              <a:gd name="connsiteY287" fmla="*/ 744855 h 1329691"/>
              <a:gd name="connsiteX288" fmla="*/ 312598 w 665710"/>
              <a:gd name="connsiteY288" fmla="*/ 741045 h 1329691"/>
              <a:gd name="connsiteX289" fmla="*/ 304978 w 665710"/>
              <a:gd name="connsiteY289" fmla="*/ 727710 h 1329691"/>
              <a:gd name="connsiteX290" fmla="*/ 295453 w 665710"/>
              <a:gd name="connsiteY290" fmla="*/ 720090 h 1329691"/>
              <a:gd name="connsiteX291" fmla="*/ 274498 w 665710"/>
              <a:gd name="connsiteY291" fmla="*/ 721995 h 1329691"/>
              <a:gd name="connsiteX292" fmla="*/ 204013 w 665710"/>
              <a:gd name="connsiteY292" fmla="*/ 718185 h 1329691"/>
              <a:gd name="connsiteX293" fmla="*/ 196393 w 665710"/>
              <a:gd name="connsiteY293" fmla="*/ 716280 h 1329691"/>
              <a:gd name="connsiteX294" fmla="*/ 190678 w 665710"/>
              <a:gd name="connsiteY294" fmla="*/ 714375 h 1329691"/>
              <a:gd name="connsiteX295" fmla="*/ 164008 w 665710"/>
              <a:gd name="connsiteY295" fmla="*/ 710565 h 1329691"/>
              <a:gd name="connsiteX296" fmla="*/ 152578 w 665710"/>
              <a:gd name="connsiteY296" fmla="*/ 708660 h 1329691"/>
              <a:gd name="connsiteX297" fmla="*/ 116383 w 665710"/>
              <a:gd name="connsiteY297" fmla="*/ 706755 h 1329691"/>
              <a:gd name="connsiteX298" fmla="*/ 87808 w 665710"/>
              <a:gd name="connsiteY298" fmla="*/ 699135 h 1329691"/>
              <a:gd name="connsiteX299" fmla="*/ 76378 w 665710"/>
              <a:gd name="connsiteY299" fmla="*/ 687705 h 1329691"/>
              <a:gd name="connsiteX300" fmla="*/ 64948 w 665710"/>
              <a:gd name="connsiteY300" fmla="*/ 681990 h 1329691"/>
              <a:gd name="connsiteX301" fmla="*/ 47803 w 665710"/>
              <a:gd name="connsiteY301" fmla="*/ 676275 h 1329691"/>
              <a:gd name="connsiteX302" fmla="*/ 55423 w 665710"/>
              <a:gd name="connsiteY302" fmla="*/ 674370 h 1329691"/>
              <a:gd name="connsiteX303" fmla="*/ 63043 w 665710"/>
              <a:gd name="connsiteY303" fmla="*/ 678180 h 1329691"/>
              <a:gd name="connsiteX304" fmla="*/ 72568 w 665710"/>
              <a:gd name="connsiteY304" fmla="*/ 680085 h 1329691"/>
              <a:gd name="connsiteX305" fmla="*/ 83998 w 665710"/>
              <a:gd name="connsiteY305" fmla="*/ 685800 h 1329691"/>
              <a:gd name="connsiteX306" fmla="*/ 97333 w 665710"/>
              <a:gd name="connsiteY306" fmla="*/ 693420 h 1329691"/>
              <a:gd name="connsiteX307" fmla="*/ 104953 w 665710"/>
              <a:gd name="connsiteY307" fmla="*/ 695325 h 1329691"/>
              <a:gd name="connsiteX308" fmla="*/ 207823 w 665710"/>
              <a:gd name="connsiteY308" fmla="*/ 693420 h 1329691"/>
              <a:gd name="connsiteX309" fmla="*/ 215443 w 665710"/>
              <a:gd name="connsiteY309" fmla="*/ 691515 h 1329691"/>
              <a:gd name="connsiteX310" fmla="*/ 244018 w 665710"/>
              <a:gd name="connsiteY310" fmla="*/ 693420 h 1329691"/>
              <a:gd name="connsiteX311" fmla="*/ 251638 w 665710"/>
              <a:gd name="connsiteY311" fmla="*/ 695325 h 1329691"/>
              <a:gd name="connsiteX312" fmla="*/ 259258 w 665710"/>
              <a:gd name="connsiteY312" fmla="*/ 699135 h 1329691"/>
              <a:gd name="connsiteX313" fmla="*/ 293548 w 665710"/>
              <a:gd name="connsiteY313" fmla="*/ 695325 h 1329691"/>
              <a:gd name="connsiteX314" fmla="*/ 310693 w 665710"/>
              <a:gd name="connsiteY314" fmla="*/ 693420 h 1329691"/>
              <a:gd name="connsiteX315" fmla="*/ 308788 w 665710"/>
              <a:gd name="connsiteY315" fmla="*/ 685800 h 1329691"/>
              <a:gd name="connsiteX316" fmla="*/ 301168 w 665710"/>
              <a:gd name="connsiteY316" fmla="*/ 674370 h 1329691"/>
              <a:gd name="connsiteX317" fmla="*/ 299263 w 665710"/>
              <a:gd name="connsiteY317" fmla="*/ 668655 h 1329691"/>
              <a:gd name="connsiteX318" fmla="*/ 249733 w 665710"/>
              <a:gd name="connsiteY318" fmla="*/ 666750 h 1329691"/>
              <a:gd name="connsiteX319" fmla="*/ 242113 w 665710"/>
              <a:gd name="connsiteY319" fmla="*/ 664845 h 1329691"/>
              <a:gd name="connsiteX320" fmla="*/ 221158 w 665710"/>
              <a:gd name="connsiteY320" fmla="*/ 662940 h 1329691"/>
              <a:gd name="connsiteX321" fmla="*/ 196393 w 665710"/>
              <a:gd name="connsiteY321" fmla="*/ 651510 h 1329691"/>
              <a:gd name="connsiteX322" fmla="*/ 186868 w 665710"/>
              <a:gd name="connsiteY322" fmla="*/ 649605 h 1329691"/>
              <a:gd name="connsiteX323" fmla="*/ 179248 w 665710"/>
              <a:gd name="connsiteY323" fmla="*/ 643890 h 1329691"/>
              <a:gd name="connsiteX324" fmla="*/ 127813 w 665710"/>
              <a:gd name="connsiteY324" fmla="*/ 638175 h 1329691"/>
              <a:gd name="connsiteX325" fmla="*/ 116383 w 665710"/>
              <a:gd name="connsiteY325" fmla="*/ 634365 h 1329691"/>
              <a:gd name="connsiteX326" fmla="*/ 110668 w 665710"/>
              <a:gd name="connsiteY326" fmla="*/ 632460 h 1329691"/>
              <a:gd name="connsiteX327" fmla="*/ 103048 w 665710"/>
              <a:gd name="connsiteY327" fmla="*/ 626745 h 1329691"/>
              <a:gd name="connsiteX328" fmla="*/ 78283 w 665710"/>
              <a:gd name="connsiteY328" fmla="*/ 621030 h 1329691"/>
              <a:gd name="connsiteX329" fmla="*/ 72568 w 665710"/>
              <a:gd name="connsiteY329" fmla="*/ 619125 h 1329691"/>
              <a:gd name="connsiteX330" fmla="*/ 45898 w 665710"/>
              <a:gd name="connsiteY330" fmla="*/ 615315 h 1329691"/>
              <a:gd name="connsiteX331" fmla="*/ 40183 w 665710"/>
              <a:gd name="connsiteY331" fmla="*/ 611505 h 1329691"/>
              <a:gd name="connsiteX332" fmla="*/ 30658 w 665710"/>
              <a:gd name="connsiteY332" fmla="*/ 609600 h 1329691"/>
              <a:gd name="connsiteX333" fmla="*/ 7798 w 665710"/>
              <a:gd name="connsiteY333" fmla="*/ 605790 h 1329691"/>
              <a:gd name="connsiteX334" fmla="*/ 42088 w 665710"/>
              <a:gd name="connsiteY334" fmla="*/ 600075 h 1329691"/>
              <a:gd name="connsiteX335" fmla="*/ 55423 w 665710"/>
              <a:gd name="connsiteY335" fmla="*/ 596265 h 1329691"/>
              <a:gd name="connsiteX336" fmla="*/ 83998 w 665710"/>
              <a:gd name="connsiteY336" fmla="*/ 600075 h 1329691"/>
              <a:gd name="connsiteX337" fmla="*/ 93523 w 665710"/>
              <a:gd name="connsiteY337" fmla="*/ 605790 h 1329691"/>
              <a:gd name="connsiteX338" fmla="*/ 99238 w 665710"/>
              <a:gd name="connsiteY338" fmla="*/ 607695 h 1329691"/>
              <a:gd name="connsiteX339" fmla="*/ 106858 w 665710"/>
              <a:gd name="connsiteY339" fmla="*/ 611505 h 1329691"/>
              <a:gd name="connsiteX340" fmla="*/ 127813 w 665710"/>
              <a:gd name="connsiteY340" fmla="*/ 619125 h 1329691"/>
              <a:gd name="connsiteX341" fmla="*/ 143053 w 665710"/>
              <a:gd name="connsiteY341" fmla="*/ 621030 h 1329691"/>
              <a:gd name="connsiteX342" fmla="*/ 158293 w 665710"/>
              <a:gd name="connsiteY342" fmla="*/ 626745 h 1329691"/>
              <a:gd name="connsiteX343" fmla="*/ 169723 w 665710"/>
              <a:gd name="connsiteY343" fmla="*/ 630555 h 1329691"/>
              <a:gd name="connsiteX344" fmla="*/ 177343 w 665710"/>
              <a:gd name="connsiteY344" fmla="*/ 632460 h 1329691"/>
              <a:gd name="connsiteX345" fmla="*/ 190678 w 665710"/>
              <a:gd name="connsiteY345" fmla="*/ 640080 h 1329691"/>
              <a:gd name="connsiteX346" fmla="*/ 202108 w 665710"/>
              <a:gd name="connsiteY346" fmla="*/ 643890 h 1329691"/>
              <a:gd name="connsiteX347" fmla="*/ 232588 w 665710"/>
              <a:gd name="connsiteY347" fmla="*/ 655320 h 1329691"/>
              <a:gd name="connsiteX348" fmla="*/ 238303 w 665710"/>
              <a:gd name="connsiteY348" fmla="*/ 657225 h 1329691"/>
              <a:gd name="connsiteX349" fmla="*/ 249733 w 665710"/>
              <a:gd name="connsiteY349" fmla="*/ 659130 h 1329691"/>
              <a:gd name="connsiteX350" fmla="*/ 272593 w 665710"/>
              <a:gd name="connsiteY350" fmla="*/ 664845 h 1329691"/>
              <a:gd name="connsiteX351" fmla="*/ 293548 w 665710"/>
              <a:gd name="connsiteY351" fmla="*/ 662940 h 1329691"/>
              <a:gd name="connsiteX352" fmla="*/ 299263 w 665710"/>
              <a:gd name="connsiteY352" fmla="*/ 661035 h 1329691"/>
              <a:gd name="connsiteX353" fmla="*/ 289738 w 665710"/>
              <a:gd name="connsiteY353" fmla="*/ 657225 h 1329691"/>
              <a:gd name="connsiteX354" fmla="*/ 242113 w 665710"/>
              <a:gd name="connsiteY354" fmla="*/ 657225 h 1329691"/>
              <a:gd name="connsiteX355" fmla="*/ 236398 w 665710"/>
              <a:gd name="connsiteY355" fmla="*/ 653415 h 1329691"/>
              <a:gd name="connsiteX356" fmla="*/ 224968 w 665710"/>
              <a:gd name="connsiteY356" fmla="*/ 649605 h 1329691"/>
              <a:gd name="connsiteX357" fmla="*/ 213538 w 665710"/>
              <a:gd name="connsiteY357" fmla="*/ 643890 h 1329691"/>
              <a:gd name="connsiteX358" fmla="*/ 221158 w 665710"/>
              <a:gd name="connsiteY358" fmla="*/ 641985 h 1329691"/>
              <a:gd name="connsiteX359" fmla="*/ 232588 w 665710"/>
              <a:gd name="connsiteY359" fmla="*/ 645795 h 1329691"/>
              <a:gd name="connsiteX360" fmla="*/ 247828 w 665710"/>
              <a:gd name="connsiteY360" fmla="*/ 649605 h 1329691"/>
              <a:gd name="connsiteX361" fmla="*/ 293548 w 665710"/>
              <a:gd name="connsiteY361" fmla="*/ 647700 h 1329691"/>
              <a:gd name="connsiteX362" fmla="*/ 301168 w 665710"/>
              <a:gd name="connsiteY362" fmla="*/ 645795 h 1329691"/>
              <a:gd name="connsiteX363" fmla="*/ 295453 w 665710"/>
              <a:gd name="connsiteY363" fmla="*/ 641985 h 1329691"/>
              <a:gd name="connsiteX364" fmla="*/ 287833 w 665710"/>
              <a:gd name="connsiteY364" fmla="*/ 640080 h 1329691"/>
              <a:gd name="connsiteX365" fmla="*/ 280213 w 665710"/>
              <a:gd name="connsiteY365" fmla="*/ 636270 h 1329691"/>
              <a:gd name="connsiteX366" fmla="*/ 268783 w 665710"/>
              <a:gd name="connsiteY366" fmla="*/ 634365 h 1329691"/>
              <a:gd name="connsiteX367" fmla="*/ 261163 w 665710"/>
              <a:gd name="connsiteY367" fmla="*/ 632460 h 1329691"/>
              <a:gd name="connsiteX368" fmla="*/ 249733 w 665710"/>
              <a:gd name="connsiteY368" fmla="*/ 630555 h 1329691"/>
              <a:gd name="connsiteX369" fmla="*/ 244018 w 665710"/>
              <a:gd name="connsiteY369" fmla="*/ 628650 h 1329691"/>
              <a:gd name="connsiteX370" fmla="*/ 232588 w 665710"/>
              <a:gd name="connsiteY370" fmla="*/ 626745 h 1329691"/>
              <a:gd name="connsiteX371" fmla="*/ 217348 w 665710"/>
              <a:gd name="connsiteY371" fmla="*/ 621030 h 1329691"/>
              <a:gd name="connsiteX372" fmla="*/ 205918 w 665710"/>
              <a:gd name="connsiteY372" fmla="*/ 619125 h 1329691"/>
              <a:gd name="connsiteX373" fmla="*/ 190678 w 665710"/>
              <a:gd name="connsiteY373" fmla="*/ 613410 h 1329691"/>
              <a:gd name="connsiteX374" fmla="*/ 181153 w 665710"/>
              <a:gd name="connsiteY374" fmla="*/ 611505 h 1329691"/>
              <a:gd name="connsiteX375" fmla="*/ 169723 w 665710"/>
              <a:gd name="connsiteY375" fmla="*/ 607695 h 1329691"/>
              <a:gd name="connsiteX376" fmla="*/ 162103 w 665710"/>
              <a:gd name="connsiteY376" fmla="*/ 605790 h 1329691"/>
              <a:gd name="connsiteX377" fmla="*/ 152578 w 665710"/>
              <a:gd name="connsiteY377" fmla="*/ 601980 h 1329691"/>
              <a:gd name="connsiteX378" fmla="*/ 129718 w 665710"/>
              <a:gd name="connsiteY378" fmla="*/ 592455 h 1329691"/>
              <a:gd name="connsiteX379" fmla="*/ 125908 w 665710"/>
              <a:gd name="connsiteY379" fmla="*/ 586740 h 1329691"/>
              <a:gd name="connsiteX380" fmla="*/ 129718 w 665710"/>
              <a:gd name="connsiteY380" fmla="*/ 582930 h 1329691"/>
              <a:gd name="connsiteX381" fmla="*/ 137338 w 665710"/>
              <a:gd name="connsiteY381" fmla="*/ 588645 h 1329691"/>
              <a:gd name="connsiteX382" fmla="*/ 146863 w 665710"/>
              <a:gd name="connsiteY382" fmla="*/ 594360 h 1329691"/>
              <a:gd name="connsiteX383" fmla="*/ 158293 w 665710"/>
              <a:gd name="connsiteY383" fmla="*/ 603885 h 1329691"/>
              <a:gd name="connsiteX384" fmla="*/ 165913 w 665710"/>
              <a:gd name="connsiteY384" fmla="*/ 605790 h 1329691"/>
              <a:gd name="connsiteX385" fmla="*/ 204013 w 665710"/>
              <a:gd name="connsiteY385" fmla="*/ 611505 h 1329691"/>
              <a:gd name="connsiteX386" fmla="*/ 251638 w 665710"/>
              <a:gd name="connsiteY386" fmla="*/ 613410 h 1329691"/>
              <a:gd name="connsiteX387" fmla="*/ 261163 w 665710"/>
              <a:gd name="connsiteY387" fmla="*/ 617220 h 1329691"/>
              <a:gd name="connsiteX388" fmla="*/ 268783 w 665710"/>
              <a:gd name="connsiteY388" fmla="*/ 621030 h 1329691"/>
              <a:gd name="connsiteX389" fmla="*/ 280213 w 665710"/>
              <a:gd name="connsiteY389" fmla="*/ 624840 h 1329691"/>
              <a:gd name="connsiteX390" fmla="*/ 301168 w 665710"/>
              <a:gd name="connsiteY390" fmla="*/ 622935 h 1329691"/>
              <a:gd name="connsiteX391" fmla="*/ 306883 w 665710"/>
              <a:gd name="connsiteY391" fmla="*/ 621030 h 1329691"/>
              <a:gd name="connsiteX392" fmla="*/ 308788 w 665710"/>
              <a:gd name="connsiteY392" fmla="*/ 613410 h 1329691"/>
              <a:gd name="connsiteX393" fmla="*/ 306883 w 665710"/>
              <a:gd name="connsiteY393" fmla="*/ 607695 h 1329691"/>
              <a:gd name="connsiteX394" fmla="*/ 299263 w 665710"/>
              <a:gd name="connsiteY394" fmla="*/ 596265 h 1329691"/>
              <a:gd name="connsiteX395" fmla="*/ 297358 w 665710"/>
              <a:gd name="connsiteY395" fmla="*/ 588645 h 1329691"/>
              <a:gd name="connsiteX396" fmla="*/ 284023 w 665710"/>
              <a:gd name="connsiteY396" fmla="*/ 586740 h 1329691"/>
              <a:gd name="connsiteX397" fmla="*/ 272593 w 665710"/>
              <a:gd name="connsiteY397" fmla="*/ 577215 h 1329691"/>
              <a:gd name="connsiteX398" fmla="*/ 266878 w 665710"/>
              <a:gd name="connsiteY398" fmla="*/ 575310 h 1329691"/>
              <a:gd name="connsiteX399" fmla="*/ 263068 w 665710"/>
              <a:gd name="connsiteY399" fmla="*/ 567690 h 1329691"/>
              <a:gd name="connsiteX400" fmla="*/ 261163 w 665710"/>
              <a:gd name="connsiteY400" fmla="*/ 560070 h 1329691"/>
              <a:gd name="connsiteX401" fmla="*/ 255448 w 665710"/>
              <a:gd name="connsiteY401" fmla="*/ 556260 h 1329691"/>
              <a:gd name="connsiteX402" fmla="*/ 236398 w 665710"/>
              <a:gd name="connsiteY402" fmla="*/ 552450 h 1329691"/>
              <a:gd name="connsiteX403" fmla="*/ 213538 w 665710"/>
              <a:gd name="connsiteY403" fmla="*/ 548640 h 1329691"/>
              <a:gd name="connsiteX404" fmla="*/ 173533 w 665710"/>
              <a:gd name="connsiteY404" fmla="*/ 546735 h 1329691"/>
              <a:gd name="connsiteX405" fmla="*/ 150673 w 665710"/>
              <a:gd name="connsiteY405" fmla="*/ 542925 h 1329691"/>
              <a:gd name="connsiteX406" fmla="*/ 141148 w 665710"/>
              <a:gd name="connsiteY406" fmla="*/ 541020 h 1329691"/>
              <a:gd name="connsiteX407" fmla="*/ 112573 w 665710"/>
              <a:gd name="connsiteY407" fmla="*/ 539115 h 1329691"/>
              <a:gd name="connsiteX408" fmla="*/ 103048 w 665710"/>
              <a:gd name="connsiteY408" fmla="*/ 537210 h 1329691"/>
              <a:gd name="connsiteX409" fmla="*/ 95428 w 665710"/>
              <a:gd name="connsiteY409" fmla="*/ 535305 h 1329691"/>
              <a:gd name="connsiteX410" fmla="*/ 80188 w 665710"/>
              <a:gd name="connsiteY410" fmla="*/ 533400 h 1329691"/>
              <a:gd name="connsiteX411" fmla="*/ 68758 w 665710"/>
              <a:gd name="connsiteY411" fmla="*/ 529590 h 1329691"/>
              <a:gd name="connsiteX412" fmla="*/ 63043 w 665710"/>
              <a:gd name="connsiteY412" fmla="*/ 525780 h 1329691"/>
              <a:gd name="connsiteX413" fmla="*/ 57328 w 665710"/>
              <a:gd name="connsiteY413" fmla="*/ 520065 h 1329691"/>
              <a:gd name="connsiteX414" fmla="*/ 51613 w 665710"/>
              <a:gd name="connsiteY414" fmla="*/ 518160 h 1329691"/>
              <a:gd name="connsiteX415" fmla="*/ 42088 w 665710"/>
              <a:gd name="connsiteY415" fmla="*/ 510540 h 1329691"/>
              <a:gd name="connsiteX416" fmla="*/ 36373 w 665710"/>
              <a:gd name="connsiteY416" fmla="*/ 506730 h 1329691"/>
              <a:gd name="connsiteX417" fmla="*/ 30658 w 665710"/>
              <a:gd name="connsiteY417" fmla="*/ 499110 h 1329691"/>
              <a:gd name="connsiteX418" fmla="*/ 38278 w 665710"/>
              <a:gd name="connsiteY418" fmla="*/ 497205 h 1329691"/>
              <a:gd name="connsiteX419" fmla="*/ 61138 w 665710"/>
              <a:gd name="connsiteY419" fmla="*/ 499110 h 1329691"/>
              <a:gd name="connsiteX420" fmla="*/ 66853 w 665710"/>
              <a:gd name="connsiteY420" fmla="*/ 501015 h 1329691"/>
              <a:gd name="connsiteX421" fmla="*/ 76378 w 665710"/>
              <a:gd name="connsiteY421" fmla="*/ 504825 h 1329691"/>
              <a:gd name="connsiteX422" fmla="*/ 91618 w 665710"/>
              <a:gd name="connsiteY422" fmla="*/ 512445 h 1329691"/>
              <a:gd name="connsiteX423" fmla="*/ 97333 w 665710"/>
              <a:gd name="connsiteY423" fmla="*/ 514350 h 1329691"/>
              <a:gd name="connsiteX424" fmla="*/ 104953 w 665710"/>
              <a:gd name="connsiteY424" fmla="*/ 516255 h 1329691"/>
              <a:gd name="connsiteX425" fmla="*/ 112573 w 665710"/>
              <a:gd name="connsiteY425" fmla="*/ 520065 h 1329691"/>
              <a:gd name="connsiteX426" fmla="*/ 124003 w 665710"/>
              <a:gd name="connsiteY426" fmla="*/ 523875 h 1329691"/>
              <a:gd name="connsiteX427" fmla="*/ 129718 w 665710"/>
              <a:gd name="connsiteY427" fmla="*/ 525780 h 1329691"/>
              <a:gd name="connsiteX428" fmla="*/ 137338 w 665710"/>
              <a:gd name="connsiteY428" fmla="*/ 527685 h 1329691"/>
              <a:gd name="connsiteX429" fmla="*/ 146863 w 665710"/>
              <a:gd name="connsiteY429" fmla="*/ 531495 h 1329691"/>
              <a:gd name="connsiteX430" fmla="*/ 160198 w 665710"/>
              <a:gd name="connsiteY430" fmla="*/ 535305 h 1329691"/>
              <a:gd name="connsiteX431" fmla="*/ 165913 w 665710"/>
              <a:gd name="connsiteY431" fmla="*/ 537210 h 1329691"/>
              <a:gd name="connsiteX432" fmla="*/ 181153 w 665710"/>
              <a:gd name="connsiteY432" fmla="*/ 539115 h 1329691"/>
              <a:gd name="connsiteX433" fmla="*/ 280213 w 665710"/>
              <a:gd name="connsiteY433" fmla="*/ 539115 h 1329691"/>
              <a:gd name="connsiteX434" fmla="*/ 291643 w 665710"/>
              <a:gd name="connsiteY434" fmla="*/ 546735 h 1329691"/>
              <a:gd name="connsiteX435" fmla="*/ 297358 w 665710"/>
              <a:gd name="connsiteY435" fmla="*/ 548640 h 1329691"/>
              <a:gd name="connsiteX436" fmla="*/ 303073 w 665710"/>
              <a:gd name="connsiteY436" fmla="*/ 544830 h 1329691"/>
              <a:gd name="connsiteX437" fmla="*/ 303073 w 665710"/>
              <a:gd name="connsiteY437" fmla="*/ 533400 h 1329691"/>
              <a:gd name="connsiteX438" fmla="*/ 272593 w 665710"/>
              <a:gd name="connsiteY438" fmla="*/ 525780 h 1329691"/>
              <a:gd name="connsiteX439" fmla="*/ 266878 w 665710"/>
              <a:gd name="connsiteY439" fmla="*/ 523875 h 1329691"/>
              <a:gd name="connsiteX440" fmla="*/ 259258 w 665710"/>
              <a:gd name="connsiteY440" fmla="*/ 521970 h 1329691"/>
              <a:gd name="connsiteX441" fmla="*/ 249733 w 665710"/>
              <a:gd name="connsiteY441" fmla="*/ 518160 h 1329691"/>
              <a:gd name="connsiteX442" fmla="*/ 244018 w 665710"/>
              <a:gd name="connsiteY442" fmla="*/ 516255 h 1329691"/>
              <a:gd name="connsiteX443" fmla="*/ 232588 w 665710"/>
              <a:gd name="connsiteY443" fmla="*/ 508635 h 1329691"/>
              <a:gd name="connsiteX444" fmla="*/ 226873 w 665710"/>
              <a:gd name="connsiteY444" fmla="*/ 504825 h 1329691"/>
              <a:gd name="connsiteX445" fmla="*/ 217348 w 665710"/>
              <a:gd name="connsiteY445" fmla="*/ 502920 h 1329691"/>
              <a:gd name="connsiteX446" fmla="*/ 179248 w 665710"/>
              <a:gd name="connsiteY446" fmla="*/ 504825 h 1329691"/>
              <a:gd name="connsiteX447" fmla="*/ 122098 w 665710"/>
              <a:gd name="connsiteY447" fmla="*/ 501015 h 1329691"/>
              <a:gd name="connsiteX448" fmla="*/ 108763 w 665710"/>
              <a:gd name="connsiteY448" fmla="*/ 493395 h 1329691"/>
              <a:gd name="connsiteX449" fmla="*/ 101143 w 665710"/>
              <a:gd name="connsiteY449" fmla="*/ 491490 h 1329691"/>
              <a:gd name="connsiteX450" fmla="*/ 95428 w 665710"/>
              <a:gd name="connsiteY450" fmla="*/ 487680 h 1329691"/>
              <a:gd name="connsiteX451" fmla="*/ 89713 w 665710"/>
              <a:gd name="connsiteY451" fmla="*/ 485775 h 1329691"/>
              <a:gd name="connsiteX452" fmla="*/ 76378 w 665710"/>
              <a:gd name="connsiteY452" fmla="*/ 476250 h 1329691"/>
              <a:gd name="connsiteX453" fmla="*/ 66853 w 665710"/>
              <a:gd name="connsiteY453" fmla="*/ 472440 h 1329691"/>
              <a:gd name="connsiteX454" fmla="*/ 55423 w 665710"/>
              <a:gd name="connsiteY454" fmla="*/ 468630 h 1329691"/>
              <a:gd name="connsiteX455" fmla="*/ 40183 w 665710"/>
              <a:gd name="connsiteY455" fmla="*/ 461010 h 1329691"/>
              <a:gd name="connsiteX456" fmla="*/ 34468 w 665710"/>
              <a:gd name="connsiteY456" fmla="*/ 459105 h 1329691"/>
              <a:gd name="connsiteX457" fmla="*/ 47803 w 665710"/>
              <a:gd name="connsiteY457" fmla="*/ 461010 h 1329691"/>
              <a:gd name="connsiteX458" fmla="*/ 57328 w 665710"/>
              <a:gd name="connsiteY458" fmla="*/ 464820 h 1329691"/>
              <a:gd name="connsiteX459" fmla="*/ 63043 w 665710"/>
              <a:gd name="connsiteY459" fmla="*/ 466725 h 1329691"/>
              <a:gd name="connsiteX460" fmla="*/ 68758 w 665710"/>
              <a:gd name="connsiteY460" fmla="*/ 470535 h 1329691"/>
              <a:gd name="connsiteX461" fmla="*/ 78283 w 665710"/>
              <a:gd name="connsiteY461" fmla="*/ 472440 h 1329691"/>
              <a:gd name="connsiteX462" fmla="*/ 97333 w 665710"/>
              <a:gd name="connsiteY462" fmla="*/ 478155 h 1329691"/>
              <a:gd name="connsiteX463" fmla="*/ 150673 w 665710"/>
              <a:gd name="connsiteY463" fmla="*/ 481965 h 1329691"/>
              <a:gd name="connsiteX464" fmla="*/ 167818 w 665710"/>
              <a:gd name="connsiteY464" fmla="*/ 489585 h 1329691"/>
              <a:gd name="connsiteX465" fmla="*/ 179248 w 665710"/>
              <a:gd name="connsiteY465" fmla="*/ 491490 h 1329691"/>
              <a:gd name="connsiteX466" fmla="*/ 223063 w 665710"/>
              <a:gd name="connsiteY466" fmla="*/ 493395 h 1329691"/>
              <a:gd name="connsiteX467" fmla="*/ 232588 w 665710"/>
              <a:gd name="connsiteY467" fmla="*/ 497205 h 1329691"/>
              <a:gd name="connsiteX468" fmla="*/ 244018 w 665710"/>
              <a:gd name="connsiteY468" fmla="*/ 502920 h 1329691"/>
              <a:gd name="connsiteX469" fmla="*/ 251638 w 665710"/>
              <a:gd name="connsiteY469" fmla="*/ 504825 h 1329691"/>
              <a:gd name="connsiteX470" fmla="*/ 268783 w 665710"/>
              <a:gd name="connsiteY470" fmla="*/ 510540 h 1329691"/>
              <a:gd name="connsiteX471" fmla="*/ 274498 w 665710"/>
              <a:gd name="connsiteY471" fmla="*/ 508635 h 1329691"/>
              <a:gd name="connsiteX472" fmla="*/ 268783 w 665710"/>
              <a:gd name="connsiteY472" fmla="*/ 506730 h 1329691"/>
              <a:gd name="connsiteX473" fmla="*/ 257353 w 665710"/>
              <a:gd name="connsiteY473" fmla="*/ 499110 h 1329691"/>
              <a:gd name="connsiteX474" fmla="*/ 247828 w 665710"/>
              <a:gd name="connsiteY474" fmla="*/ 489585 h 1329691"/>
              <a:gd name="connsiteX475" fmla="*/ 242113 w 665710"/>
              <a:gd name="connsiteY475" fmla="*/ 481965 h 1329691"/>
              <a:gd name="connsiteX476" fmla="*/ 213538 w 665710"/>
              <a:gd name="connsiteY476" fmla="*/ 468630 h 1329691"/>
              <a:gd name="connsiteX477" fmla="*/ 196393 w 665710"/>
              <a:gd name="connsiteY477" fmla="*/ 461010 h 1329691"/>
              <a:gd name="connsiteX478" fmla="*/ 226873 w 665710"/>
              <a:gd name="connsiteY478" fmla="*/ 462915 h 1329691"/>
              <a:gd name="connsiteX479" fmla="*/ 238303 w 665710"/>
              <a:gd name="connsiteY479" fmla="*/ 466725 h 1329691"/>
              <a:gd name="connsiteX480" fmla="*/ 253543 w 665710"/>
              <a:gd name="connsiteY480" fmla="*/ 468630 h 1329691"/>
              <a:gd name="connsiteX481" fmla="*/ 266878 w 665710"/>
              <a:gd name="connsiteY481" fmla="*/ 472440 h 1329691"/>
              <a:gd name="connsiteX482" fmla="*/ 257353 w 665710"/>
              <a:gd name="connsiteY482" fmla="*/ 459105 h 1329691"/>
              <a:gd name="connsiteX483" fmla="*/ 261163 w 665710"/>
              <a:gd name="connsiteY483" fmla="*/ 464820 h 1329691"/>
              <a:gd name="connsiteX484" fmla="*/ 266878 w 665710"/>
              <a:gd name="connsiteY484" fmla="*/ 468630 h 1329691"/>
              <a:gd name="connsiteX485" fmla="*/ 268783 w 665710"/>
              <a:gd name="connsiteY485" fmla="*/ 478155 h 1329691"/>
              <a:gd name="connsiteX486" fmla="*/ 278308 w 665710"/>
              <a:gd name="connsiteY486" fmla="*/ 499110 h 1329691"/>
              <a:gd name="connsiteX487" fmla="*/ 287833 w 665710"/>
              <a:gd name="connsiteY487" fmla="*/ 504825 h 1329691"/>
              <a:gd name="connsiteX488" fmla="*/ 306883 w 665710"/>
              <a:gd name="connsiteY488" fmla="*/ 501015 h 1329691"/>
              <a:gd name="connsiteX489" fmla="*/ 318313 w 665710"/>
              <a:gd name="connsiteY489" fmla="*/ 493395 h 1329691"/>
              <a:gd name="connsiteX490" fmla="*/ 320218 w 665710"/>
              <a:gd name="connsiteY490" fmla="*/ 476250 h 1329691"/>
              <a:gd name="connsiteX491" fmla="*/ 314503 w 665710"/>
              <a:gd name="connsiteY491" fmla="*/ 474345 h 1329691"/>
              <a:gd name="connsiteX492" fmla="*/ 308788 w 665710"/>
              <a:gd name="connsiteY492" fmla="*/ 470535 h 1329691"/>
              <a:gd name="connsiteX493" fmla="*/ 312598 w 665710"/>
              <a:gd name="connsiteY493" fmla="*/ 476250 h 1329691"/>
              <a:gd name="connsiteX494" fmla="*/ 316408 w 665710"/>
              <a:gd name="connsiteY494" fmla="*/ 495300 h 1329691"/>
              <a:gd name="connsiteX495" fmla="*/ 318313 w 665710"/>
              <a:gd name="connsiteY495" fmla="*/ 501015 h 1329691"/>
              <a:gd name="connsiteX496" fmla="*/ 316408 w 665710"/>
              <a:gd name="connsiteY496" fmla="*/ 506730 h 1329691"/>
              <a:gd name="connsiteX497" fmla="*/ 310693 w 665710"/>
              <a:gd name="connsiteY497" fmla="*/ 502920 h 1329691"/>
              <a:gd name="connsiteX498" fmla="*/ 299263 w 665710"/>
              <a:gd name="connsiteY498" fmla="*/ 501015 h 1329691"/>
              <a:gd name="connsiteX499" fmla="*/ 289738 w 665710"/>
              <a:gd name="connsiteY499" fmla="*/ 491490 h 1329691"/>
              <a:gd name="connsiteX500" fmla="*/ 295453 w 665710"/>
              <a:gd name="connsiteY500" fmla="*/ 485775 h 1329691"/>
              <a:gd name="connsiteX501" fmla="*/ 299263 w 665710"/>
              <a:gd name="connsiteY501" fmla="*/ 480060 h 1329691"/>
              <a:gd name="connsiteX502" fmla="*/ 304978 w 665710"/>
              <a:gd name="connsiteY502" fmla="*/ 472440 h 1329691"/>
              <a:gd name="connsiteX503" fmla="*/ 301168 w 665710"/>
              <a:gd name="connsiteY503" fmla="*/ 457200 h 1329691"/>
              <a:gd name="connsiteX504" fmla="*/ 293548 w 665710"/>
              <a:gd name="connsiteY504" fmla="*/ 455295 h 1329691"/>
              <a:gd name="connsiteX505" fmla="*/ 280213 w 665710"/>
              <a:gd name="connsiteY505" fmla="*/ 449580 h 1329691"/>
              <a:gd name="connsiteX506" fmla="*/ 272593 w 665710"/>
              <a:gd name="connsiteY506" fmla="*/ 445770 h 1329691"/>
              <a:gd name="connsiteX507" fmla="*/ 266878 w 665710"/>
              <a:gd name="connsiteY507" fmla="*/ 443865 h 1329691"/>
              <a:gd name="connsiteX508" fmla="*/ 261163 w 665710"/>
              <a:gd name="connsiteY508" fmla="*/ 440055 h 1329691"/>
              <a:gd name="connsiteX509" fmla="*/ 240208 w 665710"/>
              <a:gd name="connsiteY509" fmla="*/ 434340 h 1329691"/>
              <a:gd name="connsiteX510" fmla="*/ 224968 w 665710"/>
              <a:gd name="connsiteY510" fmla="*/ 428625 h 1329691"/>
              <a:gd name="connsiteX511" fmla="*/ 213538 w 665710"/>
              <a:gd name="connsiteY511" fmla="*/ 424815 h 1329691"/>
              <a:gd name="connsiteX512" fmla="*/ 154483 w 665710"/>
              <a:gd name="connsiteY512" fmla="*/ 421005 h 1329691"/>
              <a:gd name="connsiteX513" fmla="*/ 133528 w 665710"/>
              <a:gd name="connsiteY513" fmla="*/ 419100 h 1329691"/>
              <a:gd name="connsiteX514" fmla="*/ 112573 w 665710"/>
              <a:gd name="connsiteY514" fmla="*/ 415290 h 1329691"/>
              <a:gd name="connsiteX515" fmla="*/ 95428 w 665710"/>
              <a:gd name="connsiteY515" fmla="*/ 411480 h 1329691"/>
              <a:gd name="connsiteX516" fmla="*/ 80188 w 665710"/>
              <a:gd name="connsiteY516" fmla="*/ 400050 h 1329691"/>
              <a:gd name="connsiteX517" fmla="*/ 72568 w 665710"/>
              <a:gd name="connsiteY517" fmla="*/ 396240 h 1329691"/>
              <a:gd name="connsiteX518" fmla="*/ 66853 w 665710"/>
              <a:gd name="connsiteY518" fmla="*/ 392430 h 1329691"/>
              <a:gd name="connsiteX519" fmla="*/ 59233 w 665710"/>
              <a:gd name="connsiteY519" fmla="*/ 390525 h 1329691"/>
              <a:gd name="connsiteX520" fmla="*/ 80188 w 665710"/>
              <a:gd name="connsiteY520" fmla="*/ 392430 h 1329691"/>
              <a:gd name="connsiteX521" fmla="*/ 87808 w 665710"/>
              <a:gd name="connsiteY521" fmla="*/ 394335 h 1329691"/>
              <a:gd name="connsiteX522" fmla="*/ 110668 w 665710"/>
              <a:gd name="connsiteY522" fmla="*/ 398145 h 1329691"/>
              <a:gd name="connsiteX523" fmla="*/ 139243 w 665710"/>
              <a:gd name="connsiteY523" fmla="*/ 394335 h 1329691"/>
              <a:gd name="connsiteX524" fmla="*/ 162103 w 665710"/>
              <a:gd name="connsiteY524" fmla="*/ 396240 h 1329691"/>
              <a:gd name="connsiteX525" fmla="*/ 150673 w 665710"/>
              <a:gd name="connsiteY525" fmla="*/ 390525 h 1329691"/>
              <a:gd name="connsiteX526" fmla="*/ 135433 w 665710"/>
              <a:gd name="connsiteY526" fmla="*/ 381000 h 1329691"/>
              <a:gd name="connsiteX527" fmla="*/ 143053 w 665710"/>
              <a:gd name="connsiteY527" fmla="*/ 390525 h 1329691"/>
              <a:gd name="connsiteX528" fmla="*/ 154483 w 665710"/>
              <a:gd name="connsiteY528" fmla="*/ 394335 h 1329691"/>
              <a:gd name="connsiteX529" fmla="*/ 160198 w 665710"/>
              <a:gd name="connsiteY529" fmla="*/ 396240 h 1329691"/>
              <a:gd name="connsiteX530" fmla="*/ 196393 w 665710"/>
              <a:gd name="connsiteY530" fmla="*/ 400050 h 1329691"/>
              <a:gd name="connsiteX531" fmla="*/ 213538 w 665710"/>
              <a:gd name="connsiteY531" fmla="*/ 398145 h 1329691"/>
              <a:gd name="connsiteX532" fmla="*/ 211633 w 665710"/>
              <a:gd name="connsiteY532" fmla="*/ 392430 h 1329691"/>
              <a:gd name="connsiteX533" fmla="*/ 200203 w 665710"/>
              <a:gd name="connsiteY533" fmla="*/ 409575 h 1329691"/>
              <a:gd name="connsiteX534" fmla="*/ 202108 w 665710"/>
              <a:gd name="connsiteY534" fmla="*/ 415290 h 1329691"/>
              <a:gd name="connsiteX535" fmla="*/ 207823 w 665710"/>
              <a:gd name="connsiteY535" fmla="*/ 417195 h 1329691"/>
              <a:gd name="connsiteX536" fmla="*/ 242113 w 665710"/>
              <a:gd name="connsiteY536" fmla="*/ 415290 h 1329691"/>
              <a:gd name="connsiteX537" fmla="*/ 240208 w 665710"/>
              <a:gd name="connsiteY537" fmla="*/ 409575 h 1329691"/>
              <a:gd name="connsiteX538" fmla="*/ 270688 w 665710"/>
              <a:gd name="connsiteY538" fmla="*/ 401955 h 1329691"/>
              <a:gd name="connsiteX539" fmla="*/ 291643 w 665710"/>
              <a:gd name="connsiteY539" fmla="*/ 403860 h 1329691"/>
              <a:gd name="connsiteX540" fmla="*/ 297358 w 665710"/>
              <a:gd name="connsiteY540" fmla="*/ 405765 h 1329691"/>
              <a:gd name="connsiteX541" fmla="*/ 310693 w 665710"/>
              <a:gd name="connsiteY541" fmla="*/ 405765 h 1329691"/>
              <a:gd name="connsiteX542" fmla="*/ 312598 w 665710"/>
              <a:gd name="connsiteY542" fmla="*/ 400050 h 1329691"/>
              <a:gd name="connsiteX543" fmla="*/ 282118 w 665710"/>
              <a:gd name="connsiteY543" fmla="*/ 381000 h 1329691"/>
              <a:gd name="connsiteX544" fmla="*/ 253543 w 665710"/>
              <a:gd name="connsiteY544" fmla="*/ 369570 h 1329691"/>
              <a:gd name="connsiteX545" fmla="*/ 247828 w 665710"/>
              <a:gd name="connsiteY545" fmla="*/ 367665 h 1329691"/>
              <a:gd name="connsiteX546" fmla="*/ 242113 w 665710"/>
              <a:gd name="connsiteY546" fmla="*/ 363855 h 1329691"/>
              <a:gd name="connsiteX547" fmla="*/ 223063 w 665710"/>
              <a:gd name="connsiteY547" fmla="*/ 356235 h 1329691"/>
              <a:gd name="connsiteX548" fmla="*/ 209728 w 665710"/>
              <a:gd name="connsiteY548" fmla="*/ 346710 h 1329691"/>
              <a:gd name="connsiteX549" fmla="*/ 204013 w 665710"/>
              <a:gd name="connsiteY549" fmla="*/ 344805 h 1329691"/>
              <a:gd name="connsiteX550" fmla="*/ 198298 w 665710"/>
              <a:gd name="connsiteY550" fmla="*/ 340995 h 1329691"/>
              <a:gd name="connsiteX551" fmla="*/ 175438 w 665710"/>
              <a:gd name="connsiteY551" fmla="*/ 348615 h 1329691"/>
              <a:gd name="connsiteX552" fmla="*/ 167818 w 665710"/>
              <a:gd name="connsiteY552" fmla="*/ 350520 h 1329691"/>
              <a:gd name="connsiteX553" fmla="*/ 150673 w 665710"/>
              <a:gd name="connsiteY553" fmla="*/ 346710 h 1329691"/>
              <a:gd name="connsiteX554" fmla="*/ 144958 w 665710"/>
              <a:gd name="connsiteY554" fmla="*/ 340995 h 1329691"/>
              <a:gd name="connsiteX555" fmla="*/ 139243 w 665710"/>
              <a:gd name="connsiteY555" fmla="*/ 339090 h 1329691"/>
              <a:gd name="connsiteX556" fmla="*/ 124003 w 665710"/>
              <a:gd name="connsiteY556" fmla="*/ 333375 h 1329691"/>
              <a:gd name="connsiteX557" fmla="*/ 99238 w 665710"/>
              <a:gd name="connsiteY557" fmla="*/ 327660 h 1329691"/>
              <a:gd name="connsiteX558" fmla="*/ 87808 w 665710"/>
              <a:gd name="connsiteY558" fmla="*/ 323850 h 1329691"/>
              <a:gd name="connsiteX559" fmla="*/ 80188 w 665710"/>
              <a:gd name="connsiteY559" fmla="*/ 321945 h 1329691"/>
              <a:gd name="connsiteX560" fmla="*/ 93523 w 665710"/>
              <a:gd name="connsiteY560" fmla="*/ 316230 h 1329691"/>
              <a:gd name="connsiteX561" fmla="*/ 133528 w 665710"/>
              <a:gd name="connsiteY561" fmla="*/ 308610 h 1329691"/>
              <a:gd name="connsiteX562" fmla="*/ 120193 w 665710"/>
              <a:gd name="connsiteY562" fmla="*/ 293370 h 1329691"/>
              <a:gd name="connsiteX563" fmla="*/ 114478 w 665710"/>
              <a:gd name="connsiteY563" fmla="*/ 289560 h 1329691"/>
              <a:gd name="connsiteX564" fmla="*/ 112573 w 665710"/>
              <a:gd name="connsiteY564" fmla="*/ 283845 h 1329691"/>
              <a:gd name="connsiteX565" fmla="*/ 118288 w 665710"/>
              <a:gd name="connsiteY565" fmla="*/ 287655 h 1329691"/>
              <a:gd name="connsiteX566" fmla="*/ 135433 w 665710"/>
              <a:gd name="connsiteY566" fmla="*/ 302895 h 1329691"/>
              <a:gd name="connsiteX567" fmla="*/ 141148 w 665710"/>
              <a:gd name="connsiteY567" fmla="*/ 304800 h 1329691"/>
              <a:gd name="connsiteX568" fmla="*/ 150673 w 665710"/>
              <a:gd name="connsiteY568" fmla="*/ 316230 h 1329691"/>
              <a:gd name="connsiteX569" fmla="*/ 156388 w 665710"/>
              <a:gd name="connsiteY569" fmla="*/ 321945 h 1329691"/>
              <a:gd name="connsiteX570" fmla="*/ 211633 w 665710"/>
              <a:gd name="connsiteY570" fmla="*/ 327660 h 1329691"/>
              <a:gd name="connsiteX571" fmla="*/ 217348 w 665710"/>
              <a:gd name="connsiteY571" fmla="*/ 333375 h 1329691"/>
              <a:gd name="connsiteX572" fmla="*/ 230683 w 665710"/>
              <a:gd name="connsiteY572" fmla="*/ 337185 h 1329691"/>
              <a:gd name="connsiteX573" fmla="*/ 253543 w 665710"/>
              <a:gd name="connsiteY573" fmla="*/ 344805 h 1329691"/>
              <a:gd name="connsiteX574" fmla="*/ 268783 w 665710"/>
              <a:gd name="connsiteY574" fmla="*/ 342900 h 1329691"/>
              <a:gd name="connsiteX575" fmla="*/ 272593 w 665710"/>
              <a:gd name="connsiteY575" fmla="*/ 337185 h 1329691"/>
              <a:gd name="connsiteX576" fmla="*/ 278308 w 665710"/>
              <a:gd name="connsiteY576" fmla="*/ 333375 h 1329691"/>
              <a:gd name="connsiteX577" fmla="*/ 287833 w 665710"/>
              <a:gd name="connsiteY577" fmla="*/ 346710 h 1329691"/>
              <a:gd name="connsiteX578" fmla="*/ 293548 w 665710"/>
              <a:gd name="connsiteY578" fmla="*/ 348615 h 1329691"/>
              <a:gd name="connsiteX579" fmla="*/ 316408 w 665710"/>
              <a:gd name="connsiteY579" fmla="*/ 346710 h 1329691"/>
              <a:gd name="connsiteX580" fmla="*/ 314503 w 665710"/>
              <a:gd name="connsiteY580" fmla="*/ 335280 h 1329691"/>
              <a:gd name="connsiteX581" fmla="*/ 308788 w 665710"/>
              <a:gd name="connsiteY581" fmla="*/ 331470 h 1329691"/>
              <a:gd name="connsiteX582" fmla="*/ 301168 w 665710"/>
              <a:gd name="connsiteY582" fmla="*/ 323850 h 1329691"/>
              <a:gd name="connsiteX583" fmla="*/ 293548 w 665710"/>
              <a:gd name="connsiteY583" fmla="*/ 316230 h 1329691"/>
              <a:gd name="connsiteX584" fmla="*/ 285928 w 665710"/>
              <a:gd name="connsiteY584" fmla="*/ 310515 h 1329691"/>
              <a:gd name="connsiteX585" fmla="*/ 259258 w 665710"/>
              <a:gd name="connsiteY585" fmla="*/ 304800 h 1329691"/>
              <a:gd name="connsiteX586" fmla="*/ 236398 w 665710"/>
              <a:gd name="connsiteY586" fmla="*/ 302895 h 1329691"/>
              <a:gd name="connsiteX587" fmla="*/ 204013 w 665710"/>
              <a:gd name="connsiteY587" fmla="*/ 297180 h 1329691"/>
              <a:gd name="connsiteX588" fmla="*/ 181153 w 665710"/>
              <a:gd name="connsiteY588" fmla="*/ 293370 h 1329691"/>
              <a:gd name="connsiteX589" fmla="*/ 179248 w 665710"/>
              <a:gd name="connsiteY589" fmla="*/ 278130 h 1329691"/>
              <a:gd name="connsiteX590" fmla="*/ 169723 w 665710"/>
              <a:gd name="connsiteY590" fmla="*/ 276225 h 1329691"/>
              <a:gd name="connsiteX591" fmla="*/ 162103 w 665710"/>
              <a:gd name="connsiteY591" fmla="*/ 274320 h 1329691"/>
              <a:gd name="connsiteX592" fmla="*/ 154483 w 665710"/>
              <a:gd name="connsiteY592" fmla="*/ 268605 h 1329691"/>
              <a:gd name="connsiteX593" fmla="*/ 148768 w 665710"/>
              <a:gd name="connsiteY593" fmla="*/ 259080 h 1329691"/>
              <a:gd name="connsiteX594" fmla="*/ 156388 w 665710"/>
              <a:gd name="connsiteY594" fmla="*/ 260985 h 1329691"/>
              <a:gd name="connsiteX595" fmla="*/ 162103 w 665710"/>
              <a:gd name="connsiteY595" fmla="*/ 262890 h 1329691"/>
              <a:gd name="connsiteX596" fmla="*/ 175438 w 665710"/>
              <a:gd name="connsiteY596" fmla="*/ 270510 h 1329691"/>
              <a:gd name="connsiteX597" fmla="*/ 183058 w 665710"/>
              <a:gd name="connsiteY597" fmla="*/ 272415 h 1329691"/>
              <a:gd name="connsiteX598" fmla="*/ 236398 w 665710"/>
              <a:gd name="connsiteY598" fmla="*/ 268605 h 1329691"/>
              <a:gd name="connsiteX599" fmla="*/ 244018 w 665710"/>
              <a:gd name="connsiteY599" fmla="*/ 266700 h 1329691"/>
              <a:gd name="connsiteX600" fmla="*/ 268783 w 665710"/>
              <a:gd name="connsiteY600" fmla="*/ 268605 h 1329691"/>
              <a:gd name="connsiteX601" fmla="*/ 282118 w 665710"/>
              <a:gd name="connsiteY601" fmla="*/ 270510 h 1329691"/>
              <a:gd name="connsiteX602" fmla="*/ 274498 w 665710"/>
              <a:gd name="connsiteY602" fmla="*/ 281940 h 1329691"/>
              <a:gd name="connsiteX603" fmla="*/ 276403 w 665710"/>
              <a:gd name="connsiteY603" fmla="*/ 287655 h 1329691"/>
              <a:gd name="connsiteX604" fmla="*/ 284023 w 665710"/>
              <a:gd name="connsiteY604" fmla="*/ 289560 h 1329691"/>
              <a:gd name="connsiteX605" fmla="*/ 320218 w 665710"/>
              <a:gd name="connsiteY605" fmla="*/ 287655 h 1329691"/>
              <a:gd name="connsiteX606" fmla="*/ 318313 w 665710"/>
              <a:gd name="connsiteY606" fmla="*/ 274320 h 1329691"/>
              <a:gd name="connsiteX607" fmla="*/ 322123 w 665710"/>
              <a:gd name="connsiteY607" fmla="*/ 268605 h 1329691"/>
              <a:gd name="connsiteX608" fmla="*/ 316408 w 665710"/>
              <a:gd name="connsiteY608" fmla="*/ 266700 h 1329691"/>
              <a:gd name="connsiteX609" fmla="*/ 301168 w 665710"/>
              <a:gd name="connsiteY609" fmla="*/ 259080 h 1329691"/>
              <a:gd name="connsiteX610" fmla="*/ 293548 w 665710"/>
              <a:gd name="connsiteY610" fmla="*/ 253365 h 1329691"/>
              <a:gd name="connsiteX611" fmla="*/ 284023 w 665710"/>
              <a:gd name="connsiteY611" fmla="*/ 243840 h 1329691"/>
              <a:gd name="connsiteX612" fmla="*/ 278308 w 665710"/>
              <a:gd name="connsiteY612" fmla="*/ 241935 h 1329691"/>
              <a:gd name="connsiteX613" fmla="*/ 200203 w 665710"/>
              <a:gd name="connsiteY613" fmla="*/ 241935 h 1329691"/>
              <a:gd name="connsiteX614" fmla="*/ 183058 w 665710"/>
              <a:gd name="connsiteY614" fmla="*/ 238125 h 1329691"/>
              <a:gd name="connsiteX615" fmla="*/ 171628 w 665710"/>
              <a:gd name="connsiteY615" fmla="*/ 236220 h 1329691"/>
              <a:gd name="connsiteX616" fmla="*/ 165913 w 665710"/>
              <a:gd name="connsiteY616" fmla="*/ 232410 h 1329691"/>
              <a:gd name="connsiteX617" fmla="*/ 162103 w 665710"/>
              <a:gd name="connsiteY617" fmla="*/ 226695 h 1329691"/>
              <a:gd name="connsiteX618" fmla="*/ 156388 w 665710"/>
              <a:gd name="connsiteY618" fmla="*/ 217170 h 1329691"/>
              <a:gd name="connsiteX619" fmla="*/ 152578 w 665710"/>
              <a:gd name="connsiteY619" fmla="*/ 209550 h 1329691"/>
              <a:gd name="connsiteX620" fmla="*/ 146863 w 665710"/>
              <a:gd name="connsiteY620" fmla="*/ 207645 h 1329691"/>
              <a:gd name="connsiteX621" fmla="*/ 173533 w 665710"/>
              <a:gd name="connsiteY621" fmla="*/ 209550 h 1329691"/>
              <a:gd name="connsiteX622" fmla="*/ 204013 w 665710"/>
              <a:gd name="connsiteY622" fmla="*/ 215265 h 1329691"/>
              <a:gd name="connsiteX623" fmla="*/ 219253 w 665710"/>
              <a:gd name="connsiteY623" fmla="*/ 219075 h 1329691"/>
              <a:gd name="connsiteX624" fmla="*/ 226873 w 665710"/>
              <a:gd name="connsiteY624" fmla="*/ 220980 h 1329691"/>
              <a:gd name="connsiteX625" fmla="*/ 247828 w 665710"/>
              <a:gd name="connsiteY625" fmla="*/ 219075 h 1329691"/>
              <a:gd name="connsiteX626" fmla="*/ 240208 w 665710"/>
              <a:gd name="connsiteY626" fmla="*/ 215265 h 1329691"/>
              <a:gd name="connsiteX627" fmla="*/ 228778 w 665710"/>
              <a:gd name="connsiteY627" fmla="*/ 207645 h 1329691"/>
              <a:gd name="connsiteX628" fmla="*/ 217348 w 665710"/>
              <a:gd name="connsiteY628" fmla="*/ 201930 h 1329691"/>
              <a:gd name="connsiteX629" fmla="*/ 207823 w 665710"/>
              <a:gd name="connsiteY629" fmla="*/ 194310 h 1329691"/>
              <a:gd name="connsiteX630" fmla="*/ 224968 w 665710"/>
              <a:gd name="connsiteY630" fmla="*/ 196215 h 1329691"/>
              <a:gd name="connsiteX631" fmla="*/ 238303 w 665710"/>
              <a:gd name="connsiteY631" fmla="*/ 201930 h 1329691"/>
              <a:gd name="connsiteX632" fmla="*/ 245923 w 665710"/>
              <a:gd name="connsiteY632" fmla="*/ 203835 h 1329691"/>
              <a:gd name="connsiteX633" fmla="*/ 251638 w 665710"/>
              <a:gd name="connsiteY633" fmla="*/ 205740 h 1329691"/>
              <a:gd name="connsiteX634" fmla="*/ 264973 w 665710"/>
              <a:gd name="connsiteY634" fmla="*/ 209550 h 1329691"/>
              <a:gd name="connsiteX635" fmla="*/ 270688 w 665710"/>
              <a:gd name="connsiteY635" fmla="*/ 213360 h 1329691"/>
              <a:gd name="connsiteX636" fmla="*/ 280213 w 665710"/>
              <a:gd name="connsiteY636" fmla="*/ 215265 h 1329691"/>
              <a:gd name="connsiteX637" fmla="*/ 291643 w 665710"/>
              <a:gd name="connsiteY637" fmla="*/ 219075 h 1329691"/>
              <a:gd name="connsiteX638" fmla="*/ 308788 w 665710"/>
              <a:gd name="connsiteY638" fmla="*/ 217170 h 1329691"/>
              <a:gd name="connsiteX639" fmla="*/ 316408 w 665710"/>
              <a:gd name="connsiteY639" fmla="*/ 215265 h 1329691"/>
              <a:gd name="connsiteX640" fmla="*/ 314503 w 665710"/>
              <a:gd name="connsiteY640" fmla="*/ 205740 h 1329691"/>
              <a:gd name="connsiteX641" fmla="*/ 306883 w 665710"/>
              <a:gd name="connsiteY641" fmla="*/ 201930 h 1329691"/>
              <a:gd name="connsiteX642" fmla="*/ 289738 w 665710"/>
              <a:gd name="connsiteY642" fmla="*/ 198120 h 1329691"/>
              <a:gd name="connsiteX643" fmla="*/ 280213 w 665710"/>
              <a:gd name="connsiteY643" fmla="*/ 192405 h 1329691"/>
              <a:gd name="connsiteX644" fmla="*/ 274498 w 665710"/>
              <a:gd name="connsiteY644" fmla="*/ 190500 h 1329691"/>
              <a:gd name="connsiteX645" fmla="*/ 251638 w 665710"/>
              <a:gd name="connsiteY645" fmla="*/ 184785 h 1329691"/>
              <a:gd name="connsiteX646" fmla="*/ 219253 w 665710"/>
              <a:gd name="connsiteY646" fmla="*/ 165735 h 1329691"/>
              <a:gd name="connsiteX647" fmla="*/ 207823 w 665710"/>
              <a:gd name="connsiteY647" fmla="*/ 156210 h 1329691"/>
              <a:gd name="connsiteX648" fmla="*/ 186868 w 665710"/>
              <a:gd name="connsiteY648" fmla="*/ 139065 h 1329691"/>
              <a:gd name="connsiteX649" fmla="*/ 181153 w 665710"/>
              <a:gd name="connsiteY649" fmla="*/ 137160 h 1329691"/>
              <a:gd name="connsiteX650" fmla="*/ 173533 w 665710"/>
              <a:gd name="connsiteY650" fmla="*/ 131445 h 1329691"/>
              <a:gd name="connsiteX651" fmla="*/ 192583 w 665710"/>
              <a:gd name="connsiteY651" fmla="*/ 139065 h 1329691"/>
              <a:gd name="connsiteX652" fmla="*/ 204013 w 665710"/>
              <a:gd name="connsiteY652" fmla="*/ 144780 h 1329691"/>
              <a:gd name="connsiteX653" fmla="*/ 224968 w 665710"/>
              <a:gd name="connsiteY653" fmla="*/ 161925 h 1329691"/>
              <a:gd name="connsiteX654" fmla="*/ 244018 w 665710"/>
              <a:gd name="connsiteY654" fmla="*/ 169545 h 1329691"/>
              <a:gd name="connsiteX655" fmla="*/ 251638 w 665710"/>
              <a:gd name="connsiteY655" fmla="*/ 173355 h 1329691"/>
              <a:gd name="connsiteX656" fmla="*/ 259258 w 665710"/>
              <a:gd name="connsiteY656" fmla="*/ 171450 h 1329691"/>
              <a:gd name="connsiteX657" fmla="*/ 264973 w 665710"/>
              <a:gd name="connsiteY657" fmla="*/ 167640 h 1329691"/>
              <a:gd name="connsiteX658" fmla="*/ 270688 w 665710"/>
              <a:gd name="connsiteY658" fmla="*/ 165735 h 1329691"/>
              <a:gd name="connsiteX659" fmla="*/ 282118 w 665710"/>
              <a:gd name="connsiteY659" fmla="*/ 167640 h 1329691"/>
              <a:gd name="connsiteX660" fmla="*/ 293548 w 665710"/>
              <a:gd name="connsiteY660" fmla="*/ 175260 h 1329691"/>
              <a:gd name="connsiteX661" fmla="*/ 306883 w 665710"/>
              <a:gd name="connsiteY661" fmla="*/ 182880 h 1329691"/>
              <a:gd name="connsiteX662" fmla="*/ 312598 w 665710"/>
              <a:gd name="connsiteY662" fmla="*/ 177165 h 1329691"/>
              <a:gd name="connsiteX663" fmla="*/ 320218 w 665710"/>
              <a:gd name="connsiteY663" fmla="*/ 171450 h 1329691"/>
              <a:gd name="connsiteX664" fmla="*/ 324028 w 665710"/>
              <a:gd name="connsiteY664" fmla="*/ 165735 h 1329691"/>
              <a:gd name="connsiteX665" fmla="*/ 318313 w 665710"/>
              <a:gd name="connsiteY665" fmla="*/ 161925 h 1329691"/>
              <a:gd name="connsiteX666" fmla="*/ 312598 w 665710"/>
              <a:gd name="connsiteY666" fmla="*/ 156210 h 1329691"/>
              <a:gd name="connsiteX667" fmla="*/ 306883 w 665710"/>
              <a:gd name="connsiteY667" fmla="*/ 154305 h 1329691"/>
              <a:gd name="connsiteX668" fmla="*/ 297358 w 665710"/>
              <a:gd name="connsiteY668" fmla="*/ 148590 h 1329691"/>
              <a:gd name="connsiteX669" fmla="*/ 282118 w 665710"/>
              <a:gd name="connsiteY669" fmla="*/ 142875 h 1329691"/>
              <a:gd name="connsiteX670" fmla="*/ 259258 w 665710"/>
              <a:gd name="connsiteY670" fmla="*/ 123825 h 1329691"/>
              <a:gd name="connsiteX671" fmla="*/ 253543 w 665710"/>
              <a:gd name="connsiteY671" fmla="*/ 120015 h 1329691"/>
              <a:gd name="connsiteX672" fmla="*/ 230683 w 665710"/>
              <a:gd name="connsiteY672" fmla="*/ 114300 h 1329691"/>
              <a:gd name="connsiteX673" fmla="*/ 224968 w 665710"/>
              <a:gd name="connsiteY673" fmla="*/ 110490 h 1329691"/>
              <a:gd name="connsiteX674" fmla="*/ 217348 w 665710"/>
              <a:gd name="connsiteY674" fmla="*/ 106680 h 1329691"/>
              <a:gd name="connsiteX675" fmla="*/ 215443 w 665710"/>
              <a:gd name="connsiteY675" fmla="*/ 100965 h 1329691"/>
              <a:gd name="connsiteX676" fmla="*/ 221158 w 665710"/>
              <a:gd name="connsiteY676" fmla="*/ 104775 h 1329691"/>
              <a:gd name="connsiteX677" fmla="*/ 228778 w 665710"/>
              <a:gd name="connsiteY677" fmla="*/ 108585 h 1329691"/>
              <a:gd name="connsiteX678" fmla="*/ 238303 w 665710"/>
              <a:gd name="connsiteY678" fmla="*/ 116205 h 1329691"/>
              <a:gd name="connsiteX679" fmla="*/ 245923 w 665710"/>
              <a:gd name="connsiteY679" fmla="*/ 120015 h 1329691"/>
              <a:gd name="connsiteX680" fmla="*/ 251638 w 665710"/>
              <a:gd name="connsiteY680" fmla="*/ 123825 h 1329691"/>
              <a:gd name="connsiteX681" fmla="*/ 253543 w 665710"/>
              <a:gd name="connsiteY681" fmla="*/ 116205 h 1329691"/>
              <a:gd name="connsiteX682" fmla="*/ 255448 w 665710"/>
              <a:gd name="connsiteY682" fmla="*/ 106680 h 1329691"/>
              <a:gd name="connsiteX683" fmla="*/ 259258 w 665710"/>
              <a:gd name="connsiteY683" fmla="*/ 97155 h 1329691"/>
              <a:gd name="connsiteX684" fmla="*/ 261163 w 665710"/>
              <a:gd name="connsiteY684" fmla="*/ 89535 h 1329691"/>
              <a:gd name="connsiteX685" fmla="*/ 257353 w 665710"/>
              <a:gd name="connsiteY685" fmla="*/ 80010 h 1329691"/>
              <a:gd name="connsiteX686" fmla="*/ 251638 w 665710"/>
              <a:gd name="connsiteY686" fmla="*/ 74295 h 1329691"/>
              <a:gd name="connsiteX687" fmla="*/ 259258 w 665710"/>
              <a:gd name="connsiteY687" fmla="*/ 83820 h 1329691"/>
              <a:gd name="connsiteX688" fmla="*/ 264973 w 665710"/>
              <a:gd name="connsiteY688" fmla="*/ 93345 h 1329691"/>
              <a:gd name="connsiteX689" fmla="*/ 274498 w 665710"/>
              <a:gd name="connsiteY689" fmla="*/ 106680 h 1329691"/>
              <a:gd name="connsiteX690" fmla="*/ 282118 w 665710"/>
              <a:gd name="connsiteY690" fmla="*/ 118110 h 1329691"/>
              <a:gd name="connsiteX691" fmla="*/ 291643 w 665710"/>
              <a:gd name="connsiteY691" fmla="*/ 116205 h 1329691"/>
              <a:gd name="connsiteX692" fmla="*/ 293548 w 665710"/>
              <a:gd name="connsiteY692" fmla="*/ 110490 h 1329691"/>
              <a:gd name="connsiteX693" fmla="*/ 285928 w 665710"/>
              <a:gd name="connsiteY693" fmla="*/ 80010 h 1329691"/>
              <a:gd name="connsiteX694" fmla="*/ 284023 w 665710"/>
              <a:gd name="connsiteY694" fmla="*/ 74295 h 1329691"/>
              <a:gd name="connsiteX695" fmla="*/ 280213 w 665710"/>
              <a:gd name="connsiteY695" fmla="*/ 68580 h 1329691"/>
              <a:gd name="connsiteX696" fmla="*/ 268783 w 665710"/>
              <a:gd name="connsiteY696" fmla="*/ 53340 h 1329691"/>
              <a:gd name="connsiteX697" fmla="*/ 276403 w 665710"/>
              <a:gd name="connsiteY697" fmla="*/ 51435 h 1329691"/>
              <a:gd name="connsiteX698" fmla="*/ 282118 w 665710"/>
              <a:gd name="connsiteY698" fmla="*/ 57150 h 1329691"/>
              <a:gd name="connsiteX699" fmla="*/ 293548 w 665710"/>
              <a:gd name="connsiteY699" fmla="*/ 53340 h 1329691"/>
              <a:gd name="connsiteX700" fmla="*/ 299263 w 665710"/>
              <a:gd name="connsiteY700" fmla="*/ 51435 h 1329691"/>
              <a:gd name="connsiteX701" fmla="*/ 303073 w 665710"/>
              <a:gd name="connsiteY701" fmla="*/ 41910 h 1329691"/>
              <a:gd name="connsiteX702" fmla="*/ 304978 w 665710"/>
              <a:gd name="connsiteY702" fmla="*/ 36195 h 1329691"/>
              <a:gd name="connsiteX703" fmla="*/ 314503 w 665710"/>
              <a:gd name="connsiteY703" fmla="*/ 24765 h 1329691"/>
              <a:gd name="connsiteX704" fmla="*/ 316408 w 665710"/>
              <a:gd name="connsiteY704" fmla="*/ 19050 h 1329691"/>
              <a:gd name="connsiteX705" fmla="*/ 316408 w 665710"/>
              <a:gd name="connsiteY705" fmla="*/ 5715 h 1329691"/>
              <a:gd name="connsiteX706" fmla="*/ 310693 w 665710"/>
              <a:gd name="connsiteY706" fmla="*/ 1905 h 1329691"/>
              <a:gd name="connsiteX707" fmla="*/ 318313 w 665710"/>
              <a:gd name="connsiteY707" fmla="*/ 0 h 1329691"/>
              <a:gd name="connsiteX708" fmla="*/ 324028 w 665710"/>
              <a:gd name="connsiteY708" fmla="*/ 1905 h 1329691"/>
              <a:gd name="connsiteX709" fmla="*/ 335458 w 665710"/>
              <a:gd name="connsiteY709" fmla="*/ 9525 h 1329691"/>
              <a:gd name="connsiteX710" fmla="*/ 343078 w 665710"/>
              <a:gd name="connsiteY710" fmla="*/ 15240 h 1329691"/>
              <a:gd name="connsiteX711" fmla="*/ 358318 w 665710"/>
              <a:gd name="connsiteY711" fmla="*/ 22860 h 1329691"/>
              <a:gd name="connsiteX712" fmla="*/ 354508 w 665710"/>
              <a:gd name="connsiteY712" fmla="*/ 34290 h 1329691"/>
              <a:gd name="connsiteX713" fmla="*/ 348793 w 665710"/>
              <a:gd name="connsiteY713" fmla="*/ 38100 h 1329691"/>
              <a:gd name="connsiteX714" fmla="*/ 344983 w 665710"/>
              <a:gd name="connsiteY714" fmla="*/ 43815 h 1329691"/>
              <a:gd name="connsiteX715" fmla="*/ 346888 w 665710"/>
              <a:gd name="connsiteY715" fmla="*/ 53340 h 1329691"/>
              <a:gd name="connsiteX716" fmla="*/ 379273 w 665710"/>
              <a:gd name="connsiteY716" fmla="*/ 57150 h 1329691"/>
              <a:gd name="connsiteX717" fmla="*/ 384988 w 665710"/>
              <a:gd name="connsiteY717" fmla="*/ 49530 h 1329691"/>
              <a:gd name="connsiteX718" fmla="*/ 396418 w 665710"/>
              <a:gd name="connsiteY718" fmla="*/ 41910 h 1329691"/>
              <a:gd name="connsiteX719" fmla="*/ 419278 w 665710"/>
              <a:gd name="connsiteY719" fmla="*/ 43815 h 1329691"/>
              <a:gd name="connsiteX720" fmla="*/ 417373 w 665710"/>
              <a:gd name="connsiteY720" fmla="*/ 51435 h 1329691"/>
              <a:gd name="connsiteX721" fmla="*/ 398323 w 665710"/>
              <a:gd name="connsiteY721" fmla="*/ 55245 h 1329691"/>
              <a:gd name="connsiteX722" fmla="*/ 383083 w 665710"/>
              <a:gd name="connsiteY722" fmla="*/ 59055 h 1329691"/>
              <a:gd name="connsiteX723" fmla="*/ 381178 w 665710"/>
              <a:gd name="connsiteY723" fmla="*/ 87630 h 1329691"/>
              <a:gd name="connsiteX724" fmla="*/ 396418 w 665710"/>
              <a:gd name="connsiteY724" fmla="*/ 85725 h 1329691"/>
              <a:gd name="connsiteX725" fmla="*/ 407848 w 665710"/>
              <a:gd name="connsiteY725" fmla="*/ 81915 h 1329691"/>
              <a:gd name="connsiteX726" fmla="*/ 423088 w 665710"/>
              <a:gd name="connsiteY726" fmla="*/ 80010 h 1329691"/>
              <a:gd name="connsiteX727" fmla="*/ 428803 w 665710"/>
              <a:gd name="connsiteY727" fmla="*/ 78105 h 1329691"/>
              <a:gd name="connsiteX728" fmla="*/ 421183 w 665710"/>
              <a:gd name="connsiteY728" fmla="*/ 85725 h 1329691"/>
              <a:gd name="connsiteX729" fmla="*/ 388798 w 665710"/>
              <a:gd name="connsiteY729" fmla="*/ 93345 h 1329691"/>
              <a:gd name="connsiteX730" fmla="*/ 377368 w 665710"/>
              <a:gd name="connsiteY730" fmla="*/ 114300 h 1329691"/>
              <a:gd name="connsiteX731" fmla="*/ 371653 w 665710"/>
              <a:gd name="connsiteY731" fmla="*/ 120015 h 1329691"/>
              <a:gd name="connsiteX732" fmla="*/ 398323 w 665710"/>
              <a:gd name="connsiteY732" fmla="*/ 116205 h 1329691"/>
              <a:gd name="connsiteX733" fmla="*/ 426898 w 665710"/>
              <a:gd name="connsiteY733" fmla="*/ 114300 h 1329691"/>
              <a:gd name="connsiteX734" fmla="*/ 436423 w 665710"/>
              <a:gd name="connsiteY734" fmla="*/ 112395 h 1329691"/>
              <a:gd name="connsiteX735" fmla="*/ 442138 w 665710"/>
              <a:gd name="connsiteY735" fmla="*/ 108585 h 1329691"/>
              <a:gd name="connsiteX736" fmla="*/ 438328 w 665710"/>
              <a:gd name="connsiteY736" fmla="*/ 116205 h 1329691"/>
              <a:gd name="connsiteX737" fmla="*/ 434518 w 665710"/>
              <a:gd name="connsiteY737" fmla="*/ 121920 h 1329691"/>
              <a:gd name="connsiteX738" fmla="*/ 415468 w 665710"/>
              <a:gd name="connsiteY738" fmla="*/ 129540 h 1329691"/>
              <a:gd name="connsiteX739" fmla="*/ 407848 w 665710"/>
              <a:gd name="connsiteY739" fmla="*/ 135255 h 1329691"/>
              <a:gd name="connsiteX740" fmla="*/ 390703 w 665710"/>
              <a:gd name="connsiteY740" fmla="*/ 139065 h 1329691"/>
              <a:gd name="connsiteX741" fmla="*/ 383083 w 665710"/>
              <a:gd name="connsiteY741" fmla="*/ 142875 h 1329691"/>
              <a:gd name="connsiteX742" fmla="*/ 365938 w 665710"/>
              <a:gd name="connsiteY742" fmla="*/ 148590 h 1329691"/>
              <a:gd name="connsiteX743" fmla="*/ 360223 w 665710"/>
              <a:gd name="connsiteY743" fmla="*/ 150495 h 1329691"/>
              <a:gd name="connsiteX744" fmla="*/ 354508 w 665710"/>
              <a:gd name="connsiteY744" fmla="*/ 152400 h 1329691"/>
              <a:gd name="connsiteX745" fmla="*/ 356413 w 665710"/>
              <a:gd name="connsiteY745" fmla="*/ 179070 h 1329691"/>
              <a:gd name="connsiteX746" fmla="*/ 392608 w 665710"/>
              <a:gd name="connsiteY746" fmla="*/ 177165 h 1329691"/>
              <a:gd name="connsiteX747" fmla="*/ 432613 w 665710"/>
              <a:gd name="connsiteY747" fmla="*/ 173355 h 1329691"/>
              <a:gd name="connsiteX748" fmla="*/ 440233 w 665710"/>
              <a:gd name="connsiteY748" fmla="*/ 169545 h 1329691"/>
              <a:gd name="connsiteX749" fmla="*/ 447853 w 665710"/>
              <a:gd name="connsiteY749" fmla="*/ 167640 h 1329691"/>
              <a:gd name="connsiteX750" fmla="*/ 470713 w 665710"/>
              <a:gd name="connsiteY750" fmla="*/ 156210 h 1329691"/>
              <a:gd name="connsiteX751" fmla="*/ 476428 w 665710"/>
              <a:gd name="connsiteY751" fmla="*/ 139065 h 1329691"/>
              <a:gd name="connsiteX752" fmla="*/ 478333 w 665710"/>
              <a:gd name="connsiteY752" fmla="*/ 133350 h 1329691"/>
              <a:gd name="connsiteX753" fmla="*/ 480238 w 665710"/>
              <a:gd name="connsiteY753" fmla="*/ 135255 h 1329691"/>
              <a:gd name="connsiteX754" fmla="*/ 484048 w 665710"/>
              <a:gd name="connsiteY754" fmla="*/ 140970 h 1329691"/>
              <a:gd name="connsiteX755" fmla="*/ 485953 w 665710"/>
              <a:gd name="connsiteY755" fmla="*/ 150495 h 1329691"/>
              <a:gd name="connsiteX756" fmla="*/ 489763 w 665710"/>
              <a:gd name="connsiteY756" fmla="*/ 161925 h 1329691"/>
              <a:gd name="connsiteX757" fmla="*/ 480238 w 665710"/>
              <a:gd name="connsiteY757" fmla="*/ 165735 h 1329691"/>
              <a:gd name="connsiteX758" fmla="*/ 434518 w 665710"/>
              <a:gd name="connsiteY758" fmla="*/ 167640 h 1329691"/>
              <a:gd name="connsiteX759" fmla="*/ 426898 w 665710"/>
              <a:gd name="connsiteY759" fmla="*/ 171450 h 1329691"/>
              <a:gd name="connsiteX760" fmla="*/ 419278 w 665710"/>
              <a:gd name="connsiteY760" fmla="*/ 179070 h 1329691"/>
              <a:gd name="connsiteX761" fmla="*/ 415468 w 665710"/>
              <a:gd name="connsiteY761" fmla="*/ 184785 h 1329691"/>
              <a:gd name="connsiteX762" fmla="*/ 409753 w 665710"/>
              <a:gd name="connsiteY762" fmla="*/ 186690 h 1329691"/>
              <a:gd name="connsiteX763" fmla="*/ 402133 w 665710"/>
              <a:gd name="connsiteY763" fmla="*/ 192405 h 1329691"/>
              <a:gd name="connsiteX764" fmla="*/ 386893 w 665710"/>
              <a:gd name="connsiteY764" fmla="*/ 198120 h 1329691"/>
              <a:gd name="connsiteX765" fmla="*/ 381178 w 665710"/>
              <a:gd name="connsiteY765" fmla="*/ 201930 h 1329691"/>
              <a:gd name="connsiteX766" fmla="*/ 369748 w 665710"/>
              <a:gd name="connsiteY766" fmla="*/ 207645 h 1329691"/>
              <a:gd name="connsiteX767" fmla="*/ 364033 w 665710"/>
              <a:gd name="connsiteY767" fmla="*/ 219075 h 1329691"/>
              <a:gd name="connsiteX768" fmla="*/ 369748 w 665710"/>
              <a:gd name="connsiteY768" fmla="*/ 220980 h 1329691"/>
              <a:gd name="connsiteX769" fmla="*/ 377368 w 665710"/>
              <a:gd name="connsiteY769" fmla="*/ 219075 h 1329691"/>
              <a:gd name="connsiteX770" fmla="*/ 383083 w 665710"/>
              <a:gd name="connsiteY770" fmla="*/ 215265 h 1329691"/>
              <a:gd name="connsiteX771" fmla="*/ 426898 w 665710"/>
              <a:gd name="connsiteY771" fmla="*/ 219075 h 1329691"/>
              <a:gd name="connsiteX772" fmla="*/ 449758 w 665710"/>
              <a:gd name="connsiteY772" fmla="*/ 220980 h 1329691"/>
              <a:gd name="connsiteX773" fmla="*/ 474523 w 665710"/>
              <a:gd name="connsiteY773" fmla="*/ 213360 h 1329691"/>
              <a:gd name="connsiteX774" fmla="*/ 478333 w 665710"/>
              <a:gd name="connsiteY774" fmla="*/ 207645 h 1329691"/>
              <a:gd name="connsiteX775" fmla="*/ 484048 w 665710"/>
              <a:gd name="connsiteY775" fmla="*/ 200025 h 1329691"/>
              <a:gd name="connsiteX776" fmla="*/ 470713 w 665710"/>
              <a:gd name="connsiteY776" fmla="*/ 213360 h 1329691"/>
              <a:gd name="connsiteX777" fmla="*/ 464998 w 665710"/>
              <a:gd name="connsiteY777" fmla="*/ 219075 h 1329691"/>
              <a:gd name="connsiteX778" fmla="*/ 459283 w 665710"/>
              <a:gd name="connsiteY778" fmla="*/ 224790 h 1329691"/>
              <a:gd name="connsiteX779" fmla="*/ 478333 w 665710"/>
              <a:gd name="connsiteY779" fmla="*/ 222885 h 1329691"/>
              <a:gd name="connsiteX780" fmla="*/ 503098 w 665710"/>
              <a:gd name="connsiteY780" fmla="*/ 219075 h 1329691"/>
              <a:gd name="connsiteX781" fmla="*/ 495478 w 665710"/>
              <a:gd name="connsiteY781" fmla="*/ 224790 h 1329691"/>
              <a:gd name="connsiteX782" fmla="*/ 474523 w 665710"/>
              <a:gd name="connsiteY782" fmla="*/ 228600 h 1329691"/>
              <a:gd name="connsiteX783" fmla="*/ 463093 w 665710"/>
              <a:gd name="connsiteY783" fmla="*/ 230505 h 1329691"/>
              <a:gd name="connsiteX784" fmla="*/ 453568 w 665710"/>
              <a:gd name="connsiteY784" fmla="*/ 232410 h 1329691"/>
              <a:gd name="connsiteX785" fmla="*/ 436423 w 665710"/>
              <a:gd name="connsiteY785" fmla="*/ 241935 h 1329691"/>
              <a:gd name="connsiteX786" fmla="*/ 424993 w 665710"/>
              <a:gd name="connsiteY786" fmla="*/ 249555 h 1329691"/>
              <a:gd name="connsiteX787" fmla="*/ 386893 w 665710"/>
              <a:gd name="connsiteY787" fmla="*/ 255270 h 1329691"/>
              <a:gd name="connsiteX788" fmla="*/ 358318 w 665710"/>
              <a:gd name="connsiteY788" fmla="*/ 260985 h 1329691"/>
              <a:gd name="connsiteX789" fmla="*/ 356413 w 665710"/>
              <a:gd name="connsiteY789" fmla="*/ 266700 h 1329691"/>
              <a:gd name="connsiteX790" fmla="*/ 356413 w 665710"/>
              <a:gd name="connsiteY790" fmla="*/ 278130 h 1329691"/>
              <a:gd name="connsiteX791" fmla="*/ 350698 w 665710"/>
              <a:gd name="connsiteY791" fmla="*/ 280035 h 1329691"/>
              <a:gd name="connsiteX792" fmla="*/ 337363 w 665710"/>
              <a:gd name="connsiteY792" fmla="*/ 285750 h 1329691"/>
              <a:gd name="connsiteX793" fmla="*/ 341173 w 665710"/>
              <a:gd name="connsiteY793" fmla="*/ 299085 h 1329691"/>
              <a:gd name="connsiteX794" fmla="*/ 344983 w 665710"/>
              <a:gd name="connsiteY794" fmla="*/ 304800 h 1329691"/>
              <a:gd name="connsiteX795" fmla="*/ 364033 w 665710"/>
              <a:gd name="connsiteY795" fmla="*/ 302895 h 1329691"/>
              <a:gd name="connsiteX796" fmla="*/ 369748 w 665710"/>
              <a:gd name="connsiteY796" fmla="*/ 297180 h 1329691"/>
              <a:gd name="connsiteX797" fmla="*/ 377368 w 665710"/>
              <a:gd name="connsiteY797" fmla="*/ 285750 h 1329691"/>
              <a:gd name="connsiteX798" fmla="*/ 392608 w 665710"/>
              <a:gd name="connsiteY798" fmla="*/ 289560 h 1329691"/>
              <a:gd name="connsiteX799" fmla="*/ 398323 w 665710"/>
              <a:gd name="connsiteY799" fmla="*/ 291465 h 1329691"/>
              <a:gd name="connsiteX800" fmla="*/ 430708 w 665710"/>
              <a:gd name="connsiteY800" fmla="*/ 289560 h 1329691"/>
              <a:gd name="connsiteX801" fmla="*/ 436423 w 665710"/>
              <a:gd name="connsiteY801" fmla="*/ 285750 h 1329691"/>
              <a:gd name="connsiteX802" fmla="*/ 468808 w 665710"/>
              <a:gd name="connsiteY802" fmla="*/ 281940 h 1329691"/>
              <a:gd name="connsiteX803" fmla="*/ 524053 w 665710"/>
              <a:gd name="connsiteY803" fmla="*/ 283845 h 1329691"/>
              <a:gd name="connsiteX804" fmla="*/ 516433 w 665710"/>
              <a:gd name="connsiteY804" fmla="*/ 287655 h 1329691"/>
              <a:gd name="connsiteX805" fmla="*/ 510718 w 665710"/>
              <a:gd name="connsiteY805" fmla="*/ 285750 h 1329691"/>
              <a:gd name="connsiteX806" fmla="*/ 415468 w 665710"/>
              <a:gd name="connsiteY806" fmla="*/ 291465 h 1329691"/>
              <a:gd name="connsiteX807" fmla="*/ 404038 w 665710"/>
              <a:gd name="connsiteY807" fmla="*/ 293370 h 1329691"/>
              <a:gd name="connsiteX808" fmla="*/ 396418 w 665710"/>
              <a:gd name="connsiteY808" fmla="*/ 300990 h 1329691"/>
              <a:gd name="connsiteX809" fmla="*/ 394513 w 665710"/>
              <a:gd name="connsiteY809" fmla="*/ 306705 h 1329691"/>
              <a:gd name="connsiteX810" fmla="*/ 392608 w 665710"/>
              <a:gd name="connsiteY810" fmla="*/ 314325 h 1329691"/>
              <a:gd name="connsiteX811" fmla="*/ 381178 w 665710"/>
              <a:gd name="connsiteY811" fmla="*/ 321945 h 1329691"/>
              <a:gd name="connsiteX812" fmla="*/ 369748 w 665710"/>
              <a:gd name="connsiteY812" fmla="*/ 325755 h 1329691"/>
              <a:gd name="connsiteX813" fmla="*/ 364033 w 665710"/>
              <a:gd name="connsiteY813" fmla="*/ 344805 h 1329691"/>
              <a:gd name="connsiteX814" fmla="*/ 350698 w 665710"/>
              <a:gd name="connsiteY814" fmla="*/ 354330 h 1329691"/>
              <a:gd name="connsiteX815" fmla="*/ 360223 w 665710"/>
              <a:gd name="connsiteY815" fmla="*/ 358140 h 1329691"/>
              <a:gd name="connsiteX816" fmla="*/ 377368 w 665710"/>
              <a:gd name="connsiteY816" fmla="*/ 346710 h 1329691"/>
              <a:gd name="connsiteX817" fmla="*/ 381178 w 665710"/>
              <a:gd name="connsiteY817" fmla="*/ 327660 h 1329691"/>
              <a:gd name="connsiteX818" fmla="*/ 386893 w 665710"/>
              <a:gd name="connsiteY818" fmla="*/ 329565 h 1329691"/>
              <a:gd name="connsiteX819" fmla="*/ 402133 w 665710"/>
              <a:gd name="connsiteY819" fmla="*/ 335280 h 1329691"/>
              <a:gd name="connsiteX820" fmla="*/ 419278 w 665710"/>
              <a:gd name="connsiteY820" fmla="*/ 329565 h 1329691"/>
              <a:gd name="connsiteX821" fmla="*/ 434518 w 665710"/>
              <a:gd name="connsiteY821" fmla="*/ 321945 h 1329691"/>
              <a:gd name="connsiteX822" fmla="*/ 428803 w 665710"/>
              <a:gd name="connsiteY822" fmla="*/ 329565 h 1329691"/>
              <a:gd name="connsiteX823" fmla="*/ 396418 w 665710"/>
              <a:gd name="connsiteY823" fmla="*/ 350520 h 1329691"/>
              <a:gd name="connsiteX824" fmla="*/ 407848 w 665710"/>
              <a:gd name="connsiteY824" fmla="*/ 352425 h 1329691"/>
              <a:gd name="connsiteX825" fmla="*/ 426898 w 665710"/>
              <a:gd name="connsiteY825" fmla="*/ 348615 h 1329691"/>
              <a:gd name="connsiteX826" fmla="*/ 438328 w 665710"/>
              <a:gd name="connsiteY826" fmla="*/ 337185 h 1329691"/>
              <a:gd name="connsiteX827" fmla="*/ 428803 w 665710"/>
              <a:gd name="connsiteY827" fmla="*/ 356235 h 1329691"/>
              <a:gd name="connsiteX828" fmla="*/ 423088 w 665710"/>
              <a:gd name="connsiteY828" fmla="*/ 361950 h 1329691"/>
              <a:gd name="connsiteX829" fmla="*/ 428803 w 665710"/>
              <a:gd name="connsiteY829" fmla="*/ 365760 h 1329691"/>
              <a:gd name="connsiteX830" fmla="*/ 444043 w 665710"/>
              <a:gd name="connsiteY830" fmla="*/ 369570 h 1329691"/>
              <a:gd name="connsiteX831" fmla="*/ 516433 w 665710"/>
              <a:gd name="connsiteY831" fmla="*/ 358140 h 1329691"/>
              <a:gd name="connsiteX832" fmla="*/ 518338 w 665710"/>
              <a:gd name="connsiteY832" fmla="*/ 346710 h 1329691"/>
              <a:gd name="connsiteX833" fmla="*/ 516433 w 665710"/>
              <a:gd name="connsiteY833" fmla="*/ 339090 h 1329691"/>
              <a:gd name="connsiteX834" fmla="*/ 525958 w 665710"/>
              <a:gd name="connsiteY834" fmla="*/ 316230 h 1329691"/>
              <a:gd name="connsiteX835" fmla="*/ 527863 w 665710"/>
              <a:gd name="connsiteY835" fmla="*/ 321945 h 1329691"/>
              <a:gd name="connsiteX836" fmla="*/ 525958 w 665710"/>
              <a:gd name="connsiteY836" fmla="*/ 327660 h 1329691"/>
              <a:gd name="connsiteX837" fmla="*/ 524053 w 665710"/>
              <a:gd name="connsiteY837" fmla="*/ 337185 h 1329691"/>
              <a:gd name="connsiteX838" fmla="*/ 531673 w 665710"/>
              <a:gd name="connsiteY838" fmla="*/ 339090 h 1329691"/>
              <a:gd name="connsiteX839" fmla="*/ 543103 w 665710"/>
              <a:gd name="connsiteY839" fmla="*/ 337185 h 1329691"/>
              <a:gd name="connsiteX840" fmla="*/ 573583 w 665710"/>
              <a:gd name="connsiteY840" fmla="*/ 329565 h 1329691"/>
              <a:gd name="connsiteX841" fmla="*/ 565963 w 665710"/>
              <a:gd name="connsiteY841" fmla="*/ 331470 h 1329691"/>
              <a:gd name="connsiteX842" fmla="*/ 543103 w 665710"/>
              <a:gd name="connsiteY842" fmla="*/ 333375 h 1329691"/>
              <a:gd name="connsiteX843" fmla="*/ 533578 w 665710"/>
              <a:gd name="connsiteY843" fmla="*/ 337185 h 1329691"/>
              <a:gd name="connsiteX844" fmla="*/ 524053 w 665710"/>
              <a:gd name="connsiteY844" fmla="*/ 350520 h 1329691"/>
              <a:gd name="connsiteX845" fmla="*/ 520243 w 665710"/>
              <a:gd name="connsiteY845" fmla="*/ 356235 h 1329691"/>
              <a:gd name="connsiteX846" fmla="*/ 518338 w 665710"/>
              <a:gd name="connsiteY846" fmla="*/ 363855 h 1329691"/>
              <a:gd name="connsiteX847" fmla="*/ 516433 w 665710"/>
              <a:gd name="connsiteY847" fmla="*/ 369570 h 1329691"/>
              <a:gd name="connsiteX848" fmla="*/ 514528 w 665710"/>
              <a:gd name="connsiteY848" fmla="*/ 381000 h 1329691"/>
              <a:gd name="connsiteX849" fmla="*/ 499288 w 665710"/>
              <a:gd name="connsiteY849" fmla="*/ 390525 h 1329691"/>
              <a:gd name="connsiteX850" fmla="*/ 493573 w 665710"/>
              <a:gd name="connsiteY850" fmla="*/ 386715 h 1329691"/>
              <a:gd name="connsiteX851" fmla="*/ 478333 w 665710"/>
              <a:gd name="connsiteY851" fmla="*/ 382905 h 1329691"/>
              <a:gd name="connsiteX852" fmla="*/ 434518 w 665710"/>
              <a:gd name="connsiteY852" fmla="*/ 384810 h 1329691"/>
              <a:gd name="connsiteX853" fmla="*/ 428803 w 665710"/>
              <a:gd name="connsiteY853" fmla="*/ 386715 h 1329691"/>
              <a:gd name="connsiteX854" fmla="*/ 419278 w 665710"/>
              <a:gd name="connsiteY854" fmla="*/ 388620 h 1329691"/>
              <a:gd name="connsiteX855" fmla="*/ 404038 w 665710"/>
              <a:gd name="connsiteY855" fmla="*/ 396240 h 1329691"/>
              <a:gd name="connsiteX856" fmla="*/ 392608 w 665710"/>
              <a:gd name="connsiteY856" fmla="*/ 400050 h 1329691"/>
              <a:gd name="connsiteX857" fmla="*/ 373558 w 665710"/>
              <a:gd name="connsiteY857" fmla="*/ 413385 h 1329691"/>
              <a:gd name="connsiteX858" fmla="*/ 354508 w 665710"/>
              <a:gd name="connsiteY858" fmla="*/ 413385 h 1329691"/>
              <a:gd name="connsiteX859" fmla="*/ 350698 w 665710"/>
              <a:gd name="connsiteY859" fmla="*/ 419100 h 1329691"/>
              <a:gd name="connsiteX860" fmla="*/ 365938 w 665710"/>
              <a:gd name="connsiteY860" fmla="*/ 421005 h 1329691"/>
              <a:gd name="connsiteX861" fmla="*/ 371653 w 665710"/>
              <a:gd name="connsiteY861" fmla="*/ 422910 h 1329691"/>
              <a:gd name="connsiteX862" fmla="*/ 405943 w 665710"/>
              <a:gd name="connsiteY862" fmla="*/ 421005 h 1329691"/>
              <a:gd name="connsiteX863" fmla="*/ 436423 w 665710"/>
              <a:gd name="connsiteY863" fmla="*/ 419100 h 1329691"/>
              <a:gd name="connsiteX864" fmla="*/ 527863 w 665710"/>
              <a:gd name="connsiteY864" fmla="*/ 417195 h 1329691"/>
              <a:gd name="connsiteX865" fmla="*/ 548818 w 665710"/>
              <a:gd name="connsiteY865" fmla="*/ 411480 h 1329691"/>
              <a:gd name="connsiteX866" fmla="*/ 556438 w 665710"/>
              <a:gd name="connsiteY866" fmla="*/ 409575 h 1329691"/>
              <a:gd name="connsiteX867" fmla="*/ 564058 w 665710"/>
              <a:gd name="connsiteY867" fmla="*/ 407670 h 1329691"/>
              <a:gd name="connsiteX868" fmla="*/ 581203 w 665710"/>
              <a:gd name="connsiteY868" fmla="*/ 403860 h 1329691"/>
              <a:gd name="connsiteX869" fmla="*/ 598348 w 665710"/>
              <a:gd name="connsiteY869" fmla="*/ 405765 h 1329691"/>
              <a:gd name="connsiteX870" fmla="*/ 577393 w 665710"/>
              <a:gd name="connsiteY870" fmla="*/ 403860 h 1329691"/>
              <a:gd name="connsiteX871" fmla="*/ 539293 w 665710"/>
              <a:gd name="connsiteY871" fmla="*/ 400050 h 1329691"/>
              <a:gd name="connsiteX872" fmla="*/ 495478 w 665710"/>
              <a:gd name="connsiteY872" fmla="*/ 401955 h 1329691"/>
              <a:gd name="connsiteX873" fmla="*/ 472618 w 665710"/>
              <a:gd name="connsiteY873" fmla="*/ 407670 h 1329691"/>
              <a:gd name="connsiteX874" fmla="*/ 464998 w 665710"/>
              <a:gd name="connsiteY874" fmla="*/ 409575 h 1329691"/>
              <a:gd name="connsiteX875" fmla="*/ 459283 w 665710"/>
              <a:gd name="connsiteY875" fmla="*/ 413385 h 1329691"/>
              <a:gd name="connsiteX876" fmla="*/ 442138 w 665710"/>
              <a:gd name="connsiteY876" fmla="*/ 419100 h 1329691"/>
              <a:gd name="connsiteX877" fmla="*/ 432613 w 665710"/>
              <a:gd name="connsiteY877" fmla="*/ 422910 h 1329691"/>
              <a:gd name="connsiteX878" fmla="*/ 417373 w 665710"/>
              <a:gd name="connsiteY878" fmla="*/ 426720 h 1329691"/>
              <a:gd name="connsiteX879" fmla="*/ 404038 w 665710"/>
              <a:gd name="connsiteY879" fmla="*/ 432435 h 1329691"/>
              <a:gd name="connsiteX880" fmla="*/ 398323 w 665710"/>
              <a:gd name="connsiteY880" fmla="*/ 434340 h 1329691"/>
              <a:gd name="connsiteX881" fmla="*/ 392608 w 665710"/>
              <a:gd name="connsiteY881" fmla="*/ 438150 h 1329691"/>
              <a:gd name="connsiteX882" fmla="*/ 384988 w 665710"/>
              <a:gd name="connsiteY882" fmla="*/ 441960 h 1329691"/>
              <a:gd name="connsiteX883" fmla="*/ 373558 w 665710"/>
              <a:gd name="connsiteY883" fmla="*/ 449580 h 1329691"/>
              <a:gd name="connsiteX884" fmla="*/ 356413 w 665710"/>
              <a:gd name="connsiteY884" fmla="*/ 455295 h 1329691"/>
              <a:gd name="connsiteX885" fmla="*/ 344983 w 665710"/>
              <a:gd name="connsiteY885" fmla="*/ 459105 h 1329691"/>
              <a:gd name="connsiteX886" fmla="*/ 344983 w 665710"/>
              <a:gd name="connsiteY886" fmla="*/ 495300 h 1329691"/>
              <a:gd name="connsiteX887" fmla="*/ 364033 w 665710"/>
              <a:gd name="connsiteY887" fmla="*/ 493395 h 1329691"/>
              <a:gd name="connsiteX888" fmla="*/ 373558 w 665710"/>
              <a:gd name="connsiteY888" fmla="*/ 487680 h 1329691"/>
              <a:gd name="connsiteX889" fmla="*/ 383083 w 665710"/>
              <a:gd name="connsiteY889" fmla="*/ 480060 h 1329691"/>
              <a:gd name="connsiteX890" fmla="*/ 388798 w 665710"/>
              <a:gd name="connsiteY890" fmla="*/ 476250 h 1329691"/>
              <a:gd name="connsiteX891" fmla="*/ 396418 w 665710"/>
              <a:gd name="connsiteY891" fmla="*/ 470535 h 1329691"/>
              <a:gd name="connsiteX892" fmla="*/ 405943 w 665710"/>
              <a:gd name="connsiteY892" fmla="*/ 468630 h 1329691"/>
              <a:gd name="connsiteX893" fmla="*/ 449758 w 665710"/>
              <a:gd name="connsiteY893" fmla="*/ 459105 h 1329691"/>
              <a:gd name="connsiteX894" fmla="*/ 461188 w 665710"/>
              <a:gd name="connsiteY894" fmla="*/ 457200 h 1329691"/>
              <a:gd name="connsiteX895" fmla="*/ 472618 w 665710"/>
              <a:gd name="connsiteY895" fmla="*/ 453390 h 1329691"/>
              <a:gd name="connsiteX896" fmla="*/ 438328 w 665710"/>
              <a:gd name="connsiteY896" fmla="*/ 462915 h 1329691"/>
              <a:gd name="connsiteX897" fmla="*/ 413563 w 665710"/>
              <a:gd name="connsiteY897" fmla="*/ 466725 h 1329691"/>
              <a:gd name="connsiteX898" fmla="*/ 390703 w 665710"/>
              <a:gd name="connsiteY898" fmla="*/ 483870 h 1329691"/>
              <a:gd name="connsiteX899" fmla="*/ 398323 w 665710"/>
              <a:gd name="connsiteY899" fmla="*/ 485775 h 1329691"/>
              <a:gd name="connsiteX900" fmla="*/ 485953 w 665710"/>
              <a:gd name="connsiteY900" fmla="*/ 489585 h 1329691"/>
              <a:gd name="connsiteX901" fmla="*/ 522148 w 665710"/>
              <a:gd name="connsiteY901" fmla="*/ 487680 h 1329691"/>
              <a:gd name="connsiteX902" fmla="*/ 527863 w 665710"/>
              <a:gd name="connsiteY902" fmla="*/ 485775 h 1329691"/>
              <a:gd name="connsiteX903" fmla="*/ 548818 w 665710"/>
              <a:gd name="connsiteY903" fmla="*/ 480060 h 1329691"/>
              <a:gd name="connsiteX904" fmla="*/ 556438 w 665710"/>
              <a:gd name="connsiteY904" fmla="*/ 476250 h 1329691"/>
              <a:gd name="connsiteX905" fmla="*/ 581203 w 665710"/>
              <a:gd name="connsiteY905" fmla="*/ 474345 h 1329691"/>
              <a:gd name="connsiteX906" fmla="*/ 611683 w 665710"/>
              <a:gd name="connsiteY906" fmla="*/ 464820 h 1329691"/>
              <a:gd name="connsiteX907" fmla="*/ 626923 w 665710"/>
              <a:gd name="connsiteY907" fmla="*/ 459105 h 1329691"/>
              <a:gd name="connsiteX908" fmla="*/ 634543 w 665710"/>
              <a:gd name="connsiteY908" fmla="*/ 455295 h 1329691"/>
              <a:gd name="connsiteX909" fmla="*/ 625018 w 665710"/>
              <a:gd name="connsiteY909" fmla="*/ 459105 h 1329691"/>
              <a:gd name="connsiteX910" fmla="*/ 609778 w 665710"/>
              <a:gd name="connsiteY910" fmla="*/ 461010 h 1329691"/>
              <a:gd name="connsiteX911" fmla="*/ 567868 w 665710"/>
              <a:gd name="connsiteY911" fmla="*/ 462915 h 1329691"/>
              <a:gd name="connsiteX912" fmla="*/ 545008 w 665710"/>
              <a:gd name="connsiteY912" fmla="*/ 470535 h 1329691"/>
              <a:gd name="connsiteX913" fmla="*/ 527863 w 665710"/>
              <a:gd name="connsiteY913" fmla="*/ 478155 h 1329691"/>
              <a:gd name="connsiteX914" fmla="*/ 510718 w 665710"/>
              <a:gd name="connsiteY914" fmla="*/ 480060 h 1329691"/>
              <a:gd name="connsiteX915" fmla="*/ 487858 w 665710"/>
              <a:gd name="connsiteY915" fmla="*/ 485775 h 1329691"/>
              <a:gd name="connsiteX916" fmla="*/ 468808 w 665710"/>
              <a:gd name="connsiteY916" fmla="*/ 491490 h 1329691"/>
              <a:gd name="connsiteX917" fmla="*/ 480238 w 665710"/>
              <a:gd name="connsiteY917" fmla="*/ 499110 h 1329691"/>
              <a:gd name="connsiteX918" fmla="*/ 474523 w 665710"/>
              <a:gd name="connsiteY918" fmla="*/ 501015 h 1329691"/>
              <a:gd name="connsiteX919" fmla="*/ 451663 w 665710"/>
              <a:gd name="connsiteY919" fmla="*/ 504825 h 1329691"/>
              <a:gd name="connsiteX920" fmla="*/ 440233 w 665710"/>
              <a:gd name="connsiteY920" fmla="*/ 508635 h 1329691"/>
              <a:gd name="connsiteX921" fmla="*/ 434518 w 665710"/>
              <a:gd name="connsiteY921" fmla="*/ 510540 h 1329691"/>
              <a:gd name="connsiteX922" fmla="*/ 405943 w 665710"/>
              <a:gd name="connsiteY922" fmla="*/ 525780 h 1329691"/>
              <a:gd name="connsiteX923" fmla="*/ 400228 w 665710"/>
              <a:gd name="connsiteY923" fmla="*/ 527685 h 1329691"/>
              <a:gd name="connsiteX924" fmla="*/ 394513 w 665710"/>
              <a:gd name="connsiteY924" fmla="*/ 531495 h 1329691"/>
              <a:gd name="connsiteX925" fmla="*/ 364033 w 665710"/>
              <a:gd name="connsiteY925" fmla="*/ 539115 h 1329691"/>
              <a:gd name="connsiteX926" fmla="*/ 358318 w 665710"/>
              <a:gd name="connsiteY926" fmla="*/ 542925 h 1329691"/>
              <a:gd name="connsiteX927" fmla="*/ 356413 w 665710"/>
              <a:gd name="connsiteY927" fmla="*/ 548640 h 1329691"/>
              <a:gd name="connsiteX928" fmla="*/ 348793 w 665710"/>
              <a:gd name="connsiteY928" fmla="*/ 552450 h 1329691"/>
              <a:gd name="connsiteX929" fmla="*/ 333553 w 665710"/>
              <a:gd name="connsiteY929" fmla="*/ 560070 h 1329691"/>
              <a:gd name="connsiteX930" fmla="*/ 335458 w 665710"/>
              <a:gd name="connsiteY930" fmla="*/ 565785 h 1329691"/>
              <a:gd name="connsiteX931" fmla="*/ 337363 w 665710"/>
              <a:gd name="connsiteY931" fmla="*/ 573405 h 1329691"/>
              <a:gd name="connsiteX932" fmla="*/ 343078 w 665710"/>
              <a:gd name="connsiteY932" fmla="*/ 577215 h 1329691"/>
              <a:gd name="connsiteX933" fmla="*/ 360223 w 665710"/>
              <a:gd name="connsiteY933" fmla="*/ 575310 h 1329691"/>
              <a:gd name="connsiteX934" fmla="*/ 365938 w 665710"/>
              <a:gd name="connsiteY934" fmla="*/ 571500 h 1329691"/>
              <a:gd name="connsiteX935" fmla="*/ 375463 w 665710"/>
              <a:gd name="connsiteY935" fmla="*/ 567690 h 1329691"/>
              <a:gd name="connsiteX936" fmla="*/ 472618 w 665710"/>
              <a:gd name="connsiteY936" fmla="*/ 563880 h 1329691"/>
              <a:gd name="connsiteX937" fmla="*/ 489763 w 665710"/>
              <a:gd name="connsiteY937" fmla="*/ 558165 h 1329691"/>
              <a:gd name="connsiteX938" fmla="*/ 495478 w 665710"/>
              <a:gd name="connsiteY938" fmla="*/ 556260 h 1329691"/>
              <a:gd name="connsiteX939" fmla="*/ 501193 w 665710"/>
              <a:gd name="connsiteY939" fmla="*/ 554355 h 1329691"/>
              <a:gd name="connsiteX940" fmla="*/ 510718 w 665710"/>
              <a:gd name="connsiteY940" fmla="*/ 552450 h 1329691"/>
              <a:gd name="connsiteX941" fmla="*/ 552628 w 665710"/>
              <a:gd name="connsiteY941" fmla="*/ 546735 h 1329691"/>
              <a:gd name="connsiteX942" fmla="*/ 558343 w 665710"/>
              <a:gd name="connsiteY942" fmla="*/ 544830 h 1329691"/>
              <a:gd name="connsiteX943" fmla="*/ 565963 w 665710"/>
              <a:gd name="connsiteY943" fmla="*/ 542925 h 1329691"/>
              <a:gd name="connsiteX944" fmla="*/ 588823 w 665710"/>
              <a:gd name="connsiteY944" fmla="*/ 539115 h 1329691"/>
              <a:gd name="connsiteX945" fmla="*/ 607873 w 665710"/>
              <a:gd name="connsiteY945" fmla="*/ 533400 h 1329691"/>
              <a:gd name="connsiteX946" fmla="*/ 617398 w 665710"/>
              <a:gd name="connsiteY946" fmla="*/ 529590 h 1329691"/>
              <a:gd name="connsiteX947" fmla="*/ 611683 w 665710"/>
              <a:gd name="connsiteY947" fmla="*/ 531495 h 1329691"/>
              <a:gd name="connsiteX948" fmla="*/ 602158 w 665710"/>
              <a:gd name="connsiteY948" fmla="*/ 535305 h 1329691"/>
              <a:gd name="connsiteX949" fmla="*/ 564058 w 665710"/>
              <a:gd name="connsiteY949" fmla="*/ 537210 h 1329691"/>
              <a:gd name="connsiteX950" fmla="*/ 541198 w 665710"/>
              <a:gd name="connsiteY950" fmla="*/ 539115 h 1329691"/>
              <a:gd name="connsiteX951" fmla="*/ 514528 w 665710"/>
              <a:gd name="connsiteY951" fmla="*/ 548640 h 1329691"/>
              <a:gd name="connsiteX952" fmla="*/ 482143 w 665710"/>
              <a:gd name="connsiteY952" fmla="*/ 563880 h 1329691"/>
              <a:gd name="connsiteX953" fmla="*/ 455473 w 665710"/>
              <a:gd name="connsiteY953" fmla="*/ 571500 h 1329691"/>
              <a:gd name="connsiteX954" fmla="*/ 449758 w 665710"/>
              <a:gd name="connsiteY954" fmla="*/ 575310 h 1329691"/>
              <a:gd name="connsiteX955" fmla="*/ 367843 w 665710"/>
              <a:gd name="connsiteY955" fmla="*/ 584835 h 1329691"/>
              <a:gd name="connsiteX956" fmla="*/ 377368 w 665710"/>
              <a:gd name="connsiteY956" fmla="*/ 630555 h 1329691"/>
              <a:gd name="connsiteX957" fmla="*/ 396418 w 665710"/>
              <a:gd name="connsiteY957" fmla="*/ 628650 h 1329691"/>
              <a:gd name="connsiteX958" fmla="*/ 409753 w 665710"/>
              <a:gd name="connsiteY958" fmla="*/ 619125 h 1329691"/>
              <a:gd name="connsiteX959" fmla="*/ 497383 w 665710"/>
              <a:gd name="connsiteY959" fmla="*/ 615315 h 1329691"/>
              <a:gd name="connsiteX960" fmla="*/ 503098 w 665710"/>
              <a:gd name="connsiteY960" fmla="*/ 611505 h 1329691"/>
              <a:gd name="connsiteX961" fmla="*/ 512623 w 665710"/>
              <a:gd name="connsiteY961" fmla="*/ 609600 h 1329691"/>
              <a:gd name="connsiteX962" fmla="*/ 546913 w 665710"/>
              <a:gd name="connsiteY962" fmla="*/ 607695 h 1329691"/>
              <a:gd name="connsiteX963" fmla="*/ 564058 w 665710"/>
              <a:gd name="connsiteY963" fmla="*/ 603885 h 1329691"/>
              <a:gd name="connsiteX964" fmla="*/ 577393 w 665710"/>
              <a:gd name="connsiteY964" fmla="*/ 601980 h 1329691"/>
              <a:gd name="connsiteX965" fmla="*/ 611683 w 665710"/>
              <a:gd name="connsiteY965" fmla="*/ 596265 h 1329691"/>
              <a:gd name="connsiteX966" fmla="*/ 623113 w 665710"/>
              <a:gd name="connsiteY966" fmla="*/ 594360 h 1329691"/>
              <a:gd name="connsiteX967" fmla="*/ 640258 w 665710"/>
              <a:gd name="connsiteY967" fmla="*/ 590550 h 1329691"/>
              <a:gd name="connsiteX968" fmla="*/ 653593 w 665710"/>
              <a:gd name="connsiteY968" fmla="*/ 581025 h 1329691"/>
              <a:gd name="connsiteX969" fmla="*/ 665023 w 665710"/>
              <a:gd name="connsiteY969" fmla="*/ 577215 h 1329691"/>
              <a:gd name="connsiteX970" fmla="*/ 617398 w 665710"/>
              <a:gd name="connsiteY970" fmla="*/ 588645 h 1329691"/>
              <a:gd name="connsiteX971" fmla="*/ 531673 w 665710"/>
              <a:gd name="connsiteY971" fmla="*/ 594360 h 1329691"/>
              <a:gd name="connsiteX972" fmla="*/ 518338 w 665710"/>
              <a:gd name="connsiteY972" fmla="*/ 598170 h 1329691"/>
              <a:gd name="connsiteX973" fmla="*/ 510718 w 665710"/>
              <a:gd name="connsiteY973" fmla="*/ 600075 h 1329691"/>
              <a:gd name="connsiteX974" fmla="*/ 501193 w 665710"/>
              <a:gd name="connsiteY974" fmla="*/ 605790 h 1329691"/>
              <a:gd name="connsiteX975" fmla="*/ 476428 w 665710"/>
              <a:gd name="connsiteY975" fmla="*/ 615315 h 1329691"/>
              <a:gd name="connsiteX976" fmla="*/ 468808 w 665710"/>
              <a:gd name="connsiteY976" fmla="*/ 630555 h 1329691"/>
              <a:gd name="connsiteX977" fmla="*/ 474523 w 665710"/>
              <a:gd name="connsiteY977" fmla="*/ 632460 h 1329691"/>
              <a:gd name="connsiteX978" fmla="*/ 487858 w 665710"/>
              <a:gd name="connsiteY978" fmla="*/ 626745 h 1329691"/>
              <a:gd name="connsiteX979" fmla="*/ 497383 w 665710"/>
              <a:gd name="connsiteY979" fmla="*/ 621030 h 1329691"/>
              <a:gd name="connsiteX980" fmla="*/ 525958 w 665710"/>
              <a:gd name="connsiteY980" fmla="*/ 619125 h 1329691"/>
              <a:gd name="connsiteX981" fmla="*/ 533578 w 665710"/>
              <a:gd name="connsiteY981" fmla="*/ 617220 h 1329691"/>
              <a:gd name="connsiteX982" fmla="*/ 626923 w 665710"/>
              <a:gd name="connsiteY982" fmla="*/ 617220 h 1329691"/>
              <a:gd name="connsiteX983" fmla="*/ 617398 w 665710"/>
              <a:gd name="connsiteY983" fmla="*/ 622935 h 1329691"/>
              <a:gd name="connsiteX984" fmla="*/ 592633 w 665710"/>
              <a:gd name="connsiteY984" fmla="*/ 624840 h 1329691"/>
              <a:gd name="connsiteX985" fmla="*/ 527863 w 665710"/>
              <a:gd name="connsiteY985" fmla="*/ 626745 h 1329691"/>
              <a:gd name="connsiteX986" fmla="*/ 501193 w 665710"/>
              <a:gd name="connsiteY986" fmla="*/ 628650 h 1329691"/>
              <a:gd name="connsiteX987" fmla="*/ 484048 w 665710"/>
              <a:gd name="connsiteY987" fmla="*/ 638175 h 1329691"/>
              <a:gd name="connsiteX988" fmla="*/ 474523 w 665710"/>
              <a:gd name="connsiteY988" fmla="*/ 640080 h 1329691"/>
              <a:gd name="connsiteX989" fmla="*/ 466903 w 665710"/>
              <a:gd name="connsiteY989" fmla="*/ 653415 h 1329691"/>
              <a:gd name="connsiteX990" fmla="*/ 461188 w 665710"/>
              <a:gd name="connsiteY990" fmla="*/ 659130 h 1329691"/>
              <a:gd name="connsiteX991" fmla="*/ 445948 w 665710"/>
              <a:gd name="connsiteY991" fmla="*/ 666750 h 1329691"/>
              <a:gd name="connsiteX992" fmla="*/ 438328 w 665710"/>
              <a:gd name="connsiteY992" fmla="*/ 668655 h 1329691"/>
              <a:gd name="connsiteX993" fmla="*/ 400228 w 665710"/>
              <a:gd name="connsiteY993" fmla="*/ 666750 h 1329691"/>
              <a:gd name="connsiteX994" fmla="*/ 358318 w 665710"/>
              <a:gd name="connsiteY994" fmla="*/ 670560 h 1329691"/>
              <a:gd name="connsiteX995" fmla="*/ 343078 w 665710"/>
              <a:gd name="connsiteY995" fmla="*/ 676275 h 1329691"/>
              <a:gd name="connsiteX996" fmla="*/ 331648 w 665710"/>
              <a:gd name="connsiteY996" fmla="*/ 681990 h 1329691"/>
              <a:gd name="connsiteX997" fmla="*/ 329743 w 665710"/>
              <a:gd name="connsiteY997" fmla="*/ 687705 h 1329691"/>
              <a:gd name="connsiteX998" fmla="*/ 335458 w 665710"/>
              <a:gd name="connsiteY998" fmla="*/ 702945 h 1329691"/>
              <a:gd name="connsiteX999" fmla="*/ 341173 w 665710"/>
              <a:gd name="connsiteY999" fmla="*/ 704850 h 1329691"/>
              <a:gd name="connsiteX1000" fmla="*/ 344983 w 665710"/>
              <a:gd name="connsiteY1000" fmla="*/ 710565 h 1329691"/>
              <a:gd name="connsiteX1001" fmla="*/ 350698 w 665710"/>
              <a:gd name="connsiteY1001" fmla="*/ 712470 h 1329691"/>
              <a:gd name="connsiteX1002" fmla="*/ 358318 w 665710"/>
              <a:gd name="connsiteY1002" fmla="*/ 716280 h 1329691"/>
              <a:gd name="connsiteX1003" fmla="*/ 398323 w 665710"/>
              <a:gd name="connsiteY1003" fmla="*/ 708660 h 1329691"/>
              <a:gd name="connsiteX1004" fmla="*/ 413563 w 665710"/>
              <a:gd name="connsiteY1004" fmla="*/ 699135 h 1329691"/>
              <a:gd name="connsiteX1005" fmla="*/ 421183 w 665710"/>
              <a:gd name="connsiteY1005" fmla="*/ 693420 h 1329691"/>
              <a:gd name="connsiteX1006" fmla="*/ 426898 w 665710"/>
              <a:gd name="connsiteY1006" fmla="*/ 691515 h 1329691"/>
              <a:gd name="connsiteX1007" fmla="*/ 442138 w 665710"/>
              <a:gd name="connsiteY1007" fmla="*/ 683895 h 1329691"/>
              <a:gd name="connsiteX1008" fmla="*/ 449758 w 665710"/>
              <a:gd name="connsiteY1008" fmla="*/ 681990 h 1329691"/>
              <a:gd name="connsiteX1009" fmla="*/ 472618 w 665710"/>
              <a:gd name="connsiteY1009" fmla="*/ 674370 h 1329691"/>
              <a:gd name="connsiteX1010" fmla="*/ 493573 w 665710"/>
              <a:gd name="connsiteY1010" fmla="*/ 668655 h 1329691"/>
              <a:gd name="connsiteX1011" fmla="*/ 518338 w 665710"/>
              <a:gd name="connsiteY1011" fmla="*/ 659130 h 1329691"/>
              <a:gd name="connsiteX1012" fmla="*/ 543103 w 665710"/>
              <a:gd name="connsiteY1012" fmla="*/ 657225 h 1329691"/>
              <a:gd name="connsiteX1013" fmla="*/ 573583 w 665710"/>
              <a:gd name="connsiteY1013" fmla="*/ 653415 h 1329691"/>
              <a:gd name="connsiteX1014" fmla="*/ 590728 w 665710"/>
              <a:gd name="connsiteY1014" fmla="*/ 649605 h 1329691"/>
              <a:gd name="connsiteX1015" fmla="*/ 598348 w 665710"/>
              <a:gd name="connsiteY1015" fmla="*/ 645795 h 1329691"/>
              <a:gd name="connsiteX1016" fmla="*/ 592633 w 665710"/>
              <a:gd name="connsiteY1016" fmla="*/ 651510 h 1329691"/>
              <a:gd name="connsiteX1017" fmla="*/ 573583 w 665710"/>
              <a:gd name="connsiteY1017" fmla="*/ 659130 h 1329691"/>
              <a:gd name="connsiteX1018" fmla="*/ 564058 w 665710"/>
              <a:gd name="connsiteY1018" fmla="*/ 661035 h 1329691"/>
              <a:gd name="connsiteX1019" fmla="*/ 552628 w 665710"/>
              <a:gd name="connsiteY1019" fmla="*/ 664845 h 1329691"/>
              <a:gd name="connsiteX1020" fmla="*/ 543103 w 665710"/>
              <a:gd name="connsiteY1020" fmla="*/ 668655 h 1329691"/>
              <a:gd name="connsiteX1021" fmla="*/ 537388 w 665710"/>
              <a:gd name="connsiteY1021" fmla="*/ 670560 h 1329691"/>
              <a:gd name="connsiteX1022" fmla="*/ 525958 w 665710"/>
              <a:gd name="connsiteY1022" fmla="*/ 678180 h 1329691"/>
              <a:gd name="connsiteX1023" fmla="*/ 520243 w 665710"/>
              <a:gd name="connsiteY1023" fmla="*/ 680085 h 1329691"/>
              <a:gd name="connsiteX1024" fmla="*/ 501193 w 665710"/>
              <a:gd name="connsiteY1024" fmla="*/ 691515 h 1329691"/>
              <a:gd name="connsiteX1025" fmla="*/ 468808 w 665710"/>
              <a:gd name="connsiteY1025" fmla="*/ 695325 h 1329691"/>
              <a:gd name="connsiteX1026" fmla="*/ 447853 w 665710"/>
              <a:gd name="connsiteY1026" fmla="*/ 702945 h 1329691"/>
              <a:gd name="connsiteX1027" fmla="*/ 424993 w 665710"/>
              <a:gd name="connsiteY1027" fmla="*/ 714375 h 1329691"/>
              <a:gd name="connsiteX1028" fmla="*/ 419278 w 665710"/>
              <a:gd name="connsiteY1028" fmla="*/ 716280 h 1329691"/>
              <a:gd name="connsiteX1029" fmla="*/ 402133 w 665710"/>
              <a:gd name="connsiteY1029" fmla="*/ 718185 h 1329691"/>
              <a:gd name="connsiteX1030" fmla="*/ 386893 w 665710"/>
              <a:gd name="connsiteY1030" fmla="*/ 725805 h 1329691"/>
              <a:gd name="connsiteX1031" fmla="*/ 369748 w 665710"/>
              <a:gd name="connsiteY1031" fmla="*/ 733425 h 1329691"/>
              <a:gd name="connsiteX1032" fmla="*/ 350698 w 665710"/>
              <a:gd name="connsiteY1032" fmla="*/ 742950 h 1329691"/>
              <a:gd name="connsiteX1033" fmla="*/ 344983 w 665710"/>
              <a:gd name="connsiteY1033" fmla="*/ 756285 h 1329691"/>
              <a:gd name="connsiteX1034" fmla="*/ 341173 w 665710"/>
              <a:gd name="connsiteY1034" fmla="*/ 762000 h 1329691"/>
              <a:gd name="connsiteX1035" fmla="*/ 339268 w 665710"/>
              <a:gd name="connsiteY1035" fmla="*/ 767715 h 1329691"/>
              <a:gd name="connsiteX1036" fmla="*/ 356413 w 665710"/>
              <a:gd name="connsiteY1036" fmla="*/ 760095 h 1329691"/>
              <a:gd name="connsiteX1037" fmla="*/ 371653 w 665710"/>
              <a:gd name="connsiteY1037" fmla="*/ 754380 h 1329691"/>
              <a:gd name="connsiteX1038" fmla="*/ 383083 w 665710"/>
              <a:gd name="connsiteY1038" fmla="*/ 752475 h 1329691"/>
              <a:gd name="connsiteX1039" fmla="*/ 390703 w 665710"/>
              <a:gd name="connsiteY1039" fmla="*/ 748665 h 1329691"/>
              <a:gd name="connsiteX1040" fmla="*/ 396418 w 665710"/>
              <a:gd name="connsiteY1040" fmla="*/ 744855 h 1329691"/>
              <a:gd name="connsiteX1041" fmla="*/ 421183 w 665710"/>
              <a:gd name="connsiteY1041" fmla="*/ 739140 h 1329691"/>
              <a:gd name="connsiteX1042" fmla="*/ 442138 w 665710"/>
              <a:gd name="connsiteY1042" fmla="*/ 731520 h 1329691"/>
              <a:gd name="connsiteX1043" fmla="*/ 451663 w 665710"/>
              <a:gd name="connsiteY1043" fmla="*/ 727710 h 1329691"/>
              <a:gd name="connsiteX1044" fmla="*/ 506908 w 665710"/>
              <a:gd name="connsiteY1044" fmla="*/ 714375 h 1329691"/>
              <a:gd name="connsiteX1045" fmla="*/ 514528 w 665710"/>
              <a:gd name="connsiteY1045" fmla="*/ 710565 h 1329691"/>
              <a:gd name="connsiteX1046" fmla="*/ 520243 w 665710"/>
              <a:gd name="connsiteY1046" fmla="*/ 708660 h 1329691"/>
              <a:gd name="connsiteX1047" fmla="*/ 525958 w 665710"/>
              <a:gd name="connsiteY1047" fmla="*/ 704850 h 1329691"/>
              <a:gd name="connsiteX1048" fmla="*/ 537388 w 665710"/>
              <a:gd name="connsiteY1048" fmla="*/ 701040 h 1329691"/>
              <a:gd name="connsiteX1049" fmla="*/ 545008 w 665710"/>
              <a:gd name="connsiteY1049" fmla="*/ 697230 h 1329691"/>
              <a:gd name="connsiteX1050" fmla="*/ 550723 w 665710"/>
              <a:gd name="connsiteY1050" fmla="*/ 693420 h 1329691"/>
              <a:gd name="connsiteX1051" fmla="*/ 560248 w 665710"/>
              <a:gd name="connsiteY1051" fmla="*/ 689610 h 1329691"/>
              <a:gd name="connsiteX1052" fmla="*/ 573583 w 665710"/>
              <a:gd name="connsiteY1052" fmla="*/ 685800 h 1329691"/>
              <a:gd name="connsiteX1053" fmla="*/ 579298 w 665710"/>
              <a:gd name="connsiteY1053" fmla="*/ 681990 h 1329691"/>
              <a:gd name="connsiteX1054" fmla="*/ 590728 w 665710"/>
              <a:gd name="connsiteY1054" fmla="*/ 680085 h 1329691"/>
              <a:gd name="connsiteX1055" fmla="*/ 596443 w 665710"/>
              <a:gd name="connsiteY1055" fmla="*/ 678180 h 1329691"/>
              <a:gd name="connsiteX1056" fmla="*/ 605968 w 665710"/>
              <a:gd name="connsiteY1056" fmla="*/ 676275 h 1329691"/>
              <a:gd name="connsiteX1057" fmla="*/ 611683 w 665710"/>
              <a:gd name="connsiteY1057" fmla="*/ 674370 h 1329691"/>
              <a:gd name="connsiteX1058" fmla="*/ 642163 w 665710"/>
              <a:gd name="connsiteY1058" fmla="*/ 672465 h 1329691"/>
              <a:gd name="connsiteX1059" fmla="*/ 655498 w 665710"/>
              <a:gd name="connsiteY1059" fmla="*/ 670560 h 1329691"/>
              <a:gd name="connsiteX1060" fmla="*/ 645973 w 665710"/>
              <a:gd name="connsiteY1060" fmla="*/ 674370 h 1329691"/>
              <a:gd name="connsiteX1061" fmla="*/ 636448 w 665710"/>
              <a:gd name="connsiteY1061" fmla="*/ 676275 h 1329691"/>
              <a:gd name="connsiteX1062" fmla="*/ 626923 w 665710"/>
              <a:gd name="connsiteY1062" fmla="*/ 680085 h 1329691"/>
              <a:gd name="connsiteX1063" fmla="*/ 609778 w 665710"/>
              <a:gd name="connsiteY1063" fmla="*/ 689610 h 1329691"/>
              <a:gd name="connsiteX1064" fmla="*/ 594538 w 665710"/>
              <a:gd name="connsiteY1064" fmla="*/ 695325 h 1329691"/>
              <a:gd name="connsiteX1065" fmla="*/ 586918 w 665710"/>
              <a:gd name="connsiteY1065" fmla="*/ 701040 h 1329691"/>
              <a:gd name="connsiteX1066" fmla="*/ 569773 w 665710"/>
              <a:gd name="connsiteY1066" fmla="*/ 706755 h 1329691"/>
              <a:gd name="connsiteX1067" fmla="*/ 562153 w 665710"/>
              <a:gd name="connsiteY1067" fmla="*/ 710565 h 1329691"/>
              <a:gd name="connsiteX1068" fmla="*/ 554533 w 665710"/>
              <a:gd name="connsiteY1068" fmla="*/ 712470 h 1329691"/>
              <a:gd name="connsiteX1069" fmla="*/ 543103 w 665710"/>
              <a:gd name="connsiteY1069" fmla="*/ 718185 h 1329691"/>
              <a:gd name="connsiteX1070" fmla="*/ 527863 w 665710"/>
              <a:gd name="connsiteY1070" fmla="*/ 720090 h 1329691"/>
              <a:gd name="connsiteX1071" fmla="*/ 516433 w 665710"/>
              <a:gd name="connsiteY1071" fmla="*/ 725805 h 1329691"/>
              <a:gd name="connsiteX1072" fmla="*/ 503098 w 665710"/>
              <a:gd name="connsiteY1072" fmla="*/ 733425 h 1329691"/>
              <a:gd name="connsiteX1073" fmla="*/ 495478 w 665710"/>
              <a:gd name="connsiteY1073" fmla="*/ 735330 h 1329691"/>
              <a:gd name="connsiteX1074" fmla="*/ 487858 w 665710"/>
              <a:gd name="connsiteY1074" fmla="*/ 739140 h 1329691"/>
              <a:gd name="connsiteX1075" fmla="*/ 468808 w 665710"/>
              <a:gd name="connsiteY1075" fmla="*/ 746760 h 1329691"/>
              <a:gd name="connsiteX1076" fmla="*/ 445948 w 665710"/>
              <a:gd name="connsiteY1076" fmla="*/ 752475 h 1329691"/>
              <a:gd name="connsiteX1077" fmla="*/ 404038 w 665710"/>
              <a:gd name="connsiteY1077" fmla="*/ 760095 h 1329691"/>
              <a:gd name="connsiteX1078" fmla="*/ 386893 w 665710"/>
              <a:gd name="connsiteY1078" fmla="*/ 765810 h 1329691"/>
              <a:gd name="connsiteX1079" fmla="*/ 381178 w 665710"/>
              <a:gd name="connsiteY1079" fmla="*/ 767715 h 1329691"/>
              <a:gd name="connsiteX1080" fmla="*/ 375463 w 665710"/>
              <a:gd name="connsiteY1080" fmla="*/ 769620 h 1329691"/>
              <a:gd name="connsiteX1081" fmla="*/ 367843 w 665710"/>
              <a:gd name="connsiteY1081" fmla="*/ 773430 h 1329691"/>
              <a:gd name="connsiteX1082" fmla="*/ 362128 w 665710"/>
              <a:gd name="connsiteY1082" fmla="*/ 777240 h 1329691"/>
              <a:gd name="connsiteX1083" fmla="*/ 356413 w 665710"/>
              <a:gd name="connsiteY1083" fmla="*/ 779145 h 1329691"/>
              <a:gd name="connsiteX1084" fmla="*/ 350698 w 665710"/>
              <a:gd name="connsiteY1084" fmla="*/ 782955 h 1329691"/>
              <a:gd name="connsiteX1085" fmla="*/ 333553 w 665710"/>
              <a:gd name="connsiteY1085" fmla="*/ 790575 h 1329691"/>
              <a:gd name="connsiteX1086" fmla="*/ 331648 w 665710"/>
              <a:gd name="connsiteY1086" fmla="*/ 819150 h 1329691"/>
              <a:gd name="connsiteX1087" fmla="*/ 348793 w 665710"/>
              <a:gd name="connsiteY1087" fmla="*/ 813435 h 1329691"/>
              <a:gd name="connsiteX1088" fmla="*/ 383083 w 665710"/>
              <a:gd name="connsiteY1088" fmla="*/ 807720 h 1329691"/>
              <a:gd name="connsiteX1089" fmla="*/ 390703 w 665710"/>
              <a:gd name="connsiteY1089" fmla="*/ 805815 h 1329691"/>
              <a:gd name="connsiteX1090" fmla="*/ 409753 w 665710"/>
              <a:gd name="connsiteY1090" fmla="*/ 802005 h 1329691"/>
              <a:gd name="connsiteX1091" fmla="*/ 424993 w 665710"/>
              <a:gd name="connsiteY1091" fmla="*/ 796290 h 1329691"/>
              <a:gd name="connsiteX1092" fmla="*/ 445948 w 665710"/>
              <a:gd name="connsiteY1092" fmla="*/ 792480 h 1329691"/>
              <a:gd name="connsiteX1093" fmla="*/ 451663 w 665710"/>
              <a:gd name="connsiteY1093" fmla="*/ 790575 h 1329691"/>
              <a:gd name="connsiteX1094" fmla="*/ 468808 w 665710"/>
              <a:gd name="connsiteY1094" fmla="*/ 781050 h 1329691"/>
              <a:gd name="connsiteX1095" fmla="*/ 474523 w 665710"/>
              <a:gd name="connsiteY1095" fmla="*/ 777240 h 1329691"/>
              <a:gd name="connsiteX1096" fmla="*/ 489763 w 665710"/>
              <a:gd name="connsiteY1096" fmla="*/ 771525 h 1329691"/>
              <a:gd name="connsiteX1097" fmla="*/ 505003 w 665710"/>
              <a:gd name="connsiteY1097" fmla="*/ 765810 h 1329691"/>
              <a:gd name="connsiteX1098" fmla="*/ 550723 w 665710"/>
              <a:gd name="connsiteY1098" fmla="*/ 773430 h 1329691"/>
              <a:gd name="connsiteX1099" fmla="*/ 556438 w 665710"/>
              <a:gd name="connsiteY1099" fmla="*/ 769620 h 1329691"/>
              <a:gd name="connsiteX1100" fmla="*/ 577393 w 665710"/>
              <a:gd name="connsiteY1100" fmla="*/ 765810 h 1329691"/>
              <a:gd name="connsiteX1101" fmla="*/ 585013 w 665710"/>
              <a:gd name="connsiteY1101" fmla="*/ 762000 h 1329691"/>
              <a:gd name="connsiteX1102" fmla="*/ 594538 w 665710"/>
              <a:gd name="connsiteY1102" fmla="*/ 756285 h 1329691"/>
              <a:gd name="connsiteX1103" fmla="*/ 607873 w 665710"/>
              <a:gd name="connsiteY1103" fmla="*/ 760095 h 1329691"/>
              <a:gd name="connsiteX1104" fmla="*/ 592633 w 665710"/>
              <a:gd name="connsiteY1104" fmla="*/ 769620 h 1329691"/>
              <a:gd name="connsiteX1105" fmla="*/ 586918 w 665710"/>
              <a:gd name="connsiteY1105" fmla="*/ 775335 h 1329691"/>
              <a:gd name="connsiteX1106" fmla="*/ 571678 w 665710"/>
              <a:gd name="connsiteY1106" fmla="*/ 782955 h 1329691"/>
              <a:gd name="connsiteX1107" fmla="*/ 562153 w 665710"/>
              <a:gd name="connsiteY1107" fmla="*/ 790575 h 1329691"/>
              <a:gd name="connsiteX1108" fmla="*/ 533578 w 665710"/>
              <a:gd name="connsiteY1108" fmla="*/ 792480 h 1329691"/>
              <a:gd name="connsiteX1109" fmla="*/ 527863 w 665710"/>
              <a:gd name="connsiteY1109" fmla="*/ 794385 h 1329691"/>
              <a:gd name="connsiteX1110" fmla="*/ 508813 w 665710"/>
              <a:gd name="connsiteY1110" fmla="*/ 802005 h 1329691"/>
              <a:gd name="connsiteX1111" fmla="*/ 478333 w 665710"/>
              <a:gd name="connsiteY1111" fmla="*/ 803910 h 1329691"/>
              <a:gd name="connsiteX1112" fmla="*/ 463093 w 665710"/>
              <a:gd name="connsiteY1112" fmla="*/ 807720 h 1329691"/>
              <a:gd name="connsiteX1113" fmla="*/ 455473 w 665710"/>
              <a:gd name="connsiteY1113" fmla="*/ 811530 h 1329691"/>
              <a:gd name="connsiteX1114" fmla="*/ 449758 w 665710"/>
              <a:gd name="connsiteY1114" fmla="*/ 815340 h 1329691"/>
              <a:gd name="connsiteX1115" fmla="*/ 426898 w 665710"/>
              <a:gd name="connsiteY1115" fmla="*/ 822960 h 1329691"/>
              <a:gd name="connsiteX1116" fmla="*/ 417373 w 665710"/>
              <a:gd name="connsiteY1116" fmla="*/ 826770 h 1329691"/>
              <a:gd name="connsiteX1117" fmla="*/ 405943 w 665710"/>
              <a:gd name="connsiteY1117" fmla="*/ 828675 h 1329691"/>
              <a:gd name="connsiteX1118" fmla="*/ 398323 w 665710"/>
              <a:gd name="connsiteY1118" fmla="*/ 832485 h 1329691"/>
              <a:gd name="connsiteX1119" fmla="*/ 390703 w 665710"/>
              <a:gd name="connsiteY1119" fmla="*/ 834390 h 1329691"/>
              <a:gd name="connsiteX1120" fmla="*/ 384988 w 665710"/>
              <a:gd name="connsiteY1120" fmla="*/ 838200 h 1329691"/>
              <a:gd name="connsiteX1121" fmla="*/ 365938 w 665710"/>
              <a:gd name="connsiteY1121" fmla="*/ 840105 h 1329691"/>
              <a:gd name="connsiteX1122" fmla="*/ 343078 w 665710"/>
              <a:gd name="connsiteY1122" fmla="*/ 845820 h 1329691"/>
              <a:gd name="connsiteX1123" fmla="*/ 327838 w 665710"/>
              <a:gd name="connsiteY1123" fmla="*/ 862965 h 1329691"/>
              <a:gd name="connsiteX1124" fmla="*/ 325933 w 665710"/>
              <a:gd name="connsiteY1124" fmla="*/ 868680 h 1329691"/>
              <a:gd name="connsiteX1125" fmla="*/ 348793 w 665710"/>
              <a:gd name="connsiteY1125" fmla="*/ 870585 h 1329691"/>
              <a:gd name="connsiteX1126" fmla="*/ 354508 w 665710"/>
              <a:gd name="connsiteY1126" fmla="*/ 868680 h 1329691"/>
              <a:gd name="connsiteX1127" fmla="*/ 364033 w 665710"/>
              <a:gd name="connsiteY1127" fmla="*/ 862965 h 1329691"/>
              <a:gd name="connsiteX1128" fmla="*/ 369748 w 665710"/>
              <a:gd name="connsiteY1128" fmla="*/ 859155 h 1329691"/>
              <a:gd name="connsiteX1129" fmla="*/ 400228 w 665710"/>
              <a:gd name="connsiteY1129" fmla="*/ 855345 h 1329691"/>
              <a:gd name="connsiteX1130" fmla="*/ 409753 w 665710"/>
              <a:gd name="connsiteY1130" fmla="*/ 851535 h 1329691"/>
              <a:gd name="connsiteX1131" fmla="*/ 421183 w 665710"/>
              <a:gd name="connsiteY1131" fmla="*/ 840105 h 1329691"/>
              <a:gd name="connsiteX1132" fmla="*/ 428803 w 665710"/>
              <a:gd name="connsiteY1132" fmla="*/ 832485 h 1329691"/>
              <a:gd name="connsiteX1133" fmla="*/ 436423 w 665710"/>
              <a:gd name="connsiteY1133" fmla="*/ 830580 h 1329691"/>
              <a:gd name="connsiteX1134" fmla="*/ 445948 w 665710"/>
              <a:gd name="connsiteY1134" fmla="*/ 824865 h 1329691"/>
              <a:gd name="connsiteX1135" fmla="*/ 457378 w 665710"/>
              <a:gd name="connsiteY1135" fmla="*/ 822960 h 1329691"/>
              <a:gd name="connsiteX1136" fmla="*/ 463093 w 665710"/>
              <a:gd name="connsiteY1136" fmla="*/ 821055 h 1329691"/>
              <a:gd name="connsiteX1137" fmla="*/ 495478 w 665710"/>
              <a:gd name="connsiteY1137" fmla="*/ 819150 h 1329691"/>
              <a:gd name="connsiteX1138" fmla="*/ 518338 w 665710"/>
              <a:gd name="connsiteY1138" fmla="*/ 821055 h 1329691"/>
              <a:gd name="connsiteX1139" fmla="*/ 529768 w 665710"/>
              <a:gd name="connsiteY1139" fmla="*/ 824865 h 1329691"/>
              <a:gd name="connsiteX1140" fmla="*/ 539293 w 665710"/>
              <a:gd name="connsiteY1140" fmla="*/ 826770 h 1329691"/>
              <a:gd name="connsiteX1141" fmla="*/ 503098 w 665710"/>
              <a:gd name="connsiteY1141" fmla="*/ 815340 h 1329691"/>
              <a:gd name="connsiteX1142" fmla="*/ 455473 w 665710"/>
              <a:gd name="connsiteY1142" fmla="*/ 813435 h 1329691"/>
              <a:gd name="connsiteX1143" fmla="*/ 430708 w 665710"/>
              <a:gd name="connsiteY1143" fmla="*/ 826770 h 1329691"/>
              <a:gd name="connsiteX1144" fmla="*/ 426898 w 665710"/>
              <a:gd name="connsiteY1144" fmla="*/ 832485 h 1329691"/>
              <a:gd name="connsiteX1145" fmla="*/ 421183 w 665710"/>
              <a:gd name="connsiteY1145" fmla="*/ 849630 h 1329691"/>
              <a:gd name="connsiteX1146" fmla="*/ 400228 w 665710"/>
              <a:gd name="connsiteY1146" fmla="*/ 859155 h 1329691"/>
              <a:gd name="connsiteX1147" fmla="*/ 384988 w 665710"/>
              <a:gd name="connsiteY1147" fmla="*/ 866775 h 1329691"/>
              <a:gd name="connsiteX1148" fmla="*/ 373558 w 665710"/>
              <a:gd name="connsiteY1148" fmla="*/ 870585 h 1329691"/>
              <a:gd name="connsiteX1149" fmla="*/ 354508 w 665710"/>
              <a:gd name="connsiteY1149" fmla="*/ 883920 h 1329691"/>
              <a:gd name="connsiteX1150" fmla="*/ 375463 w 665710"/>
              <a:gd name="connsiteY1150" fmla="*/ 887730 h 1329691"/>
              <a:gd name="connsiteX1151" fmla="*/ 384988 w 665710"/>
              <a:gd name="connsiteY1151" fmla="*/ 883920 h 1329691"/>
              <a:gd name="connsiteX1152" fmla="*/ 390703 w 665710"/>
              <a:gd name="connsiteY1152" fmla="*/ 882015 h 1329691"/>
              <a:gd name="connsiteX1153" fmla="*/ 398323 w 665710"/>
              <a:gd name="connsiteY1153" fmla="*/ 878205 h 1329691"/>
              <a:gd name="connsiteX1154" fmla="*/ 411658 w 665710"/>
              <a:gd name="connsiteY1154" fmla="*/ 874395 h 1329691"/>
              <a:gd name="connsiteX1155" fmla="*/ 419278 w 665710"/>
              <a:gd name="connsiteY1155" fmla="*/ 868680 h 1329691"/>
              <a:gd name="connsiteX1156" fmla="*/ 457378 w 665710"/>
              <a:gd name="connsiteY1156" fmla="*/ 862965 h 1329691"/>
              <a:gd name="connsiteX1157" fmla="*/ 487858 w 665710"/>
              <a:gd name="connsiteY1157" fmla="*/ 861060 h 1329691"/>
              <a:gd name="connsiteX1158" fmla="*/ 569773 w 665710"/>
              <a:gd name="connsiteY1158" fmla="*/ 855345 h 1329691"/>
              <a:gd name="connsiteX1159" fmla="*/ 621208 w 665710"/>
              <a:gd name="connsiteY1159" fmla="*/ 842010 h 1329691"/>
              <a:gd name="connsiteX1160" fmla="*/ 626923 w 665710"/>
              <a:gd name="connsiteY1160" fmla="*/ 843915 h 1329691"/>
              <a:gd name="connsiteX1161" fmla="*/ 625018 w 665710"/>
              <a:gd name="connsiteY1161" fmla="*/ 849630 h 1329691"/>
              <a:gd name="connsiteX1162" fmla="*/ 588823 w 665710"/>
              <a:gd name="connsiteY1162" fmla="*/ 851535 h 1329691"/>
              <a:gd name="connsiteX1163" fmla="*/ 573583 w 665710"/>
              <a:gd name="connsiteY1163" fmla="*/ 857250 h 1329691"/>
              <a:gd name="connsiteX1164" fmla="*/ 550723 w 665710"/>
              <a:gd name="connsiteY1164" fmla="*/ 866775 h 1329691"/>
              <a:gd name="connsiteX1165" fmla="*/ 524053 w 665710"/>
              <a:gd name="connsiteY1165" fmla="*/ 870585 h 1329691"/>
              <a:gd name="connsiteX1166" fmla="*/ 508813 w 665710"/>
              <a:gd name="connsiteY1166" fmla="*/ 874395 h 1329691"/>
              <a:gd name="connsiteX1167" fmla="*/ 468808 w 665710"/>
              <a:gd name="connsiteY1167" fmla="*/ 878205 h 1329691"/>
              <a:gd name="connsiteX1168" fmla="*/ 459283 w 665710"/>
              <a:gd name="connsiteY1168" fmla="*/ 882015 h 1329691"/>
              <a:gd name="connsiteX1169" fmla="*/ 440233 w 665710"/>
              <a:gd name="connsiteY1169" fmla="*/ 885825 h 1329691"/>
              <a:gd name="connsiteX1170" fmla="*/ 423088 w 665710"/>
              <a:gd name="connsiteY1170" fmla="*/ 893445 h 1329691"/>
              <a:gd name="connsiteX1171" fmla="*/ 407848 w 665710"/>
              <a:gd name="connsiteY1171" fmla="*/ 897255 h 1329691"/>
              <a:gd name="connsiteX1172" fmla="*/ 383083 w 665710"/>
              <a:gd name="connsiteY1172" fmla="*/ 904875 h 1329691"/>
              <a:gd name="connsiteX1173" fmla="*/ 371653 w 665710"/>
              <a:gd name="connsiteY1173" fmla="*/ 906780 h 1329691"/>
              <a:gd name="connsiteX1174" fmla="*/ 365938 w 665710"/>
              <a:gd name="connsiteY1174" fmla="*/ 908685 h 1329691"/>
              <a:gd name="connsiteX1175" fmla="*/ 343078 w 665710"/>
              <a:gd name="connsiteY1175" fmla="*/ 910590 h 1329691"/>
              <a:gd name="connsiteX1176" fmla="*/ 344983 w 665710"/>
              <a:gd name="connsiteY1176" fmla="*/ 916305 h 1329691"/>
              <a:gd name="connsiteX1177" fmla="*/ 350698 w 665710"/>
              <a:gd name="connsiteY1177" fmla="*/ 920115 h 1329691"/>
              <a:gd name="connsiteX1178" fmla="*/ 384988 w 665710"/>
              <a:gd name="connsiteY1178" fmla="*/ 925830 h 1329691"/>
              <a:gd name="connsiteX1179" fmla="*/ 447853 w 665710"/>
              <a:gd name="connsiteY1179" fmla="*/ 923925 h 1329691"/>
              <a:gd name="connsiteX1180" fmla="*/ 478333 w 665710"/>
              <a:gd name="connsiteY1180" fmla="*/ 922020 h 1329691"/>
              <a:gd name="connsiteX1181" fmla="*/ 525958 w 665710"/>
              <a:gd name="connsiteY1181" fmla="*/ 920115 h 1329691"/>
              <a:gd name="connsiteX1182" fmla="*/ 531673 w 665710"/>
              <a:gd name="connsiteY1182" fmla="*/ 916305 h 1329691"/>
              <a:gd name="connsiteX1183" fmla="*/ 514528 w 665710"/>
              <a:gd name="connsiteY1183" fmla="*/ 914400 h 1329691"/>
              <a:gd name="connsiteX1184" fmla="*/ 466903 w 665710"/>
              <a:gd name="connsiteY1184" fmla="*/ 918210 h 1329691"/>
              <a:gd name="connsiteX1185" fmla="*/ 457378 w 665710"/>
              <a:gd name="connsiteY1185" fmla="*/ 920115 h 1329691"/>
              <a:gd name="connsiteX1186" fmla="*/ 449758 w 665710"/>
              <a:gd name="connsiteY1186" fmla="*/ 925830 h 1329691"/>
              <a:gd name="connsiteX1187" fmla="*/ 434518 w 665710"/>
              <a:gd name="connsiteY1187" fmla="*/ 931545 h 1329691"/>
              <a:gd name="connsiteX1188" fmla="*/ 396418 w 665710"/>
              <a:gd name="connsiteY1188" fmla="*/ 933450 h 1329691"/>
              <a:gd name="connsiteX1189" fmla="*/ 390703 w 665710"/>
              <a:gd name="connsiteY1189" fmla="*/ 935355 h 1329691"/>
              <a:gd name="connsiteX1190" fmla="*/ 371653 w 665710"/>
              <a:gd name="connsiteY1190" fmla="*/ 941070 h 1329691"/>
              <a:gd name="connsiteX1191" fmla="*/ 362128 w 665710"/>
              <a:gd name="connsiteY1191" fmla="*/ 948690 h 1329691"/>
              <a:gd name="connsiteX1192" fmla="*/ 356413 w 665710"/>
              <a:gd name="connsiteY1192" fmla="*/ 963930 h 1329691"/>
              <a:gd name="connsiteX1193" fmla="*/ 354508 w 665710"/>
              <a:gd name="connsiteY1193" fmla="*/ 969645 h 1329691"/>
              <a:gd name="connsiteX1194" fmla="*/ 348793 w 665710"/>
              <a:gd name="connsiteY1194" fmla="*/ 971550 h 1329691"/>
              <a:gd name="connsiteX1195" fmla="*/ 343078 w 665710"/>
              <a:gd name="connsiteY1195" fmla="*/ 990600 h 1329691"/>
              <a:gd name="connsiteX1196" fmla="*/ 352603 w 665710"/>
              <a:gd name="connsiteY1196" fmla="*/ 986790 h 1329691"/>
              <a:gd name="connsiteX1197" fmla="*/ 358318 w 665710"/>
              <a:gd name="connsiteY1197" fmla="*/ 979170 h 1329691"/>
              <a:gd name="connsiteX1198" fmla="*/ 362128 w 665710"/>
              <a:gd name="connsiteY1198" fmla="*/ 973455 h 1329691"/>
              <a:gd name="connsiteX1199" fmla="*/ 373558 w 665710"/>
              <a:gd name="connsiteY1199" fmla="*/ 971550 h 1329691"/>
              <a:gd name="connsiteX1200" fmla="*/ 383083 w 665710"/>
              <a:gd name="connsiteY1200" fmla="*/ 969645 h 1329691"/>
              <a:gd name="connsiteX1201" fmla="*/ 400228 w 665710"/>
              <a:gd name="connsiteY1201" fmla="*/ 963930 h 1329691"/>
              <a:gd name="connsiteX1202" fmla="*/ 411658 w 665710"/>
              <a:gd name="connsiteY1202" fmla="*/ 965835 h 1329691"/>
              <a:gd name="connsiteX1203" fmla="*/ 516433 w 665710"/>
              <a:gd name="connsiteY1203" fmla="*/ 962025 h 1329691"/>
              <a:gd name="connsiteX1204" fmla="*/ 524053 w 665710"/>
              <a:gd name="connsiteY1204" fmla="*/ 960120 h 1329691"/>
              <a:gd name="connsiteX1205" fmla="*/ 512623 w 665710"/>
              <a:gd name="connsiteY1205" fmla="*/ 962025 h 1329691"/>
              <a:gd name="connsiteX1206" fmla="*/ 485953 w 665710"/>
              <a:gd name="connsiteY1206" fmla="*/ 963930 h 1329691"/>
              <a:gd name="connsiteX1207" fmla="*/ 480238 w 665710"/>
              <a:gd name="connsiteY1207" fmla="*/ 967740 h 1329691"/>
              <a:gd name="connsiteX1208" fmla="*/ 464998 w 665710"/>
              <a:gd name="connsiteY1208" fmla="*/ 975360 h 1329691"/>
              <a:gd name="connsiteX1209" fmla="*/ 461188 w 665710"/>
              <a:gd name="connsiteY1209" fmla="*/ 981075 h 1329691"/>
              <a:gd name="connsiteX1210" fmla="*/ 455473 w 665710"/>
              <a:gd name="connsiteY1210" fmla="*/ 984885 h 1329691"/>
              <a:gd name="connsiteX1211" fmla="*/ 438328 w 665710"/>
              <a:gd name="connsiteY1211" fmla="*/ 990600 h 1329691"/>
              <a:gd name="connsiteX1212" fmla="*/ 411658 w 665710"/>
              <a:gd name="connsiteY1212" fmla="*/ 992505 h 1329691"/>
              <a:gd name="connsiteX1213" fmla="*/ 398323 w 665710"/>
              <a:gd name="connsiteY1213" fmla="*/ 996315 h 1329691"/>
              <a:gd name="connsiteX1214" fmla="*/ 375463 w 665710"/>
              <a:gd name="connsiteY1214" fmla="*/ 998220 h 1329691"/>
              <a:gd name="connsiteX1215" fmla="*/ 362128 w 665710"/>
              <a:gd name="connsiteY1215" fmla="*/ 1002030 h 1329691"/>
              <a:gd name="connsiteX1216" fmla="*/ 354508 w 665710"/>
              <a:gd name="connsiteY1216" fmla="*/ 1003935 h 1329691"/>
              <a:gd name="connsiteX1217" fmla="*/ 348793 w 665710"/>
              <a:gd name="connsiteY1217" fmla="*/ 1007745 h 1329691"/>
              <a:gd name="connsiteX1218" fmla="*/ 343078 w 665710"/>
              <a:gd name="connsiteY1218" fmla="*/ 1009650 h 1329691"/>
              <a:gd name="connsiteX1219" fmla="*/ 343078 w 665710"/>
              <a:gd name="connsiteY1219" fmla="*/ 1028700 h 1329691"/>
              <a:gd name="connsiteX1220" fmla="*/ 358318 w 665710"/>
              <a:gd name="connsiteY1220" fmla="*/ 1024890 h 1329691"/>
              <a:gd name="connsiteX1221" fmla="*/ 379273 w 665710"/>
              <a:gd name="connsiteY1221" fmla="*/ 1019175 h 1329691"/>
              <a:gd name="connsiteX1222" fmla="*/ 442138 w 665710"/>
              <a:gd name="connsiteY1222" fmla="*/ 1019175 h 1329691"/>
              <a:gd name="connsiteX1223" fmla="*/ 451663 w 665710"/>
              <a:gd name="connsiteY1223" fmla="*/ 1013460 h 1329691"/>
              <a:gd name="connsiteX1224" fmla="*/ 470713 w 665710"/>
              <a:gd name="connsiteY1224" fmla="*/ 1005840 h 1329691"/>
              <a:gd name="connsiteX1225" fmla="*/ 501193 w 665710"/>
              <a:gd name="connsiteY1225" fmla="*/ 996315 h 1329691"/>
              <a:gd name="connsiteX1226" fmla="*/ 537388 w 665710"/>
              <a:gd name="connsiteY1226" fmla="*/ 992505 h 1329691"/>
              <a:gd name="connsiteX1227" fmla="*/ 535483 w 665710"/>
              <a:gd name="connsiteY1227" fmla="*/ 1003935 h 1329691"/>
              <a:gd name="connsiteX1228" fmla="*/ 533578 w 665710"/>
              <a:gd name="connsiteY1228" fmla="*/ 1009650 h 1329691"/>
              <a:gd name="connsiteX1229" fmla="*/ 516433 w 665710"/>
              <a:gd name="connsiteY1229" fmla="*/ 1017270 h 1329691"/>
              <a:gd name="connsiteX1230" fmla="*/ 503098 w 665710"/>
              <a:gd name="connsiteY1230" fmla="*/ 1022985 h 1329691"/>
              <a:gd name="connsiteX1231" fmla="*/ 480238 w 665710"/>
              <a:gd name="connsiteY1231" fmla="*/ 1024890 h 1329691"/>
              <a:gd name="connsiteX1232" fmla="*/ 451663 w 665710"/>
              <a:gd name="connsiteY1232" fmla="*/ 1028700 h 1329691"/>
              <a:gd name="connsiteX1233" fmla="*/ 434518 w 665710"/>
              <a:gd name="connsiteY1233" fmla="*/ 1032510 h 1329691"/>
              <a:gd name="connsiteX1234" fmla="*/ 423088 w 665710"/>
              <a:gd name="connsiteY1234" fmla="*/ 1034415 h 1329691"/>
              <a:gd name="connsiteX1235" fmla="*/ 407848 w 665710"/>
              <a:gd name="connsiteY1235" fmla="*/ 1040130 h 1329691"/>
              <a:gd name="connsiteX1236" fmla="*/ 402133 w 665710"/>
              <a:gd name="connsiteY1236" fmla="*/ 1043940 h 1329691"/>
              <a:gd name="connsiteX1237" fmla="*/ 392608 w 665710"/>
              <a:gd name="connsiteY1237" fmla="*/ 1051560 h 1329691"/>
              <a:gd name="connsiteX1238" fmla="*/ 379273 w 665710"/>
              <a:gd name="connsiteY1238" fmla="*/ 1053465 h 1329691"/>
              <a:gd name="connsiteX1239" fmla="*/ 365938 w 665710"/>
              <a:gd name="connsiteY1239" fmla="*/ 1057275 h 1329691"/>
              <a:gd name="connsiteX1240" fmla="*/ 360223 w 665710"/>
              <a:gd name="connsiteY1240" fmla="*/ 1061085 h 1329691"/>
              <a:gd name="connsiteX1241" fmla="*/ 354508 w 665710"/>
              <a:gd name="connsiteY1241" fmla="*/ 1062990 h 1329691"/>
              <a:gd name="connsiteX1242" fmla="*/ 350698 w 665710"/>
              <a:gd name="connsiteY1242" fmla="*/ 1068705 h 1329691"/>
              <a:gd name="connsiteX1243" fmla="*/ 348793 w 665710"/>
              <a:gd name="connsiteY1243" fmla="*/ 1076325 h 1329691"/>
              <a:gd name="connsiteX1244" fmla="*/ 364033 w 665710"/>
              <a:gd name="connsiteY1244" fmla="*/ 1074420 h 1329691"/>
              <a:gd name="connsiteX1245" fmla="*/ 392608 w 665710"/>
              <a:gd name="connsiteY1245" fmla="*/ 1072515 h 1329691"/>
              <a:gd name="connsiteX1246" fmla="*/ 461188 w 665710"/>
              <a:gd name="connsiteY1246" fmla="*/ 1066800 h 1329691"/>
              <a:gd name="connsiteX1247" fmla="*/ 478333 w 665710"/>
              <a:gd name="connsiteY1247" fmla="*/ 1059180 h 1329691"/>
              <a:gd name="connsiteX1248" fmla="*/ 484048 w 665710"/>
              <a:gd name="connsiteY1248" fmla="*/ 1057275 h 1329691"/>
              <a:gd name="connsiteX1249" fmla="*/ 493573 w 665710"/>
              <a:gd name="connsiteY1249" fmla="*/ 1053465 h 1329691"/>
              <a:gd name="connsiteX1250" fmla="*/ 527863 w 665710"/>
              <a:gd name="connsiteY1250" fmla="*/ 1042035 h 1329691"/>
              <a:gd name="connsiteX1251" fmla="*/ 520243 w 665710"/>
              <a:gd name="connsiteY1251" fmla="*/ 1043940 h 1329691"/>
              <a:gd name="connsiteX1252" fmla="*/ 497383 w 665710"/>
              <a:gd name="connsiteY1252" fmla="*/ 1047750 h 1329691"/>
              <a:gd name="connsiteX1253" fmla="*/ 482143 w 665710"/>
              <a:gd name="connsiteY1253" fmla="*/ 1055370 h 1329691"/>
              <a:gd name="connsiteX1254" fmla="*/ 466903 w 665710"/>
              <a:gd name="connsiteY1254" fmla="*/ 1062990 h 1329691"/>
              <a:gd name="connsiteX1255" fmla="*/ 444043 w 665710"/>
              <a:gd name="connsiteY1255" fmla="*/ 1080135 h 1329691"/>
              <a:gd name="connsiteX1256" fmla="*/ 405943 w 665710"/>
              <a:gd name="connsiteY1256" fmla="*/ 1083945 h 1329691"/>
              <a:gd name="connsiteX1257" fmla="*/ 388798 w 665710"/>
              <a:gd name="connsiteY1257" fmla="*/ 1091565 h 1329691"/>
              <a:gd name="connsiteX1258" fmla="*/ 381178 w 665710"/>
              <a:gd name="connsiteY1258" fmla="*/ 1097280 h 1329691"/>
              <a:gd name="connsiteX1259" fmla="*/ 383083 w 665710"/>
              <a:gd name="connsiteY1259" fmla="*/ 1104900 h 1329691"/>
              <a:gd name="connsiteX1260" fmla="*/ 392608 w 665710"/>
              <a:gd name="connsiteY1260" fmla="*/ 1108710 h 1329691"/>
              <a:gd name="connsiteX1261" fmla="*/ 421183 w 665710"/>
              <a:gd name="connsiteY1261" fmla="*/ 1110615 h 1329691"/>
              <a:gd name="connsiteX1262" fmla="*/ 451663 w 665710"/>
              <a:gd name="connsiteY1262" fmla="*/ 1110615 h 1329691"/>
              <a:gd name="connsiteX1263" fmla="*/ 466903 w 665710"/>
              <a:gd name="connsiteY1263" fmla="*/ 1102995 h 1329691"/>
              <a:gd name="connsiteX1264" fmla="*/ 480238 w 665710"/>
              <a:gd name="connsiteY1264" fmla="*/ 1101090 h 1329691"/>
              <a:gd name="connsiteX1265" fmla="*/ 472618 w 665710"/>
              <a:gd name="connsiteY1265" fmla="*/ 1104900 h 1329691"/>
              <a:gd name="connsiteX1266" fmla="*/ 463093 w 665710"/>
              <a:gd name="connsiteY1266" fmla="*/ 1106805 h 1329691"/>
              <a:gd name="connsiteX1267" fmla="*/ 442138 w 665710"/>
              <a:gd name="connsiteY1267" fmla="*/ 1110615 h 1329691"/>
              <a:gd name="connsiteX1268" fmla="*/ 423088 w 665710"/>
              <a:gd name="connsiteY1268" fmla="*/ 1116330 h 1329691"/>
              <a:gd name="connsiteX1269" fmla="*/ 417373 w 665710"/>
              <a:gd name="connsiteY1269" fmla="*/ 1118235 h 1329691"/>
              <a:gd name="connsiteX1270" fmla="*/ 421183 w 665710"/>
              <a:gd name="connsiteY1270" fmla="*/ 1125855 h 1329691"/>
              <a:gd name="connsiteX1271" fmla="*/ 413563 w 665710"/>
              <a:gd name="connsiteY1271" fmla="*/ 1127760 h 1329691"/>
              <a:gd name="connsiteX1272" fmla="*/ 383083 w 665710"/>
              <a:gd name="connsiteY1272" fmla="*/ 1129665 h 1329691"/>
              <a:gd name="connsiteX1273" fmla="*/ 369748 w 665710"/>
              <a:gd name="connsiteY1273" fmla="*/ 1137285 h 1329691"/>
              <a:gd name="connsiteX1274" fmla="*/ 348793 w 665710"/>
              <a:gd name="connsiteY1274" fmla="*/ 1141095 h 1329691"/>
              <a:gd name="connsiteX1275" fmla="*/ 350698 w 665710"/>
              <a:gd name="connsiteY1275" fmla="*/ 1154430 h 1329691"/>
              <a:gd name="connsiteX1276" fmla="*/ 423088 w 665710"/>
              <a:gd name="connsiteY1276" fmla="*/ 1163955 h 1329691"/>
              <a:gd name="connsiteX1277" fmla="*/ 442138 w 665710"/>
              <a:gd name="connsiteY1277" fmla="*/ 1167765 h 1329691"/>
              <a:gd name="connsiteX1278" fmla="*/ 457378 w 665710"/>
              <a:gd name="connsiteY1278" fmla="*/ 1169670 h 1329691"/>
              <a:gd name="connsiteX1279" fmla="*/ 453568 w 665710"/>
              <a:gd name="connsiteY1279" fmla="*/ 1175385 h 1329691"/>
              <a:gd name="connsiteX1280" fmla="*/ 436423 w 665710"/>
              <a:gd name="connsiteY1280" fmla="*/ 1181100 h 1329691"/>
              <a:gd name="connsiteX1281" fmla="*/ 369748 w 665710"/>
              <a:gd name="connsiteY1281" fmla="*/ 1179195 h 1329691"/>
              <a:gd name="connsiteX1282" fmla="*/ 365938 w 665710"/>
              <a:gd name="connsiteY1282" fmla="*/ 1184910 h 1329691"/>
              <a:gd name="connsiteX1283" fmla="*/ 360223 w 665710"/>
              <a:gd name="connsiteY1283" fmla="*/ 1192530 h 1329691"/>
              <a:gd name="connsiteX1284" fmla="*/ 369748 w 665710"/>
              <a:gd name="connsiteY1284" fmla="*/ 1198245 h 1329691"/>
              <a:gd name="connsiteX1285" fmla="*/ 375463 w 665710"/>
              <a:gd name="connsiteY1285" fmla="*/ 1202055 h 1329691"/>
              <a:gd name="connsiteX1286" fmla="*/ 367843 w 665710"/>
              <a:gd name="connsiteY1286" fmla="*/ 1202055 h 1329691"/>
              <a:gd name="connsiteX1287" fmla="*/ 346888 w 665710"/>
              <a:gd name="connsiteY1287" fmla="*/ 1203960 h 1329691"/>
              <a:gd name="connsiteX1288" fmla="*/ 350698 w 665710"/>
              <a:gd name="connsiteY1288" fmla="*/ 1209675 h 1329691"/>
              <a:gd name="connsiteX1289" fmla="*/ 356413 w 665710"/>
              <a:gd name="connsiteY1289" fmla="*/ 1213485 h 1329691"/>
              <a:gd name="connsiteX1290" fmla="*/ 360223 w 665710"/>
              <a:gd name="connsiteY1290" fmla="*/ 1223010 h 1329691"/>
              <a:gd name="connsiteX1291" fmla="*/ 364033 w 665710"/>
              <a:gd name="connsiteY1291" fmla="*/ 1228725 h 1329691"/>
              <a:gd name="connsiteX1292" fmla="*/ 354508 w 665710"/>
              <a:gd name="connsiteY1292" fmla="*/ 1230630 h 1329691"/>
              <a:gd name="connsiteX1293" fmla="*/ 348793 w 665710"/>
              <a:gd name="connsiteY1293" fmla="*/ 1236345 h 1329691"/>
              <a:gd name="connsiteX1294" fmla="*/ 352603 w 665710"/>
              <a:gd name="connsiteY1294" fmla="*/ 1245870 h 1329691"/>
              <a:gd name="connsiteX1295" fmla="*/ 356413 w 665710"/>
              <a:gd name="connsiteY1295" fmla="*/ 1263015 h 1329691"/>
              <a:gd name="connsiteX1296" fmla="*/ 354508 w 665710"/>
              <a:gd name="connsiteY1296" fmla="*/ 1270635 h 1329691"/>
              <a:gd name="connsiteX1297" fmla="*/ 350698 w 665710"/>
              <a:gd name="connsiteY1297" fmla="*/ 1282065 h 1329691"/>
              <a:gd name="connsiteX1298" fmla="*/ 310693 w 665710"/>
              <a:gd name="connsiteY1298" fmla="*/ 1306830 h 132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</a:cxnLst>
            <a:rect l="l" t="t" r="r" b="b"/>
            <a:pathLst>
              <a:path w="665710" h="1329691">
                <a:moveTo>
                  <a:pt x="310693" y="1306830"/>
                </a:moveTo>
                <a:cubicBezTo>
                  <a:pt x="281487" y="1300989"/>
                  <a:pt x="294404" y="1303020"/>
                  <a:pt x="236398" y="1303020"/>
                </a:cubicBezTo>
                <a:cubicBezTo>
                  <a:pt x="219241" y="1303020"/>
                  <a:pt x="202108" y="1304290"/>
                  <a:pt x="184963" y="1304925"/>
                </a:cubicBezTo>
                <a:lnTo>
                  <a:pt x="150673" y="1316355"/>
                </a:lnTo>
                <a:lnTo>
                  <a:pt x="139243" y="1320165"/>
                </a:lnTo>
                <a:cubicBezTo>
                  <a:pt x="137338" y="1320800"/>
                  <a:pt x="135521" y="1321821"/>
                  <a:pt x="133528" y="1322070"/>
                </a:cubicBezTo>
                <a:cubicBezTo>
                  <a:pt x="106300" y="1325474"/>
                  <a:pt x="123400" y="1323706"/>
                  <a:pt x="82093" y="1325880"/>
                </a:cubicBezTo>
                <a:cubicBezTo>
                  <a:pt x="63186" y="1329661"/>
                  <a:pt x="67086" y="1331223"/>
                  <a:pt x="51613" y="1327785"/>
                </a:cubicBezTo>
                <a:cubicBezTo>
                  <a:pt x="49653" y="1327349"/>
                  <a:pt x="47803" y="1326515"/>
                  <a:pt x="45898" y="1325880"/>
                </a:cubicBezTo>
                <a:cubicBezTo>
                  <a:pt x="47803" y="1325245"/>
                  <a:pt x="49665" y="1324462"/>
                  <a:pt x="51613" y="1323975"/>
                </a:cubicBezTo>
                <a:cubicBezTo>
                  <a:pt x="67028" y="1320121"/>
                  <a:pt x="76770" y="1321202"/>
                  <a:pt x="95428" y="1320165"/>
                </a:cubicBezTo>
                <a:cubicBezTo>
                  <a:pt x="97968" y="1319530"/>
                  <a:pt x="100531" y="1318979"/>
                  <a:pt x="103048" y="1318260"/>
                </a:cubicBezTo>
                <a:cubicBezTo>
                  <a:pt x="104979" y="1317708"/>
                  <a:pt x="106803" y="1316791"/>
                  <a:pt x="108763" y="1316355"/>
                </a:cubicBezTo>
                <a:cubicBezTo>
                  <a:pt x="131850" y="1311225"/>
                  <a:pt x="108527" y="1318339"/>
                  <a:pt x="131623" y="1310640"/>
                </a:cubicBezTo>
                <a:lnTo>
                  <a:pt x="137338" y="1308735"/>
                </a:lnTo>
                <a:cubicBezTo>
                  <a:pt x="139243" y="1308100"/>
                  <a:pt x="141382" y="1307944"/>
                  <a:pt x="143053" y="1306830"/>
                </a:cubicBezTo>
                <a:lnTo>
                  <a:pt x="154483" y="1299210"/>
                </a:lnTo>
                <a:cubicBezTo>
                  <a:pt x="156388" y="1297940"/>
                  <a:pt x="157953" y="1295849"/>
                  <a:pt x="160198" y="1295400"/>
                </a:cubicBezTo>
                <a:cubicBezTo>
                  <a:pt x="163373" y="1294765"/>
                  <a:pt x="166582" y="1294280"/>
                  <a:pt x="169723" y="1293495"/>
                </a:cubicBezTo>
                <a:cubicBezTo>
                  <a:pt x="171671" y="1293008"/>
                  <a:pt x="173450" y="1291874"/>
                  <a:pt x="175438" y="1291590"/>
                </a:cubicBezTo>
                <a:cubicBezTo>
                  <a:pt x="182381" y="1290598"/>
                  <a:pt x="189408" y="1290320"/>
                  <a:pt x="196393" y="1289685"/>
                </a:cubicBezTo>
                <a:cubicBezTo>
                  <a:pt x="221090" y="1281453"/>
                  <a:pt x="203811" y="1286057"/>
                  <a:pt x="249733" y="1283970"/>
                </a:cubicBezTo>
                <a:cubicBezTo>
                  <a:pt x="255448" y="1283335"/>
                  <a:pt x="261186" y="1282878"/>
                  <a:pt x="266878" y="1282065"/>
                </a:cubicBezTo>
                <a:cubicBezTo>
                  <a:pt x="270083" y="1281607"/>
                  <a:pt x="273209" y="1280692"/>
                  <a:pt x="276403" y="1280160"/>
                </a:cubicBezTo>
                <a:cubicBezTo>
                  <a:pt x="280832" y="1279422"/>
                  <a:pt x="285293" y="1278890"/>
                  <a:pt x="289738" y="1278255"/>
                </a:cubicBezTo>
                <a:cubicBezTo>
                  <a:pt x="299196" y="1275102"/>
                  <a:pt x="301303" y="1276999"/>
                  <a:pt x="304978" y="1268730"/>
                </a:cubicBezTo>
                <a:cubicBezTo>
                  <a:pt x="306609" y="1265060"/>
                  <a:pt x="308788" y="1257300"/>
                  <a:pt x="308788" y="1257300"/>
                </a:cubicBezTo>
                <a:lnTo>
                  <a:pt x="291643" y="1251585"/>
                </a:lnTo>
                <a:lnTo>
                  <a:pt x="285928" y="1249680"/>
                </a:lnTo>
                <a:cubicBezTo>
                  <a:pt x="276403" y="1250315"/>
                  <a:pt x="266841" y="1250531"/>
                  <a:pt x="257353" y="1251585"/>
                </a:cubicBezTo>
                <a:cubicBezTo>
                  <a:pt x="255357" y="1251807"/>
                  <a:pt x="253628" y="1253225"/>
                  <a:pt x="251638" y="1253490"/>
                </a:cubicBezTo>
                <a:cubicBezTo>
                  <a:pt x="244059" y="1254501"/>
                  <a:pt x="236398" y="1254760"/>
                  <a:pt x="228778" y="1255395"/>
                </a:cubicBezTo>
                <a:cubicBezTo>
                  <a:pt x="220753" y="1257401"/>
                  <a:pt x="214837" y="1259205"/>
                  <a:pt x="205918" y="1259205"/>
                </a:cubicBezTo>
                <a:cubicBezTo>
                  <a:pt x="200798" y="1259205"/>
                  <a:pt x="195758" y="1257935"/>
                  <a:pt x="190678" y="1257300"/>
                </a:cubicBezTo>
                <a:cubicBezTo>
                  <a:pt x="174687" y="1251970"/>
                  <a:pt x="199985" y="1260702"/>
                  <a:pt x="173533" y="1249680"/>
                </a:cubicBezTo>
                <a:cubicBezTo>
                  <a:pt x="169826" y="1248135"/>
                  <a:pt x="162103" y="1245870"/>
                  <a:pt x="162103" y="1245870"/>
                </a:cubicBezTo>
                <a:cubicBezTo>
                  <a:pt x="150038" y="1246505"/>
                  <a:pt x="137966" y="1248529"/>
                  <a:pt x="125908" y="1247775"/>
                </a:cubicBezTo>
                <a:cubicBezTo>
                  <a:pt x="123623" y="1247632"/>
                  <a:pt x="129519" y="1244867"/>
                  <a:pt x="131623" y="1243965"/>
                </a:cubicBezTo>
                <a:cubicBezTo>
                  <a:pt x="134029" y="1242934"/>
                  <a:pt x="136735" y="1242812"/>
                  <a:pt x="139243" y="1242060"/>
                </a:cubicBezTo>
                <a:cubicBezTo>
                  <a:pt x="158261" y="1236355"/>
                  <a:pt x="142976" y="1239350"/>
                  <a:pt x="164008" y="1236345"/>
                </a:cubicBezTo>
                <a:lnTo>
                  <a:pt x="186868" y="1238250"/>
                </a:lnTo>
                <a:cubicBezTo>
                  <a:pt x="191962" y="1238759"/>
                  <a:pt x="197014" y="1239646"/>
                  <a:pt x="202108" y="1240155"/>
                </a:cubicBezTo>
                <a:cubicBezTo>
                  <a:pt x="209716" y="1240916"/>
                  <a:pt x="217348" y="1241425"/>
                  <a:pt x="224968" y="1242060"/>
                </a:cubicBezTo>
                <a:cubicBezTo>
                  <a:pt x="238303" y="1241425"/>
                  <a:pt x="251726" y="1241811"/>
                  <a:pt x="264973" y="1240155"/>
                </a:cubicBezTo>
                <a:cubicBezTo>
                  <a:pt x="267245" y="1239871"/>
                  <a:pt x="268596" y="1237275"/>
                  <a:pt x="270688" y="1236345"/>
                </a:cubicBezTo>
                <a:lnTo>
                  <a:pt x="287833" y="1230630"/>
                </a:lnTo>
                <a:cubicBezTo>
                  <a:pt x="289738" y="1229995"/>
                  <a:pt x="291877" y="1229839"/>
                  <a:pt x="293548" y="1228725"/>
                </a:cubicBezTo>
                <a:cubicBezTo>
                  <a:pt x="300934" y="1223801"/>
                  <a:pt x="297091" y="1225639"/>
                  <a:pt x="304978" y="1223010"/>
                </a:cubicBezTo>
                <a:cubicBezTo>
                  <a:pt x="303073" y="1221740"/>
                  <a:pt x="301550" y="1219309"/>
                  <a:pt x="299263" y="1219200"/>
                </a:cubicBezTo>
                <a:lnTo>
                  <a:pt x="264973" y="1221105"/>
                </a:lnTo>
                <a:lnTo>
                  <a:pt x="209728" y="1223010"/>
                </a:lnTo>
                <a:cubicBezTo>
                  <a:pt x="196651" y="1222322"/>
                  <a:pt x="178318" y="1223103"/>
                  <a:pt x="164008" y="1219200"/>
                </a:cubicBezTo>
                <a:cubicBezTo>
                  <a:pt x="160133" y="1218143"/>
                  <a:pt x="156388" y="1216660"/>
                  <a:pt x="152578" y="1215390"/>
                </a:cubicBezTo>
                <a:lnTo>
                  <a:pt x="146863" y="1213485"/>
                </a:lnTo>
                <a:cubicBezTo>
                  <a:pt x="153848" y="1212850"/>
                  <a:pt x="160821" y="1212063"/>
                  <a:pt x="167818" y="1211580"/>
                </a:cubicBezTo>
                <a:cubicBezTo>
                  <a:pt x="179238" y="1210792"/>
                  <a:pt x="190749" y="1211095"/>
                  <a:pt x="202108" y="1209675"/>
                </a:cubicBezTo>
                <a:cubicBezTo>
                  <a:pt x="206093" y="1209177"/>
                  <a:pt x="209728" y="1207135"/>
                  <a:pt x="213538" y="1205865"/>
                </a:cubicBezTo>
                <a:lnTo>
                  <a:pt x="224968" y="1202055"/>
                </a:lnTo>
                <a:lnTo>
                  <a:pt x="230683" y="1200150"/>
                </a:lnTo>
                <a:lnTo>
                  <a:pt x="236398" y="1198245"/>
                </a:lnTo>
                <a:cubicBezTo>
                  <a:pt x="258575" y="1199951"/>
                  <a:pt x="288255" y="1203201"/>
                  <a:pt x="308788" y="1198245"/>
                </a:cubicBezTo>
                <a:cubicBezTo>
                  <a:pt x="313239" y="1197171"/>
                  <a:pt x="316408" y="1186815"/>
                  <a:pt x="316408" y="1186815"/>
                </a:cubicBezTo>
                <a:cubicBezTo>
                  <a:pt x="314503" y="1185545"/>
                  <a:pt x="312785" y="1183935"/>
                  <a:pt x="310693" y="1183005"/>
                </a:cubicBezTo>
                <a:cubicBezTo>
                  <a:pt x="288236" y="1173024"/>
                  <a:pt x="261464" y="1178014"/>
                  <a:pt x="238303" y="1177290"/>
                </a:cubicBezTo>
                <a:cubicBezTo>
                  <a:pt x="233858" y="1176655"/>
                  <a:pt x="229371" y="1176266"/>
                  <a:pt x="224968" y="1175385"/>
                </a:cubicBezTo>
                <a:cubicBezTo>
                  <a:pt x="222999" y="1174991"/>
                  <a:pt x="221222" y="1173874"/>
                  <a:pt x="219253" y="1173480"/>
                </a:cubicBezTo>
                <a:cubicBezTo>
                  <a:pt x="214850" y="1172599"/>
                  <a:pt x="210363" y="1172210"/>
                  <a:pt x="205918" y="1171575"/>
                </a:cubicBezTo>
                <a:cubicBezTo>
                  <a:pt x="174820" y="1161209"/>
                  <a:pt x="213841" y="1173556"/>
                  <a:pt x="183058" y="1165860"/>
                </a:cubicBezTo>
                <a:cubicBezTo>
                  <a:pt x="179162" y="1164886"/>
                  <a:pt x="175566" y="1162838"/>
                  <a:pt x="171628" y="1162050"/>
                </a:cubicBezTo>
                <a:cubicBezTo>
                  <a:pt x="168005" y="1161325"/>
                  <a:pt x="160293" y="1160193"/>
                  <a:pt x="156388" y="1158240"/>
                </a:cubicBezTo>
                <a:cubicBezTo>
                  <a:pt x="154340" y="1157216"/>
                  <a:pt x="152578" y="1155700"/>
                  <a:pt x="150673" y="1154430"/>
                </a:cubicBezTo>
                <a:cubicBezTo>
                  <a:pt x="160626" y="1151112"/>
                  <a:pt x="152538" y="1152758"/>
                  <a:pt x="165913" y="1154430"/>
                </a:cubicBezTo>
                <a:cubicBezTo>
                  <a:pt x="172873" y="1155300"/>
                  <a:pt x="179883" y="1155700"/>
                  <a:pt x="186868" y="1156335"/>
                </a:cubicBezTo>
                <a:cubicBezTo>
                  <a:pt x="192414" y="1157722"/>
                  <a:pt x="198370" y="1159339"/>
                  <a:pt x="204013" y="1160145"/>
                </a:cubicBezTo>
                <a:cubicBezTo>
                  <a:pt x="209705" y="1160958"/>
                  <a:pt x="215458" y="1161290"/>
                  <a:pt x="221158" y="1162050"/>
                </a:cubicBezTo>
                <a:cubicBezTo>
                  <a:pt x="256608" y="1166777"/>
                  <a:pt x="199460" y="1160642"/>
                  <a:pt x="251638" y="1165860"/>
                </a:cubicBezTo>
                <a:cubicBezTo>
                  <a:pt x="256083" y="1165225"/>
                  <a:pt x="260555" y="1164758"/>
                  <a:pt x="264973" y="1163955"/>
                </a:cubicBezTo>
                <a:cubicBezTo>
                  <a:pt x="267549" y="1163487"/>
                  <a:pt x="270001" y="1162420"/>
                  <a:pt x="272593" y="1162050"/>
                </a:cubicBezTo>
                <a:cubicBezTo>
                  <a:pt x="278911" y="1161147"/>
                  <a:pt x="285296" y="1160813"/>
                  <a:pt x="291643" y="1160145"/>
                </a:cubicBezTo>
                <a:cubicBezTo>
                  <a:pt x="309889" y="1158224"/>
                  <a:pt x="305720" y="1158678"/>
                  <a:pt x="322123" y="1156335"/>
                </a:cubicBezTo>
                <a:cubicBezTo>
                  <a:pt x="320853" y="1152525"/>
                  <a:pt x="321655" y="1147133"/>
                  <a:pt x="318313" y="1144905"/>
                </a:cubicBezTo>
                <a:cubicBezTo>
                  <a:pt x="316408" y="1143635"/>
                  <a:pt x="314702" y="1141997"/>
                  <a:pt x="312598" y="1141095"/>
                </a:cubicBezTo>
                <a:cubicBezTo>
                  <a:pt x="304443" y="1137600"/>
                  <a:pt x="279975" y="1137430"/>
                  <a:pt x="278308" y="1137285"/>
                </a:cubicBezTo>
                <a:cubicBezTo>
                  <a:pt x="272579" y="1136787"/>
                  <a:pt x="266878" y="1136015"/>
                  <a:pt x="261163" y="1135380"/>
                </a:cubicBezTo>
                <a:cubicBezTo>
                  <a:pt x="257988" y="1134110"/>
                  <a:pt x="254982" y="1132287"/>
                  <a:pt x="251638" y="1131570"/>
                </a:cubicBezTo>
                <a:cubicBezTo>
                  <a:pt x="246015" y="1130365"/>
                  <a:pt x="240176" y="1130539"/>
                  <a:pt x="234493" y="1129665"/>
                </a:cubicBezTo>
                <a:cubicBezTo>
                  <a:pt x="231905" y="1129267"/>
                  <a:pt x="229413" y="1128395"/>
                  <a:pt x="226873" y="1127760"/>
                </a:cubicBezTo>
                <a:cubicBezTo>
                  <a:pt x="223431" y="1128142"/>
                  <a:pt x="207882" y="1129095"/>
                  <a:pt x="202108" y="1131570"/>
                </a:cubicBezTo>
                <a:cubicBezTo>
                  <a:pt x="200004" y="1132472"/>
                  <a:pt x="198441" y="1134356"/>
                  <a:pt x="196393" y="1135380"/>
                </a:cubicBezTo>
                <a:cubicBezTo>
                  <a:pt x="194597" y="1136278"/>
                  <a:pt x="192524" y="1136494"/>
                  <a:pt x="190678" y="1137285"/>
                </a:cubicBezTo>
                <a:cubicBezTo>
                  <a:pt x="188068" y="1138404"/>
                  <a:pt x="185598" y="1139825"/>
                  <a:pt x="183058" y="1141095"/>
                </a:cubicBezTo>
                <a:cubicBezTo>
                  <a:pt x="183693" y="1139190"/>
                  <a:pt x="183543" y="1136800"/>
                  <a:pt x="184963" y="1135380"/>
                </a:cubicBezTo>
                <a:cubicBezTo>
                  <a:pt x="188201" y="1132142"/>
                  <a:pt x="196393" y="1127760"/>
                  <a:pt x="196393" y="1127760"/>
                </a:cubicBezTo>
                <a:cubicBezTo>
                  <a:pt x="197663" y="1125855"/>
                  <a:pt x="198261" y="1123258"/>
                  <a:pt x="200203" y="1122045"/>
                </a:cubicBezTo>
                <a:cubicBezTo>
                  <a:pt x="203609" y="1119916"/>
                  <a:pt x="211633" y="1118235"/>
                  <a:pt x="211633" y="1118235"/>
                </a:cubicBezTo>
                <a:cubicBezTo>
                  <a:pt x="226873" y="1118870"/>
                  <a:pt x="242100" y="1120140"/>
                  <a:pt x="257353" y="1120140"/>
                </a:cubicBezTo>
                <a:cubicBezTo>
                  <a:pt x="259361" y="1120140"/>
                  <a:pt x="253569" y="1118787"/>
                  <a:pt x="251638" y="1118235"/>
                </a:cubicBezTo>
                <a:cubicBezTo>
                  <a:pt x="249121" y="1117516"/>
                  <a:pt x="246526" y="1117082"/>
                  <a:pt x="244018" y="1116330"/>
                </a:cubicBezTo>
                <a:cubicBezTo>
                  <a:pt x="225000" y="1110625"/>
                  <a:pt x="240285" y="1113620"/>
                  <a:pt x="219253" y="1110615"/>
                </a:cubicBezTo>
                <a:cubicBezTo>
                  <a:pt x="215443" y="1109345"/>
                  <a:pt x="211784" y="1107465"/>
                  <a:pt x="207823" y="1106805"/>
                </a:cubicBezTo>
                <a:cubicBezTo>
                  <a:pt x="204722" y="1106288"/>
                  <a:pt x="194698" y="1105228"/>
                  <a:pt x="190678" y="1102995"/>
                </a:cubicBezTo>
                <a:cubicBezTo>
                  <a:pt x="186675" y="1100771"/>
                  <a:pt x="183344" y="1097423"/>
                  <a:pt x="179248" y="1095375"/>
                </a:cubicBezTo>
                <a:cubicBezTo>
                  <a:pt x="173619" y="1092561"/>
                  <a:pt x="168184" y="1089579"/>
                  <a:pt x="162103" y="1087755"/>
                </a:cubicBezTo>
                <a:cubicBezTo>
                  <a:pt x="154212" y="1085388"/>
                  <a:pt x="140246" y="1084617"/>
                  <a:pt x="133528" y="1083945"/>
                </a:cubicBezTo>
                <a:cubicBezTo>
                  <a:pt x="130353" y="1082675"/>
                  <a:pt x="127247" y="1081216"/>
                  <a:pt x="124003" y="1080135"/>
                </a:cubicBezTo>
                <a:cubicBezTo>
                  <a:pt x="121519" y="1079307"/>
                  <a:pt x="118789" y="1079261"/>
                  <a:pt x="116383" y="1078230"/>
                </a:cubicBezTo>
                <a:cubicBezTo>
                  <a:pt x="114279" y="1077328"/>
                  <a:pt x="112716" y="1075444"/>
                  <a:pt x="110668" y="1074420"/>
                </a:cubicBezTo>
                <a:cubicBezTo>
                  <a:pt x="108872" y="1073522"/>
                  <a:pt x="106749" y="1073413"/>
                  <a:pt x="104953" y="1072515"/>
                </a:cubicBezTo>
                <a:cubicBezTo>
                  <a:pt x="102905" y="1071491"/>
                  <a:pt x="101342" y="1069607"/>
                  <a:pt x="99238" y="1068705"/>
                </a:cubicBezTo>
                <a:cubicBezTo>
                  <a:pt x="96832" y="1067674"/>
                  <a:pt x="89000" y="1066800"/>
                  <a:pt x="91618" y="1066800"/>
                </a:cubicBezTo>
                <a:cubicBezTo>
                  <a:pt x="103648" y="1066800"/>
                  <a:pt x="114719" y="1070690"/>
                  <a:pt x="125908" y="1074420"/>
                </a:cubicBezTo>
                <a:cubicBezTo>
                  <a:pt x="133486" y="1076946"/>
                  <a:pt x="140602" y="1079848"/>
                  <a:pt x="148768" y="1080135"/>
                </a:cubicBezTo>
                <a:cubicBezTo>
                  <a:pt x="181139" y="1081271"/>
                  <a:pt x="213538" y="1081405"/>
                  <a:pt x="245923" y="1082040"/>
                </a:cubicBezTo>
                <a:cubicBezTo>
                  <a:pt x="260288" y="1086828"/>
                  <a:pt x="242581" y="1080369"/>
                  <a:pt x="257353" y="1087755"/>
                </a:cubicBezTo>
                <a:cubicBezTo>
                  <a:pt x="260398" y="1089278"/>
                  <a:pt x="267840" y="1090751"/>
                  <a:pt x="270688" y="1091565"/>
                </a:cubicBezTo>
                <a:cubicBezTo>
                  <a:pt x="272619" y="1092117"/>
                  <a:pt x="274607" y="1092572"/>
                  <a:pt x="276403" y="1093470"/>
                </a:cubicBezTo>
                <a:cubicBezTo>
                  <a:pt x="278451" y="1094494"/>
                  <a:pt x="280213" y="1096010"/>
                  <a:pt x="282118" y="1097280"/>
                </a:cubicBezTo>
                <a:cubicBezTo>
                  <a:pt x="283388" y="1099185"/>
                  <a:pt x="284140" y="1101565"/>
                  <a:pt x="285928" y="1102995"/>
                </a:cubicBezTo>
                <a:cubicBezTo>
                  <a:pt x="287496" y="1104249"/>
                  <a:pt x="289847" y="1104002"/>
                  <a:pt x="291643" y="1104900"/>
                </a:cubicBezTo>
                <a:cubicBezTo>
                  <a:pt x="293691" y="1105924"/>
                  <a:pt x="295453" y="1107440"/>
                  <a:pt x="297358" y="1108710"/>
                </a:cubicBezTo>
                <a:cubicBezTo>
                  <a:pt x="301803" y="1108075"/>
                  <a:pt x="307518" y="1109980"/>
                  <a:pt x="310693" y="1106805"/>
                </a:cubicBezTo>
                <a:cubicBezTo>
                  <a:pt x="313868" y="1103630"/>
                  <a:pt x="312598" y="1097960"/>
                  <a:pt x="312598" y="1093470"/>
                </a:cubicBezTo>
                <a:cubicBezTo>
                  <a:pt x="312598" y="1086456"/>
                  <a:pt x="311620" y="1079467"/>
                  <a:pt x="310693" y="1072515"/>
                </a:cubicBezTo>
                <a:cubicBezTo>
                  <a:pt x="310347" y="1069920"/>
                  <a:pt x="310240" y="1067073"/>
                  <a:pt x="308788" y="1064895"/>
                </a:cubicBezTo>
                <a:cubicBezTo>
                  <a:pt x="307518" y="1062990"/>
                  <a:pt x="305061" y="1062221"/>
                  <a:pt x="303073" y="1061085"/>
                </a:cubicBezTo>
                <a:cubicBezTo>
                  <a:pt x="286154" y="1051417"/>
                  <a:pt x="303662" y="1062747"/>
                  <a:pt x="289738" y="1053465"/>
                </a:cubicBezTo>
                <a:cubicBezTo>
                  <a:pt x="259258" y="1054100"/>
                  <a:pt x="228785" y="1055370"/>
                  <a:pt x="198298" y="1055370"/>
                </a:cubicBezTo>
                <a:cubicBezTo>
                  <a:pt x="193808" y="1055370"/>
                  <a:pt x="189264" y="1054755"/>
                  <a:pt x="184963" y="1053465"/>
                </a:cubicBezTo>
                <a:cubicBezTo>
                  <a:pt x="182770" y="1052807"/>
                  <a:pt x="181392" y="1050459"/>
                  <a:pt x="179248" y="1049655"/>
                </a:cubicBezTo>
                <a:cubicBezTo>
                  <a:pt x="176216" y="1048518"/>
                  <a:pt x="172884" y="1048452"/>
                  <a:pt x="169723" y="1047750"/>
                </a:cubicBezTo>
                <a:cubicBezTo>
                  <a:pt x="162547" y="1046155"/>
                  <a:pt x="162752" y="1046061"/>
                  <a:pt x="156388" y="1043940"/>
                </a:cubicBezTo>
                <a:cubicBezTo>
                  <a:pt x="155118" y="1042035"/>
                  <a:pt x="153508" y="1040317"/>
                  <a:pt x="152578" y="1038225"/>
                </a:cubicBezTo>
                <a:cubicBezTo>
                  <a:pt x="150947" y="1034555"/>
                  <a:pt x="148768" y="1026795"/>
                  <a:pt x="148768" y="1026795"/>
                </a:cubicBezTo>
                <a:cubicBezTo>
                  <a:pt x="150673" y="1026160"/>
                  <a:pt x="152475" y="1024890"/>
                  <a:pt x="154483" y="1024890"/>
                </a:cubicBezTo>
                <a:cubicBezTo>
                  <a:pt x="158973" y="1024890"/>
                  <a:pt x="163517" y="1025505"/>
                  <a:pt x="167818" y="1026795"/>
                </a:cubicBezTo>
                <a:cubicBezTo>
                  <a:pt x="174232" y="1028719"/>
                  <a:pt x="174854" y="1033831"/>
                  <a:pt x="179248" y="1038225"/>
                </a:cubicBezTo>
                <a:cubicBezTo>
                  <a:pt x="180867" y="1039844"/>
                  <a:pt x="183058" y="1040765"/>
                  <a:pt x="184963" y="1042035"/>
                </a:cubicBezTo>
                <a:cubicBezTo>
                  <a:pt x="185598" y="1043940"/>
                  <a:pt x="185234" y="1046583"/>
                  <a:pt x="186868" y="1047750"/>
                </a:cubicBezTo>
                <a:cubicBezTo>
                  <a:pt x="190136" y="1050084"/>
                  <a:pt x="198298" y="1051560"/>
                  <a:pt x="198298" y="1051560"/>
                </a:cubicBezTo>
                <a:cubicBezTo>
                  <a:pt x="207823" y="1050925"/>
                  <a:pt x="217370" y="1050560"/>
                  <a:pt x="226873" y="1049655"/>
                </a:cubicBezTo>
                <a:cubicBezTo>
                  <a:pt x="230718" y="1049289"/>
                  <a:pt x="234479" y="1048296"/>
                  <a:pt x="238303" y="1047750"/>
                </a:cubicBezTo>
                <a:cubicBezTo>
                  <a:pt x="243371" y="1047026"/>
                  <a:pt x="248475" y="1046569"/>
                  <a:pt x="253543" y="1045845"/>
                </a:cubicBezTo>
                <a:cubicBezTo>
                  <a:pt x="257367" y="1045299"/>
                  <a:pt x="261140" y="1044419"/>
                  <a:pt x="264973" y="1043940"/>
                </a:cubicBezTo>
                <a:cubicBezTo>
                  <a:pt x="271305" y="1043148"/>
                  <a:pt x="277673" y="1042670"/>
                  <a:pt x="284023" y="1042035"/>
                </a:cubicBezTo>
                <a:cubicBezTo>
                  <a:pt x="297625" y="1037501"/>
                  <a:pt x="292111" y="1040453"/>
                  <a:pt x="301168" y="1034415"/>
                </a:cubicBezTo>
                <a:cubicBezTo>
                  <a:pt x="301296" y="1034223"/>
                  <a:pt x="308460" y="1024562"/>
                  <a:pt x="306883" y="1022985"/>
                </a:cubicBezTo>
                <a:cubicBezTo>
                  <a:pt x="304043" y="1020145"/>
                  <a:pt x="299263" y="1020445"/>
                  <a:pt x="295453" y="1019175"/>
                </a:cubicBezTo>
                <a:cubicBezTo>
                  <a:pt x="293548" y="1018540"/>
                  <a:pt x="291707" y="1017664"/>
                  <a:pt x="289738" y="1017270"/>
                </a:cubicBezTo>
                <a:cubicBezTo>
                  <a:pt x="282182" y="1015759"/>
                  <a:pt x="271866" y="1013853"/>
                  <a:pt x="264973" y="1011555"/>
                </a:cubicBezTo>
                <a:lnTo>
                  <a:pt x="253543" y="1007745"/>
                </a:lnTo>
                <a:cubicBezTo>
                  <a:pt x="243383" y="1008380"/>
                  <a:pt x="233234" y="1010074"/>
                  <a:pt x="223063" y="1009650"/>
                </a:cubicBezTo>
                <a:cubicBezTo>
                  <a:pt x="217831" y="1009432"/>
                  <a:pt x="212903" y="1007110"/>
                  <a:pt x="207823" y="1005840"/>
                </a:cubicBezTo>
                <a:lnTo>
                  <a:pt x="200203" y="1003935"/>
                </a:lnTo>
                <a:cubicBezTo>
                  <a:pt x="201473" y="1002030"/>
                  <a:pt x="201730" y="998389"/>
                  <a:pt x="204013" y="998220"/>
                </a:cubicBezTo>
                <a:cubicBezTo>
                  <a:pt x="219857" y="997046"/>
                  <a:pt x="235750" y="1000125"/>
                  <a:pt x="251638" y="1000125"/>
                </a:cubicBezTo>
                <a:cubicBezTo>
                  <a:pt x="268160" y="1000125"/>
                  <a:pt x="284658" y="998855"/>
                  <a:pt x="301168" y="998220"/>
                </a:cubicBezTo>
                <a:cubicBezTo>
                  <a:pt x="302438" y="996315"/>
                  <a:pt x="304694" y="994777"/>
                  <a:pt x="304978" y="992505"/>
                </a:cubicBezTo>
                <a:cubicBezTo>
                  <a:pt x="305380" y="989292"/>
                  <a:pt x="304869" y="985674"/>
                  <a:pt x="303073" y="982980"/>
                </a:cubicBezTo>
                <a:cubicBezTo>
                  <a:pt x="301959" y="981309"/>
                  <a:pt x="299289" y="981627"/>
                  <a:pt x="297358" y="981075"/>
                </a:cubicBezTo>
                <a:cubicBezTo>
                  <a:pt x="289401" y="978802"/>
                  <a:pt x="287290" y="978762"/>
                  <a:pt x="278308" y="977265"/>
                </a:cubicBezTo>
                <a:cubicBezTo>
                  <a:pt x="237343" y="978435"/>
                  <a:pt x="219933" y="981151"/>
                  <a:pt x="184963" y="977265"/>
                </a:cubicBezTo>
                <a:cubicBezTo>
                  <a:pt x="177974" y="976488"/>
                  <a:pt x="171077" y="972728"/>
                  <a:pt x="164008" y="971550"/>
                </a:cubicBezTo>
                <a:cubicBezTo>
                  <a:pt x="158958" y="970708"/>
                  <a:pt x="153828" y="970423"/>
                  <a:pt x="148768" y="969645"/>
                </a:cubicBezTo>
                <a:cubicBezTo>
                  <a:pt x="145568" y="969153"/>
                  <a:pt x="142466" y="968047"/>
                  <a:pt x="139243" y="967740"/>
                </a:cubicBezTo>
                <a:cubicBezTo>
                  <a:pt x="129109" y="966775"/>
                  <a:pt x="118923" y="966470"/>
                  <a:pt x="108763" y="965835"/>
                </a:cubicBezTo>
                <a:cubicBezTo>
                  <a:pt x="106858" y="965200"/>
                  <a:pt x="104979" y="964482"/>
                  <a:pt x="103048" y="963930"/>
                </a:cubicBezTo>
                <a:cubicBezTo>
                  <a:pt x="100531" y="963211"/>
                  <a:pt x="97834" y="963056"/>
                  <a:pt x="95428" y="962025"/>
                </a:cubicBezTo>
                <a:cubicBezTo>
                  <a:pt x="93324" y="961123"/>
                  <a:pt x="91805" y="959145"/>
                  <a:pt x="89713" y="958215"/>
                </a:cubicBezTo>
                <a:cubicBezTo>
                  <a:pt x="69310" y="949147"/>
                  <a:pt x="85502" y="959218"/>
                  <a:pt x="72568" y="950595"/>
                </a:cubicBezTo>
                <a:cubicBezTo>
                  <a:pt x="86271" y="946027"/>
                  <a:pt x="69159" y="950595"/>
                  <a:pt x="85903" y="950595"/>
                </a:cubicBezTo>
                <a:cubicBezTo>
                  <a:pt x="100522" y="950595"/>
                  <a:pt x="115113" y="949325"/>
                  <a:pt x="129718" y="948690"/>
                </a:cubicBezTo>
                <a:cubicBezTo>
                  <a:pt x="132893" y="948055"/>
                  <a:pt x="136211" y="947922"/>
                  <a:pt x="139243" y="946785"/>
                </a:cubicBezTo>
                <a:cubicBezTo>
                  <a:pt x="141387" y="945981"/>
                  <a:pt x="142814" y="943779"/>
                  <a:pt x="144958" y="942975"/>
                </a:cubicBezTo>
                <a:cubicBezTo>
                  <a:pt x="147990" y="941838"/>
                  <a:pt x="151308" y="941705"/>
                  <a:pt x="154483" y="941070"/>
                </a:cubicBezTo>
                <a:cubicBezTo>
                  <a:pt x="156388" y="939800"/>
                  <a:pt x="157940" y="937636"/>
                  <a:pt x="160198" y="937260"/>
                </a:cubicBezTo>
                <a:cubicBezTo>
                  <a:pt x="168052" y="935951"/>
                  <a:pt x="169828" y="948125"/>
                  <a:pt x="173533" y="950595"/>
                </a:cubicBezTo>
                <a:cubicBezTo>
                  <a:pt x="175438" y="951865"/>
                  <a:pt x="177200" y="953381"/>
                  <a:pt x="179248" y="954405"/>
                </a:cubicBezTo>
                <a:cubicBezTo>
                  <a:pt x="181044" y="955303"/>
                  <a:pt x="183083" y="955605"/>
                  <a:pt x="184963" y="956310"/>
                </a:cubicBezTo>
                <a:cubicBezTo>
                  <a:pt x="190095" y="958235"/>
                  <a:pt x="194918" y="960584"/>
                  <a:pt x="200203" y="962025"/>
                </a:cubicBezTo>
                <a:cubicBezTo>
                  <a:pt x="205255" y="963403"/>
                  <a:pt x="215443" y="965835"/>
                  <a:pt x="215443" y="965835"/>
                </a:cubicBezTo>
                <a:cubicBezTo>
                  <a:pt x="228759" y="965443"/>
                  <a:pt x="270460" y="966643"/>
                  <a:pt x="293548" y="962025"/>
                </a:cubicBezTo>
                <a:cubicBezTo>
                  <a:pt x="295517" y="961631"/>
                  <a:pt x="297358" y="960755"/>
                  <a:pt x="299263" y="960120"/>
                </a:cubicBezTo>
                <a:cubicBezTo>
                  <a:pt x="303429" y="947622"/>
                  <a:pt x="304399" y="951013"/>
                  <a:pt x="301168" y="939165"/>
                </a:cubicBezTo>
                <a:cubicBezTo>
                  <a:pt x="300111" y="935290"/>
                  <a:pt x="301168" y="929005"/>
                  <a:pt x="297358" y="927735"/>
                </a:cubicBezTo>
                <a:lnTo>
                  <a:pt x="291643" y="925830"/>
                </a:lnTo>
                <a:cubicBezTo>
                  <a:pt x="281360" y="926344"/>
                  <a:pt x="244896" y="927745"/>
                  <a:pt x="230683" y="929640"/>
                </a:cubicBezTo>
                <a:cubicBezTo>
                  <a:pt x="228693" y="929905"/>
                  <a:pt x="226937" y="931151"/>
                  <a:pt x="224968" y="931545"/>
                </a:cubicBezTo>
                <a:cubicBezTo>
                  <a:pt x="220565" y="932426"/>
                  <a:pt x="216078" y="932815"/>
                  <a:pt x="211633" y="933450"/>
                </a:cubicBezTo>
                <a:cubicBezTo>
                  <a:pt x="197131" y="938284"/>
                  <a:pt x="204141" y="938048"/>
                  <a:pt x="190678" y="935355"/>
                </a:cubicBezTo>
                <a:cubicBezTo>
                  <a:pt x="188138" y="931545"/>
                  <a:pt x="187402" y="925373"/>
                  <a:pt x="183058" y="923925"/>
                </a:cubicBezTo>
                <a:cubicBezTo>
                  <a:pt x="169144" y="919287"/>
                  <a:pt x="175524" y="921089"/>
                  <a:pt x="164008" y="918210"/>
                </a:cubicBezTo>
                <a:cubicBezTo>
                  <a:pt x="162103" y="916940"/>
                  <a:pt x="159801" y="916123"/>
                  <a:pt x="158293" y="914400"/>
                </a:cubicBezTo>
                <a:cubicBezTo>
                  <a:pt x="149403" y="904240"/>
                  <a:pt x="154483" y="903922"/>
                  <a:pt x="144958" y="899160"/>
                </a:cubicBezTo>
                <a:cubicBezTo>
                  <a:pt x="135430" y="894396"/>
                  <a:pt x="111617" y="895554"/>
                  <a:pt x="108763" y="895350"/>
                </a:cubicBezTo>
                <a:cubicBezTo>
                  <a:pt x="101136" y="894805"/>
                  <a:pt x="93523" y="894080"/>
                  <a:pt x="85903" y="893445"/>
                </a:cubicBezTo>
                <a:cubicBezTo>
                  <a:pt x="82728" y="892810"/>
                  <a:pt x="79572" y="892072"/>
                  <a:pt x="76378" y="891540"/>
                </a:cubicBezTo>
                <a:cubicBezTo>
                  <a:pt x="71949" y="890802"/>
                  <a:pt x="63924" y="894038"/>
                  <a:pt x="63043" y="889635"/>
                </a:cubicBezTo>
                <a:cubicBezTo>
                  <a:pt x="62224" y="885541"/>
                  <a:pt x="76233" y="881428"/>
                  <a:pt x="80188" y="880110"/>
                </a:cubicBezTo>
                <a:cubicBezTo>
                  <a:pt x="87173" y="880745"/>
                  <a:pt x="94236" y="880796"/>
                  <a:pt x="101143" y="882015"/>
                </a:cubicBezTo>
                <a:cubicBezTo>
                  <a:pt x="105098" y="882713"/>
                  <a:pt x="108981" y="884029"/>
                  <a:pt x="112573" y="885825"/>
                </a:cubicBezTo>
                <a:cubicBezTo>
                  <a:pt x="114489" y="886783"/>
                  <a:pt x="122802" y="891388"/>
                  <a:pt x="125908" y="891540"/>
                </a:cubicBezTo>
                <a:cubicBezTo>
                  <a:pt x="150018" y="892716"/>
                  <a:pt x="174168" y="892810"/>
                  <a:pt x="198298" y="893445"/>
                </a:cubicBezTo>
                <a:cubicBezTo>
                  <a:pt x="209281" y="900767"/>
                  <a:pt x="198686" y="894428"/>
                  <a:pt x="209728" y="899160"/>
                </a:cubicBezTo>
                <a:cubicBezTo>
                  <a:pt x="212338" y="900279"/>
                  <a:pt x="214689" y="901973"/>
                  <a:pt x="217348" y="902970"/>
                </a:cubicBezTo>
                <a:cubicBezTo>
                  <a:pt x="223641" y="905330"/>
                  <a:pt x="234676" y="906088"/>
                  <a:pt x="240208" y="906780"/>
                </a:cubicBezTo>
                <a:cubicBezTo>
                  <a:pt x="257988" y="906145"/>
                  <a:pt x="275789" y="905951"/>
                  <a:pt x="293548" y="904875"/>
                </a:cubicBezTo>
                <a:cubicBezTo>
                  <a:pt x="305751" y="904135"/>
                  <a:pt x="307177" y="902753"/>
                  <a:pt x="301168" y="887730"/>
                </a:cubicBezTo>
                <a:cubicBezTo>
                  <a:pt x="300318" y="885604"/>
                  <a:pt x="297501" y="884944"/>
                  <a:pt x="295453" y="883920"/>
                </a:cubicBezTo>
                <a:cubicBezTo>
                  <a:pt x="293657" y="883022"/>
                  <a:pt x="291675" y="882543"/>
                  <a:pt x="289738" y="882015"/>
                </a:cubicBezTo>
                <a:cubicBezTo>
                  <a:pt x="284686" y="880637"/>
                  <a:pt x="279733" y="878327"/>
                  <a:pt x="274498" y="878205"/>
                </a:cubicBezTo>
                <a:lnTo>
                  <a:pt x="192583" y="876300"/>
                </a:lnTo>
                <a:cubicBezTo>
                  <a:pt x="188773" y="875030"/>
                  <a:pt x="184559" y="874619"/>
                  <a:pt x="181153" y="872490"/>
                </a:cubicBezTo>
                <a:cubicBezTo>
                  <a:pt x="176073" y="869315"/>
                  <a:pt x="170897" y="866288"/>
                  <a:pt x="165913" y="862965"/>
                </a:cubicBezTo>
                <a:cubicBezTo>
                  <a:pt x="164008" y="861695"/>
                  <a:pt x="162246" y="860179"/>
                  <a:pt x="160198" y="859155"/>
                </a:cubicBezTo>
                <a:cubicBezTo>
                  <a:pt x="158402" y="858257"/>
                  <a:pt x="156329" y="858041"/>
                  <a:pt x="154483" y="857250"/>
                </a:cubicBezTo>
                <a:cubicBezTo>
                  <a:pt x="151873" y="856131"/>
                  <a:pt x="149473" y="854559"/>
                  <a:pt x="146863" y="853440"/>
                </a:cubicBezTo>
                <a:cubicBezTo>
                  <a:pt x="143037" y="851800"/>
                  <a:pt x="137395" y="850597"/>
                  <a:pt x="133528" y="849630"/>
                </a:cubicBezTo>
                <a:cubicBezTo>
                  <a:pt x="131623" y="848360"/>
                  <a:pt x="130006" y="846478"/>
                  <a:pt x="127813" y="845820"/>
                </a:cubicBezTo>
                <a:cubicBezTo>
                  <a:pt x="120889" y="843743"/>
                  <a:pt x="88719" y="842075"/>
                  <a:pt x="87808" y="842010"/>
                </a:cubicBezTo>
                <a:cubicBezTo>
                  <a:pt x="85631" y="841284"/>
                  <a:pt x="77285" y="840196"/>
                  <a:pt x="80188" y="834390"/>
                </a:cubicBezTo>
                <a:cubicBezTo>
                  <a:pt x="81086" y="832594"/>
                  <a:pt x="83998" y="833120"/>
                  <a:pt x="85903" y="832485"/>
                </a:cubicBezTo>
                <a:cubicBezTo>
                  <a:pt x="90348" y="833120"/>
                  <a:pt x="94937" y="833100"/>
                  <a:pt x="99238" y="834390"/>
                </a:cubicBezTo>
                <a:cubicBezTo>
                  <a:pt x="101431" y="835048"/>
                  <a:pt x="102965" y="837064"/>
                  <a:pt x="104953" y="838200"/>
                </a:cubicBezTo>
                <a:cubicBezTo>
                  <a:pt x="109175" y="840613"/>
                  <a:pt x="115110" y="843689"/>
                  <a:pt x="120193" y="843915"/>
                </a:cubicBezTo>
                <a:cubicBezTo>
                  <a:pt x="146210" y="845071"/>
                  <a:pt x="172263" y="845185"/>
                  <a:pt x="198298" y="845820"/>
                </a:cubicBezTo>
                <a:cubicBezTo>
                  <a:pt x="201395" y="846439"/>
                  <a:pt x="216816" y="849630"/>
                  <a:pt x="219253" y="849630"/>
                </a:cubicBezTo>
                <a:cubicBezTo>
                  <a:pt x="230067" y="849630"/>
                  <a:pt x="240843" y="848360"/>
                  <a:pt x="251638" y="847725"/>
                </a:cubicBezTo>
                <a:cubicBezTo>
                  <a:pt x="255448" y="848360"/>
                  <a:pt x="259321" y="848693"/>
                  <a:pt x="263068" y="849630"/>
                </a:cubicBezTo>
                <a:cubicBezTo>
                  <a:pt x="266964" y="850604"/>
                  <a:pt x="274498" y="853440"/>
                  <a:pt x="274498" y="853440"/>
                </a:cubicBezTo>
                <a:cubicBezTo>
                  <a:pt x="282118" y="852805"/>
                  <a:pt x="289779" y="852546"/>
                  <a:pt x="297358" y="851535"/>
                </a:cubicBezTo>
                <a:cubicBezTo>
                  <a:pt x="299348" y="851270"/>
                  <a:pt x="302438" y="851535"/>
                  <a:pt x="303073" y="849630"/>
                </a:cubicBezTo>
                <a:cubicBezTo>
                  <a:pt x="304097" y="846558"/>
                  <a:pt x="301953" y="843246"/>
                  <a:pt x="301168" y="840105"/>
                </a:cubicBezTo>
                <a:cubicBezTo>
                  <a:pt x="300681" y="838157"/>
                  <a:pt x="300517" y="835958"/>
                  <a:pt x="299263" y="834390"/>
                </a:cubicBezTo>
                <a:cubicBezTo>
                  <a:pt x="297833" y="832602"/>
                  <a:pt x="295596" y="831604"/>
                  <a:pt x="293548" y="830580"/>
                </a:cubicBezTo>
                <a:cubicBezTo>
                  <a:pt x="288228" y="827920"/>
                  <a:pt x="279412" y="827472"/>
                  <a:pt x="274498" y="826770"/>
                </a:cubicBezTo>
                <a:cubicBezTo>
                  <a:pt x="260795" y="822202"/>
                  <a:pt x="277907" y="827744"/>
                  <a:pt x="261163" y="822960"/>
                </a:cubicBezTo>
                <a:cubicBezTo>
                  <a:pt x="247495" y="819055"/>
                  <a:pt x="265288" y="823023"/>
                  <a:pt x="245923" y="819150"/>
                </a:cubicBezTo>
                <a:cubicBezTo>
                  <a:pt x="235763" y="819785"/>
                  <a:pt x="225567" y="819989"/>
                  <a:pt x="215443" y="821055"/>
                </a:cubicBezTo>
                <a:cubicBezTo>
                  <a:pt x="213446" y="821265"/>
                  <a:pt x="211736" y="822960"/>
                  <a:pt x="209728" y="822960"/>
                </a:cubicBezTo>
                <a:cubicBezTo>
                  <a:pt x="200815" y="822960"/>
                  <a:pt x="191948" y="821690"/>
                  <a:pt x="183058" y="821055"/>
                </a:cubicBezTo>
                <a:cubicBezTo>
                  <a:pt x="179248" y="819785"/>
                  <a:pt x="174970" y="819473"/>
                  <a:pt x="171628" y="817245"/>
                </a:cubicBezTo>
                <a:cubicBezTo>
                  <a:pt x="169723" y="815975"/>
                  <a:pt x="167961" y="814459"/>
                  <a:pt x="165913" y="813435"/>
                </a:cubicBezTo>
                <a:cubicBezTo>
                  <a:pt x="163180" y="812069"/>
                  <a:pt x="155019" y="810235"/>
                  <a:pt x="152578" y="809625"/>
                </a:cubicBezTo>
                <a:cubicBezTo>
                  <a:pt x="141595" y="802303"/>
                  <a:pt x="152190" y="808642"/>
                  <a:pt x="141148" y="803910"/>
                </a:cubicBezTo>
                <a:cubicBezTo>
                  <a:pt x="138538" y="802791"/>
                  <a:pt x="136222" y="800998"/>
                  <a:pt x="133528" y="800100"/>
                </a:cubicBezTo>
                <a:cubicBezTo>
                  <a:pt x="122308" y="796360"/>
                  <a:pt x="89357" y="796372"/>
                  <a:pt x="87808" y="796290"/>
                </a:cubicBezTo>
                <a:cubicBezTo>
                  <a:pt x="85268" y="795655"/>
                  <a:pt x="82333" y="795886"/>
                  <a:pt x="80188" y="794385"/>
                </a:cubicBezTo>
                <a:cubicBezTo>
                  <a:pt x="72991" y="789347"/>
                  <a:pt x="68174" y="782176"/>
                  <a:pt x="63043" y="775335"/>
                </a:cubicBezTo>
                <a:cubicBezTo>
                  <a:pt x="64948" y="774065"/>
                  <a:pt x="66500" y="771901"/>
                  <a:pt x="68758" y="771525"/>
                </a:cubicBezTo>
                <a:cubicBezTo>
                  <a:pt x="70739" y="771195"/>
                  <a:pt x="72542" y="772878"/>
                  <a:pt x="74473" y="773430"/>
                </a:cubicBezTo>
                <a:cubicBezTo>
                  <a:pt x="76990" y="774149"/>
                  <a:pt x="79553" y="774700"/>
                  <a:pt x="82093" y="775335"/>
                </a:cubicBezTo>
                <a:lnTo>
                  <a:pt x="99238" y="786765"/>
                </a:lnTo>
                <a:lnTo>
                  <a:pt x="104953" y="790575"/>
                </a:lnTo>
                <a:cubicBezTo>
                  <a:pt x="106858" y="791845"/>
                  <a:pt x="108496" y="793661"/>
                  <a:pt x="110668" y="794385"/>
                </a:cubicBezTo>
                <a:cubicBezTo>
                  <a:pt x="112573" y="795020"/>
                  <a:pt x="114452" y="795738"/>
                  <a:pt x="116383" y="796290"/>
                </a:cubicBezTo>
                <a:cubicBezTo>
                  <a:pt x="118900" y="797009"/>
                  <a:pt x="121387" y="798096"/>
                  <a:pt x="124003" y="798195"/>
                </a:cubicBezTo>
                <a:cubicBezTo>
                  <a:pt x="155102" y="799369"/>
                  <a:pt x="186233" y="799465"/>
                  <a:pt x="217348" y="800100"/>
                </a:cubicBezTo>
                <a:cubicBezTo>
                  <a:pt x="231282" y="803583"/>
                  <a:pt x="227792" y="803564"/>
                  <a:pt x="249733" y="800100"/>
                </a:cubicBezTo>
                <a:cubicBezTo>
                  <a:pt x="253700" y="799474"/>
                  <a:pt x="261163" y="796290"/>
                  <a:pt x="261163" y="796290"/>
                </a:cubicBezTo>
                <a:cubicBezTo>
                  <a:pt x="264338" y="796925"/>
                  <a:pt x="267564" y="797343"/>
                  <a:pt x="270688" y="798195"/>
                </a:cubicBezTo>
                <a:cubicBezTo>
                  <a:pt x="274563" y="799252"/>
                  <a:pt x="282118" y="802005"/>
                  <a:pt x="282118" y="802005"/>
                </a:cubicBezTo>
                <a:cubicBezTo>
                  <a:pt x="287198" y="801370"/>
                  <a:pt x="292419" y="801447"/>
                  <a:pt x="297358" y="800100"/>
                </a:cubicBezTo>
                <a:cubicBezTo>
                  <a:pt x="301770" y="798897"/>
                  <a:pt x="305011" y="794318"/>
                  <a:pt x="306883" y="790575"/>
                </a:cubicBezTo>
                <a:cubicBezTo>
                  <a:pt x="307781" y="788779"/>
                  <a:pt x="308153" y="786765"/>
                  <a:pt x="308788" y="784860"/>
                </a:cubicBezTo>
                <a:cubicBezTo>
                  <a:pt x="307518" y="782955"/>
                  <a:pt x="306766" y="780575"/>
                  <a:pt x="304978" y="779145"/>
                </a:cubicBezTo>
                <a:cubicBezTo>
                  <a:pt x="303709" y="778130"/>
                  <a:pt x="292175" y="775487"/>
                  <a:pt x="291643" y="775335"/>
                </a:cubicBezTo>
                <a:cubicBezTo>
                  <a:pt x="289712" y="774783"/>
                  <a:pt x="287859" y="773982"/>
                  <a:pt x="285928" y="773430"/>
                </a:cubicBezTo>
                <a:cubicBezTo>
                  <a:pt x="283411" y="772711"/>
                  <a:pt x="280825" y="772244"/>
                  <a:pt x="278308" y="771525"/>
                </a:cubicBezTo>
                <a:cubicBezTo>
                  <a:pt x="276377" y="770973"/>
                  <a:pt x="274530" y="770148"/>
                  <a:pt x="272593" y="769620"/>
                </a:cubicBezTo>
                <a:cubicBezTo>
                  <a:pt x="267541" y="768242"/>
                  <a:pt x="262433" y="767080"/>
                  <a:pt x="257353" y="765810"/>
                </a:cubicBezTo>
                <a:cubicBezTo>
                  <a:pt x="254813" y="765175"/>
                  <a:pt x="252217" y="764733"/>
                  <a:pt x="249733" y="763905"/>
                </a:cubicBezTo>
                <a:lnTo>
                  <a:pt x="244018" y="762000"/>
                </a:lnTo>
                <a:cubicBezTo>
                  <a:pt x="231809" y="762763"/>
                  <a:pt x="219196" y="760936"/>
                  <a:pt x="207823" y="765810"/>
                </a:cubicBezTo>
                <a:cubicBezTo>
                  <a:pt x="205213" y="766929"/>
                  <a:pt x="202743" y="768350"/>
                  <a:pt x="200203" y="769620"/>
                </a:cubicBezTo>
                <a:cubicBezTo>
                  <a:pt x="183693" y="768985"/>
                  <a:pt x="166997" y="770266"/>
                  <a:pt x="150673" y="767715"/>
                </a:cubicBezTo>
                <a:cubicBezTo>
                  <a:pt x="146149" y="767008"/>
                  <a:pt x="139243" y="760095"/>
                  <a:pt x="139243" y="760095"/>
                </a:cubicBezTo>
                <a:cubicBezTo>
                  <a:pt x="138608" y="758190"/>
                  <a:pt x="138592" y="755948"/>
                  <a:pt x="137338" y="754380"/>
                </a:cubicBezTo>
                <a:cubicBezTo>
                  <a:pt x="133663" y="749786"/>
                  <a:pt x="127173" y="749588"/>
                  <a:pt x="122098" y="748665"/>
                </a:cubicBezTo>
                <a:cubicBezTo>
                  <a:pt x="107656" y="746039"/>
                  <a:pt x="109088" y="746602"/>
                  <a:pt x="91618" y="744855"/>
                </a:cubicBezTo>
                <a:cubicBezTo>
                  <a:pt x="87088" y="743345"/>
                  <a:pt x="83067" y="741842"/>
                  <a:pt x="78283" y="741045"/>
                </a:cubicBezTo>
                <a:cubicBezTo>
                  <a:pt x="73233" y="740203"/>
                  <a:pt x="68123" y="739775"/>
                  <a:pt x="63043" y="739140"/>
                </a:cubicBezTo>
                <a:cubicBezTo>
                  <a:pt x="54620" y="736332"/>
                  <a:pt x="44695" y="733890"/>
                  <a:pt x="76378" y="735330"/>
                </a:cubicBezTo>
                <a:cubicBezTo>
                  <a:pt x="84095" y="735681"/>
                  <a:pt x="91909" y="736697"/>
                  <a:pt x="99238" y="739140"/>
                </a:cubicBezTo>
                <a:cubicBezTo>
                  <a:pt x="102965" y="740382"/>
                  <a:pt x="108835" y="742501"/>
                  <a:pt x="112573" y="742950"/>
                </a:cubicBezTo>
                <a:cubicBezTo>
                  <a:pt x="125873" y="744546"/>
                  <a:pt x="152578" y="746760"/>
                  <a:pt x="152578" y="746760"/>
                </a:cubicBezTo>
                <a:cubicBezTo>
                  <a:pt x="210237" y="742325"/>
                  <a:pt x="138653" y="746760"/>
                  <a:pt x="213538" y="746760"/>
                </a:cubicBezTo>
                <a:cubicBezTo>
                  <a:pt x="223084" y="746760"/>
                  <a:pt x="232588" y="745490"/>
                  <a:pt x="242113" y="744855"/>
                </a:cubicBezTo>
                <a:cubicBezTo>
                  <a:pt x="267776" y="736301"/>
                  <a:pt x="233431" y="747015"/>
                  <a:pt x="306883" y="744855"/>
                </a:cubicBezTo>
                <a:cubicBezTo>
                  <a:pt x="309172" y="744788"/>
                  <a:pt x="310693" y="742315"/>
                  <a:pt x="312598" y="741045"/>
                </a:cubicBezTo>
                <a:cubicBezTo>
                  <a:pt x="309514" y="728710"/>
                  <a:pt x="313085" y="737438"/>
                  <a:pt x="304978" y="727710"/>
                </a:cubicBezTo>
                <a:cubicBezTo>
                  <a:pt x="298350" y="719756"/>
                  <a:pt x="304835" y="723217"/>
                  <a:pt x="295453" y="720090"/>
                </a:cubicBezTo>
                <a:cubicBezTo>
                  <a:pt x="288468" y="720725"/>
                  <a:pt x="281512" y="721995"/>
                  <a:pt x="274498" y="721995"/>
                </a:cubicBezTo>
                <a:cubicBezTo>
                  <a:pt x="245760" y="721995"/>
                  <a:pt x="229939" y="720345"/>
                  <a:pt x="204013" y="718185"/>
                </a:cubicBezTo>
                <a:cubicBezTo>
                  <a:pt x="201473" y="717550"/>
                  <a:pt x="198910" y="716999"/>
                  <a:pt x="196393" y="716280"/>
                </a:cubicBezTo>
                <a:cubicBezTo>
                  <a:pt x="194462" y="715728"/>
                  <a:pt x="192638" y="714811"/>
                  <a:pt x="190678" y="714375"/>
                </a:cubicBezTo>
                <a:cubicBezTo>
                  <a:pt x="182496" y="712557"/>
                  <a:pt x="172082" y="711718"/>
                  <a:pt x="164008" y="710565"/>
                </a:cubicBezTo>
                <a:cubicBezTo>
                  <a:pt x="160184" y="710019"/>
                  <a:pt x="156428" y="708968"/>
                  <a:pt x="152578" y="708660"/>
                </a:cubicBezTo>
                <a:cubicBezTo>
                  <a:pt x="140535" y="707697"/>
                  <a:pt x="128448" y="707390"/>
                  <a:pt x="116383" y="706755"/>
                </a:cubicBezTo>
                <a:cubicBezTo>
                  <a:pt x="106042" y="705031"/>
                  <a:pt x="97316" y="703889"/>
                  <a:pt x="87808" y="699135"/>
                </a:cubicBezTo>
                <a:cubicBezTo>
                  <a:pt x="78829" y="694645"/>
                  <a:pt x="84330" y="695657"/>
                  <a:pt x="76378" y="687705"/>
                </a:cubicBezTo>
                <a:cubicBezTo>
                  <a:pt x="70919" y="682246"/>
                  <a:pt x="71146" y="685089"/>
                  <a:pt x="64948" y="681990"/>
                </a:cubicBezTo>
                <a:cubicBezTo>
                  <a:pt x="51555" y="675293"/>
                  <a:pt x="69023" y="679812"/>
                  <a:pt x="47803" y="676275"/>
                </a:cubicBezTo>
                <a:cubicBezTo>
                  <a:pt x="40975" y="671723"/>
                  <a:pt x="34678" y="668712"/>
                  <a:pt x="55423" y="674370"/>
                </a:cubicBezTo>
                <a:cubicBezTo>
                  <a:pt x="58163" y="675117"/>
                  <a:pt x="60349" y="677282"/>
                  <a:pt x="63043" y="678180"/>
                </a:cubicBezTo>
                <a:cubicBezTo>
                  <a:pt x="66115" y="679204"/>
                  <a:pt x="69393" y="679450"/>
                  <a:pt x="72568" y="680085"/>
                </a:cubicBezTo>
                <a:cubicBezTo>
                  <a:pt x="88946" y="691004"/>
                  <a:pt x="68224" y="677913"/>
                  <a:pt x="83998" y="685800"/>
                </a:cubicBezTo>
                <a:cubicBezTo>
                  <a:pt x="95052" y="691327"/>
                  <a:pt x="83974" y="688410"/>
                  <a:pt x="97333" y="693420"/>
                </a:cubicBezTo>
                <a:cubicBezTo>
                  <a:pt x="99784" y="694339"/>
                  <a:pt x="102413" y="694690"/>
                  <a:pt x="104953" y="695325"/>
                </a:cubicBezTo>
                <a:lnTo>
                  <a:pt x="207823" y="693420"/>
                </a:lnTo>
                <a:cubicBezTo>
                  <a:pt x="210440" y="693330"/>
                  <a:pt x="212825" y="691515"/>
                  <a:pt x="215443" y="691515"/>
                </a:cubicBezTo>
                <a:cubicBezTo>
                  <a:pt x="224989" y="691515"/>
                  <a:pt x="234493" y="692785"/>
                  <a:pt x="244018" y="693420"/>
                </a:cubicBezTo>
                <a:cubicBezTo>
                  <a:pt x="246558" y="694055"/>
                  <a:pt x="249187" y="694406"/>
                  <a:pt x="251638" y="695325"/>
                </a:cubicBezTo>
                <a:cubicBezTo>
                  <a:pt x="254297" y="696322"/>
                  <a:pt x="256424" y="698958"/>
                  <a:pt x="259258" y="699135"/>
                </a:cubicBezTo>
                <a:cubicBezTo>
                  <a:pt x="272470" y="699961"/>
                  <a:pt x="281394" y="696946"/>
                  <a:pt x="293548" y="695325"/>
                </a:cubicBezTo>
                <a:cubicBezTo>
                  <a:pt x="299248" y="694565"/>
                  <a:pt x="304978" y="694055"/>
                  <a:pt x="310693" y="693420"/>
                </a:cubicBezTo>
                <a:cubicBezTo>
                  <a:pt x="310058" y="690880"/>
                  <a:pt x="309959" y="688142"/>
                  <a:pt x="308788" y="685800"/>
                </a:cubicBezTo>
                <a:cubicBezTo>
                  <a:pt x="306740" y="681704"/>
                  <a:pt x="302616" y="678714"/>
                  <a:pt x="301168" y="674370"/>
                </a:cubicBezTo>
                <a:cubicBezTo>
                  <a:pt x="300533" y="672465"/>
                  <a:pt x="301249" y="668949"/>
                  <a:pt x="299263" y="668655"/>
                </a:cubicBezTo>
                <a:cubicBezTo>
                  <a:pt x="282919" y="666234"/>
                  <a:pt x="266243" y="667385"/>
                  <a:pt x="249733" y="666750"/>
                </a:cubicBezTo>
                <a:cubicBezTo>
                  <a:pt x="247193" y="666115"/>
                  <a:pt x="244708" y="665191"/>
                  <a:pt x="242113" y="664845"/>
                </a:cubicBezTo>
                <a:cubicBezTo>
                  <a:pt x="235161" y="663918"/>
                  <a:pt x="228005" y="664462"/>
                  <a:pt x="221158" y="662940"/>
                </a:cubicBezTo>
                <a:cubicBezTo>
                  <a:pt x="211831" y="660867"/>
                  <a:pt x="205170" y="654701"/>
                  <a:pt x="196393" y="651510"/>
                </a:cubicBezTo>
                <a:cubicBezTo>
                  <a:pt x="193350" y="650403"/>
                  <a:pt x="190043" y="650240"/>
                  <a:pt x="186868" y="649605"/>
                </a:cubicBezTo>
                <a:cubicBezTo>
                  <a:pt x="184328" y="647700"/>
                  <a:pt x="182238" y="644958"/>
                  <a:pt x="179248" y="643890"/>
                </a:cubicBezTo>
                <a:cubicBezTo>
                  <a:pt x="165215" y="638878"/>
                  <a:pt x="140579" y="638926"/>
                  <a:pt x="127813" y="638175"/>
                </a:cubicBezTo>
                <a:lnTo>
                  <a:pt x="116383" y="634365"/>
                </a:lnTo>
                <a:lnTo>
                  <a:pt x="110668" y="632460"/>
                </a:lnTo>
                <a:cubicBezTo>
                  <a:pt x="108128" y="630555"/>
                  <a:pt x="105979" y="627966"/>
                  <a:pt x="103048" y="626745"/>
                </a:cubicBezTo>
                <a:cubicBezTo>
                  <a:pt x="95936" y="623782"/>
                  <a:pt x="85975" y="622953"/>
                  <a:pt x="78283" y="621030"/>
                </a:cubicBezTo>
                <a:cubicBezTo>
                  <a:pt x="76335" y="620543"/>
                  <a:pt x="74516" y="619612"/>
                  <a:pt x="72568" y="619125"/>
                </a:cubicBezTo>
                <a:cubicBezTo>
                  <a:pt x="62863" y="616699"/>
                  <a:pt x="56567" y="616500"/>
                  <a:pt x="45898" y="615315"/>
                </a:cubicBezTo>
                <a:cubicBezTo>
                  <a:pt x="43993" y="614045"/>
                  <a:pt x="42327" y="612309"/>
                  <a:pt x="40183" y="611505"/>
                </a:cubicBezTo>
                <a:cubicBezTo>
                  <a:pt x="37151" y="610368"/>
                  <a:pt x="33819" y="610302"/>
                  <a:pt x="30658" y="609600"/>
                </a:cubicBezTo>
                <a:cubicBezTo>
                  <a:pt x="14475" y="606004"/>
                  <a:pt x="32668" y="608899"/>
                  <a:pt x="7798" y="605790"/>
                </a:cubicBezTo>
                <a:cubicBezTo>
                  <a:pt x="-9340" y="594365"/>
                  <a:pt x="1630" y="603312"/>
                  <a:pt x="42088" y="600075"/>
                </a:cubicBezTo>
                <a:cubicBezTo>
                  <a:pt x="45235" y="599823"/>
                  <a:pt x="52149" y="597356"/>
                  <a:pt x="55423" y="596265"/>
                </a:cubicBezTo>
                <a:cubicBezTo>
                  <a:pt x="56548" y="596390"/>
                  <a:pt x="80236" y="598707"/>
                  <a:pt x="83998" y="600075"/>
                </a:cubicBezTo>
                <a:cubicBezTo>
                  <a:pt x="87478" y="601340"/>
                  <a:pt x="90211" y="604134"/>
                  <a:pt x="93523" y="605790"/>
                </a:cubicBezTo>
                <a:cubicBezTo>
                  <a:pt x="95319" y="606688"/>
                  <a:pt x="97392" y="606904"/>
                  <a:pt x="99238" y="607695"/>
                </a:cubicBezTo>
                <a:cubicBezTo>
                  <a:pt x="101848" y="608814"/>
                  <a:pt x="104263" y="610352"/>
                  <a:pt x="106858" y="611505"/>
                </a:cubicBezTo>
                <a:cubicBezTo>
                  <a:pt x="111090" y="613386"/>
                  <a:pt x="123735" y="618251"/>
                  <a:pt x="127813" y="619125"/>
                </a:cubicBezTo>
                <a:cubicBezTo>
                  <a:pt x="132819" y="620198"/>
                  <a:pt x="137973" y="620395"/>
                  <a:pt x="143053" y="621030"/>
                </a:cubicBezTo>
                <a:cubicBezTo>
                  <a:pt x="152999" y="627660"/>
                  <a:pt x="144350" y="622942"/>
                  <a:pt x="158293" y="626745"/>
                </a:cubicBezTo>
                <a:cubicBezTo>
                  <a:pt x="162168" y="627802"/>
                  <a:pt x="165827" y="629581"/>
                  <a:pt x="169723" y="630555"/>
                </a:cubicBezTo>
                <a:lnTo>
                  <a:pt x="177343" y="632460"/>
                </a:lnTo>
                <a:cubicBezTo>
                  <a:pt x="182498" y="635897"/>
                  <a:pt x="184636" y="637663"/>
                  <a:pt x="190678" y="640080"/>
                </a:cubicBezTo>
                <a:cubicBezTo>
                  <a:pt x="194407" y="641572"/>
                  <a:pt x="198379" y="642398"/>
                  <a:pt x="202108" y="643890"/>
                </a:cubicBezTo>
                <a:cubicBezTo>
                  <a:pt x="224887" y="653002"/>
                  <a:pt x="214670" y="649347"/>
                  <a:pt x="232588" y="655320"/>
                </a:cubicBezTo>
                <a:cubicBezTo>
                  <a:pt x="234493" y="655955"/>
                  <a:pt x="236322" y="656895"/>
                  <a:pt x="238303" y="657225"/>
                </a:cubicBezTo>
                <a:cubicBezTo>
                  <a:pt x="242113" y="657860"/>
                  <a:pt x="245986" y="658193"/>
                  <a:pt x="249733" y="659130"/>
                </a:cubicBezTo>
                <a:cubicBezTo>
                  <a:pt x="279922" y="666677"/>
                  <a:pt x="242684" y="659860"/>
                  <a:pt x="272593" y="664845"/>
                </a:cubicBezTo>
                <a:cubicBezTo>
                  <a:pt x="279578" y="664210"/>
                  <a:pt x="286605" y="663932"/>
                  <a:pt x="293548" y="662940"/>
                </a:cubicBezTo>
                <a:cubicBezTo>
                  <a:pt x="295536" y="662656"/>
                  <a:pt x="300377" y="662706"/>
                  <a:pt x="299263" y="661035"/>
                </a:cubicBezTo>
                <a:cubicBezTo>
                  <a:pt x="297366" y="658190"/>
                  <a:pt x="292913" y="658495"/>
                  <a:pt x="289738" y="657225"/>
                </a:cubicBezTo>
                <a:cubicBezTo>
                  <a:pt x="269949" y="659204"/>
                  <a:pt x="263952" y="660865"/>
                  <a:pt x="242113" y="657225"/>
                </a:cubicBezTo>
                <a:cubicBezTo>
                  <a:pt x="239855" y="656849"/>
                  <a:pt x="238490" y="654345"/>
                  <a:pt x="236398" y="653415"/>
                </a:cubicBezTo>
                <a:cubicBezTo>
                  <a:pt x="232728" y="651784"/>
                  <a:pt x="228310" y="651833"/>
                  <a:pt x="224968" y="649605"/>
                </a:cubicBezTo>
                <a:cubicBezTo>
                  <a:pt x="217582" y="644681"/>
                  <a:pt x="221425" y="646519"/>
                  <a:pt x="213538" y="643890"/>
                </a:cubicBezTo>
                <a:cubicBezTo>
                  <a:pt x="216078" y="643255"/>
                  <a:pt x="218553" y="641724"/>
                  <a:pt x="221158" y="641985"/>
                </a:cubicBezTo>
                <a:cubicBezTo>
                  <a:pt x="225154" y="642385"/>
                  <a:pt x="228778" y="644525"/>
                  <a:pt x="232588" y="645795"/>
                </a:cubicBezTo>
                <a:cubicBezTo>
                  <a:pt x="241375" y="648724"/>
                  <a:pt x="236334" y="647306"/>
                  <a:pt x="247828" y="649605"/>
                </a:cubicBezTo>
                <a:cubicBezTo>
                  <a:pt x="263068" y="648970"/>
                  <a:pt x="278334" y="648787"/>
                  <a:pt x="293548" y="647700"/>
                </a:cubicBezTo>
                <a:cubicBezTo>
                  <a:pt x="296160" y="647513"/>
                  <a:pt x="300340" y="648279"/>
                  <a:pt x="301168" y="645795"/>
                </a:cubicBezTo>
                <a:cubicBezTo>
                  <a:pt x="301892" y="643623"/>
                  <a:pt x="297557" y="642887"/>
                  <a:pt x="295453" y="641985"/>
                </a:cubicBezTo>
                <a:cubicBezTo>
                  <a:pt x="293047" y="640954"/>
                  <a:pt x="290284" y="640999"/>
                  <a:pt x="287833" y="640080"/>
                </a:cubicBezTo>
                <a:cubicBezTo>
                  <a:pt x="285174" y="639083"/>
                  <a:pt x="282933" y="637086"/>
                  <a:pt x="280213" y="636270"/>
                </a:cubicBezTo>
                <a:cubicBezTo>
                  <a:pt x="276513" y="635160"/>
                  <a:pt x="272571" y="635123"/>
                  <a:pt x="268783" y="634365"/>
                </a:cubicBezTo>
                <a:cubicBezTo>
                  <a:pt x="266216" y="633852"/>
                  <a:pt x="263730" y="632973"/>
                  <a:pt x="261163" y="632460"/>
                </a:cubicBezTo>
                <a:cubicBezTo>
                  <a:pt x="257375" y="631702"/>
                  <a:pt x="253504" y="631393"/>
                  <a:pt x="249733" y="630555"/>
                </a:cubicBezTo>
                <a:cubicBezTo>
                  <a:pt x="247773" y="630119"/>
                  <a:pt x="245978" y="629086"/>
                  <a:pt x="244018" y="628650"/>
                </a:cubicBezTo>
                <a:cubicBezTo>
                  <a:pt x="240247" y="627812"/>
                  <a:pt x="236376" y="627503"/>
                  <a:pt x="232588" y="626745"/>
                </a:cubicBezTo>
                <a:cubicBezTo>
                  <a:pt x="209032" y="622034"/>
                  <a:pt x="241607" y="628308"/>
                  <a:pt x="217348" y="621030"/>
                </a:cubicBezTo>
                <a:cubicBezTo>
                  <a:pt x="213648" y="619920"/>
                  <a:pt x="209728" y="619760"/>
                  <a:pt x="205918" y="619125"/>
                </a:cubicBezTo>
                <a:cubicBezTo>
                  <a:pt x="203005" y="617960"/>
                  <a:pt x="194660" y="614405"/>
                  <a:pt x="190678" y="613410"/>
                </a:cubicBezTo>
                <a:cubicBezTo>
                  <a:pt x="187537" y="612625"/>
                  <a:pt x="184277" y="612357"/>
                  <a:pt x="181153" y="611505"/>
                </a:cubicBezTo>
                <a:cubicBezTo>
                  <a:pt x="177278" y="610448"/>
                  <a:pt x="173570" y="608849"/>
                  <a:pt x="169723" y="607695"/>
                </a:cubicBezTo>
                <a:cubicBezTo>
                  <a:pt x="167215" y="606943"/>
                  <a:pt x="164587" y="606618"/>
                  <a:pt x="162103" y="605790"/>
                </a:cubicBezTo>
                <a:cubicBezTo>
                  <a:pt x="158859" y="604709"/>
                  <a:pt x="155798" y="603130"/>
                  <a:pt x="152578" y="601980"/>
                </a:cubicBezTo>
                <a:cubicBezTo>
                  <a:pt x="131775" y="594550"/>
                  <a:pt x="141010" y="599983"/>
                  <a:pt x="129718" y="592455"/>
                </a:cubicBezTo>
                <a:cubicBezTo>
                  <a:pt x="128448" y="590550"/>
                  <a:pt x="127696" y="588170"/>
                  <a:pt x="125908" y="586740"/>
                </a:cubicBezTo>
                <a:cubicBezTo>
                  <a:pt x="121222" y="582991"/>
                  <a:pt x="111612" y="586551"/>
                  <a:pt x="129718" y="582930"/>
                </a:cubicBezTo>
                <a:cubicBezTo>
                  <a:pt x="132258" y="584835"/>
                  <a:pt x="134696" y="586884"/>
                  <a:pt x="137338" y="588645"/>
                </a:cubicBezTo>
                <a:cubicBezTo>
                  <a:pt x="140419" y="590699"/>
                  <a:pt x="143901" y="592138"/>
                  <a:pt x="146863" y="594360"/>
                </a:cubicBezTo>
                <a:cubicBezTo>
                  <a:pt x="152966" y="598937"/>
                  <a:pt x="151383" y="600923"/>
                  <a:pt x="158293" y="603885"/>
                </a:cubicBezTo>
                <a:cubicBezTo>
                  <a:pt x="160699" y="604916"/>
                  <a:pt x="163429" y="604962"/>
                  <a:pt x="165913" y="605790"/>
                </a:cubicBezTo>
                <a:cubicBezTo>
                  <a:pt x="187954" y="613137"/>
                  <a:pt x="161829" y="609396"/>
                  <a:pt x="204013" y="611505"/>
                </a:cubicBezTo>
                <a:lnTo>
                  <a:pt x="251638" y="613410"/>
                </a:lnTo>
                <a:cubicBezTo>
                  <a:pt x="254813" y="614680"/>
                  <a:pt x="258038" y="615831"/>
                  <a:pt x="261163" y="617220"/>
                </a:cubicBezTo>
                <a:cubicBezTo>
                  <a:pt x="263758" y="618373"/>
                  <a:pt x="266146" y="619975"/>
                  <a:pt x="268783" y="621030"/>
                </a:cubicBezTo>
                <a:cubicBezTo>
                  <a:pt x="272512" y="622522"/>
                  <a:pt x="280213" y="624840"/>
                  <a:pt x="280213" y="624840"/>
                </a:cubicBezTo>
                <a:cubicBezTo>
                  <a:pt x="287198" y="624205"/>
                  <a:pt x="294225" y="623927"/>
                  <a:pt x="301168" y="622935"/>
                </a:cubicBezTo>
                <a:cubicBezTo>
                  <a:pt x="303156" y="622651"/>
                  <a:pt x="305629" y="622598"/>
                  <a:pt x="306883" y="621030"/>
                </a:cubicBezTo>
                <a:cubicBezTo>
                  <a:pt x="308519" y="618986"/>
                  <a:pt x="308153" y="615950"/>
                  <a:pt x="308788" y="613410"/>
                </a:cubicBezTo>
                <a:cubicBezTo>
                  <a:pt x="308153" y="611505"/>
                  <a:pt x="307858" y="609450"/>
                  <a:pt x="306883" y="607695"/>
                </a:cubicBezTo>
                <a:cubicBezTo>
                  <a:pt x="304659" y="603692"/>
                  <a:pt x="299263" y="596265"/>
                  <a:pt x="299263" y="596265"/>
                </a:cubicBezTo>
                <a:cubicBezTo>
                  <a:pt x="298628" y="593725"/>
                  <a:pt x="299578" y="590033"/>
                  <a:pt x="297358" y="588645"/>
                </a:cubicBezTo>
                <a:cubicBezTo>
                  <a:pt x="293550" y="586265"/>
                  <a:pt x="288324" y="588030"/>
                  <a:pt x="284023" y="586740"/>
                </a:cubicBezTo>
                <a:cubicBezTo>
                  <a:pt x="278357" y="585040"/>
                  <a:pt x="277232" y="580307"/>
                  <a:pt x="272593" y="577215"/>
                </a:cubicBezTo>
                <a:cubicBezTo>
                  <a:pt x="270922" y="576101"/>
                  <a:pt x="268783" y="575945"/>
                  <a:pt x="266878" y="575310"/>
                </a:cubicBezTo>
                <a:cubicBezTo>
                  <a:pt x="265608" y="572770"/>
                  <a:pt x="264065" y="570349"/>
                  <a:pt x="263068" y="567690"/>
                </a:cubicBezTo>
                <a:cubicBezTo>
                  <a:pt x="262149" y="565239"/>
                  <a:pt x="262615" y="562248"/>
                  <a:pt x="261163" y="560070"/>
                </a:cubicBezTo>
                <a:cubicBezTo>
                  <a:pt x="259893" y="558165"/>
                  <a:pt x="257496" y="557284"/>
                  <a:pt x="255448" y="556260"/>
                </a:cubicBezTo>
                <a:cubicBezTo>
                  <a:pt x="250128" y="553600"/>
                  <a:pt x="241312" y="553152"/>
                  <a:pt x="236398" y="552450"/>
                </a:cubicBezTo>
                <a:cubicBezTo>
                  <a:pt x="226342" y="549098"/>
                  <a:pt x="229489" y="549703"/>
                  <a:pt x="213538" y="548640"/>
                </a:cubicBezTo>
                <a:cubicBezTo>
                  <a:pt x="200217" y="547752"/>
                  <a:pt x="186868" y="547370"/>
                  <a:pt x="173533" y="546735"/>
                </a:cubicBezTo>
                <a:cubicBezTo>
                  <a:pt x="165913" y="545465"/>
                  <a:pt x="158248" y="544440"/>
                  <a:pt x="150673" y="542925"/>
                </a:cubicBezTo>
                <a:cubicBezTo>
                  <a:pt x="147498" y="542290"/>
                  <a:pt x="144370" y="541342"/>
                  <a:pt x="141148" y="541020"/>
                </a:cubicBezTo>
                <a:cubicBezTo>
                  <a:pt x="131649" y="540070"/>
                  <a:pt x="122098" y="539750"/>
                  <a:pt x="112573" y="539115"/>
                </a:cubicBezTo>
                <a:cubicBezTo>
                  <a:pt x="109398" y="538480"/>
                  <a:pt x="106209" y="537912"/>
                  <a:pt x="103048" y="537210"/>
                </a:cubicBezTo>
                <a:cubicBezTo>
                  <a:pt x="100492" y="536642"/>
                  <a:pt x="98011" y="535735"/>
                  <a:pt x="95428" y="535305"/>
                </a:cubicBezTo>
                <a:cubicBezTo>
                  <a:pt x="90378" y="534463"/>
                  <a:pt x="85268" y="534035"/>
                  <a:pt x="80188" y="533400"/>
                </a:cubicBezTo>
                <a:cubicBezTo>
                  <a:pt x="76378" y="532130"/>
                  <a:pt x="72100" y="531818"/>
                  <a:pt x="68758" y="529590"/>
                </a:cubicBezTo>
                <a:cubicBezTo>
                  <a:pt x="66853" y="528320"/>
                  <a:pt x="64802" y="527246"/>
                  <a:pt x="63043" y="525780"/>
                </a:cubicBezTo>
                <a:cubicBezTo>
                  <a:pt x="60973" y="524055"/>
                  <a:pt x="59570" y="521559"/>
                  <a:pt x="57328" y="520065"/>
                </a:cubicBezTo>
                <a:cubicBezTo>
                  <a:pt x="55657" y="518951"/>
                  <a:pt x="53518" y="518795"/>
                  <a:pt x="51613" y="518160"/>
                </a:cubicBezTo>
                <a:cubicBezTo>
                  <a:pt x="48438" y="515620"/>
                  <a:pt x="45341" y="512980"/>
                  <a:pt x="42088" y="510540"/>
                </a:cubicBezTo>
                <a:cubicBezTo>
                  <a:pt x="40256" y="509166"/>
                  <a:pt x="37992" y="508349"/>
                  <a:pt x="36373" y="506730"/>
                </a:cubicBezTo>
                <a:cubicBezTo>
                  <a:pt x="34128" y="504485"/>
                  <a:pt x="32563" y="501650"/>
                  <a:pt x="30658" y="499110"/>
                </a:cubicBezTo>
                <a:cubicBezTo>
                  <a:pt x="33198" y="498475"/>
                  <a:pt x="35660" y="497205"/>
                  <a:pt x="38278" y="497205"/>
                </a:cubicBezTo>
                <a:cubicBezTo>
                  <a:pt x="45924" y="497205"/>
                  <a:pt x="53559" y="498099"/>
                  <a:pt x="61138" y="499110"/>
                </a:cubicBezTo>
                <a:cubicBezTo>
                  <a:pt x="63128" y="499375"/>
                  <a:pt x="64973" y="500310"/>
                  <a:pt x="66853" y="501015"/>
                </a:cubicBezTo>
                <a:cubicBezTo>
                  <a:pt x="70055" y="502216"/>
                  <a:pt x="73273" y="503392"/>
                  <a:pt x="76378" y="504825"/>
                </a:cubicBezTo>
                <a:cubicBezTo>
                  <a:pt x="81535" y="507205"/>
                  <a:pt x="86230" y="510649"/>
                  <a:pt x="91618" y="512445"/>
                </a:cubicBezTo>
                <a:cubicBezTo>
                  <a:pt x="93523" y="513080"/>
                  <a:pt x="95402" y="513798"/>
                  <a:pt x="97333" y="514350"/>
                </a:cubicBezTo>
                <a:cubicBezTo>
                  <a:pt x="99850" y="515069"/>
                  <a:pt x="102502" y="515336"/>
                  <a:pt x="104953" y="516255"/>
                </a:cubicBezTo>
                <a:cubicBezTo>
                  <a:pt x="107612" y="517252"/>
                  <a:pt x="109936" y="519010"/>
                  <a:pt x="112573" y="520065"/>
                </a:cubicBezTo>
                <a:cubicBezTo>
                  <a:pt x="116302" y="521557"/>
                  <a:pt x="120193" y="522605"/>
                  <a:pt x="124003" y="523875"/>
                </a:cubicBezTo>
                <a:cubicBezTo>
                  <a:pt x="125908" y="524510"/>
                  <a:pt x="127770" y="525293"/>
                  <a:pt x="129718" y="525780"/>
                </a:cubicBezTo>
                <a:cubicBezTo>
                  <a:pt x="132258" y="526415"/>
                  <a:pt x="134854" y="526857"/>
                  <a:pt x="137338" y="527685"/>
                </a:cubicBezTo>
                <a:cubicBezTo>
                  <a:pt x="140582" y="528766"/>
                  <a:pt x="143661" y="530294"/>
                  <a:pt x="146863" y="531495"/>
                </a:cubicBezTo>
                <a:cubicBezTo>
                  <a:pt x="154171" y="534236"/>
                  <a:pt x="151791" y="532903"/>
                  <a:pt x="160198" y="535305"/>
                </a:cubicBezTo>
                <a:cubicBezTo>
                  <a:pt x="162129" y="535857"/>
                  <a:pt x="163937" y="536851"/>
                  <a:pt x="165913" y="537210"/>
                </a:cubicBezTo>
                <a:cubicBezTo>
                  <a:pt x="170950" y="538126"/>
                  <a:pt x="176073" y="538480"/>
                  <a:pt x="181153" y="539115"/>
                </a:cubicBezTo>
                <a:cubicBezTo>
                  <a:pt x="217322" y="536704"/>
                  <a:pt x="239228" y="534349"/>
                  <a:pt x="280213" y="539115"/>
                </a:cubicBezTo>
                <a:cubicBezTo>
                  <a:pt x="284761" y="539644"/>
                  <a:pt x="287299" y="545287"/>
                  <a:pt x="291643" y="546735"/>
                </a:cubicBezTo>
                <a:lnTo>
                  <a:pt x="297358" y="548640"/>
                </a:lnTo>
                <a:cubicBezTo>
                  <a:pt x="299263" y="547370"/>
                  <a:pt x="301643" y="546618"/>
                  <a:pt x="303073" y="544830"/>
                </a:cubicBezTo>
                <a:cubicBezTo>
                  <a:pt x="304721" y="542771"/>
                  <a:pt x="306505" y="535459"/>
                  <a:pt x="303073" y="533400"/>
                </a:cubicBezTo>
                <a:cubicBezTo>
                  <a:pt x="294154" y="528049"/>
                  <a:pt x="282585" y="527207"/>
                  <a:pt x="272593" y="525780"/>
                </a:cubicBezTo>
                <a:cubicBezTo>
                  <a:pt x="270688" y="525145"/>
                  <a:pt x="268809" y="524427"/>
                  <a:pt x="266878" y="523875"/>
                </a:cubicBezTo>
                <a:cubicBezTo>
                  <a:pt x="264361" y="523156"/>
                  <a:pt x="261742" y="522798"/>
                  <a:pt x="259258" y="521970"/>
                </a:cubicBezTo>
                <a:cubicBezTo>
                  <a:pt x="256014" y="520889"/>
                  <a:pt x="252935" y="519361"/>
                  <a:pt x="249733" y="518160"/>
                </a:cubicBezTo>
                <a:cubicBezTo>
                  <a:pt x="247853" y="517455"/>
                  <a:pt x="245773" y="517230"/>
                  <a:pt x="244018" y="516255"/>
                </a:cubicBezTo>
                <a:cubicBezTo>
                  <a:pt x="240015" y="514031"/>
                  <a:pt x="236398" y="511175"/>
                  <a:pt x="232588" y="508635"/>
                </a:cubicBezTo>
                <a:cubicBezTo>
                  <a:pt x="230683" y="507365"/>
                  <a:pt x="229118" y="505274"/>
                  <a:pt x="226873" y="504825"/>
                </a:cubicBezTo>
                <a:lnTo>
                  <a:pt x="217348" y="502920"/>
                </a:lnTo>
                <a:cubicBezTo>
                  <a:pt x="204648" y="503555"/>
                  <a:pt x="191964" y="504825"/>
                  <a:pt x="179248" y="504825"/>
                </a:cubicBezTo>
                <a:cubicBezTo>
                  <a:pt x="135124" y="504825"/>
                  <a:pt x="144476" y="506609"/>
                  <a:pt x="122098" y="501015"/>
                </a:cubicBezTo>
                <a:cubicBezTo>
                  <a:pt x="117361" y="497857"/>
                  <a:pt x="114287" y="495467"/>
                  <a:pt x="108763" y="493395"/>
                </a:cubicBezTo>
                <a:cubicBezTo>
                  <a:pt x="106312" y="492476"/>
                  <a:pt x="103683" y="492125"/>
                  <a:pt x="101143" y="491490"/>
                </a:cubicBezTo>
                <a:cubicBezTo>
                  <a:pt x="99238" y="490220"/>
                  <a:pt x="97476" y="488704"/>
                  <a:pt x="95428" y="487680"/>
                </a:cubicBezTo>
                <a:cubicBezTo>
                  <a:pt x="93632" y="486782"/>
                  <a:pt x="91384" y="486889"/>
                  <a:pt x="89713" y="485775"/>
                </a:cubicBezTo>
                <a:cubicBezTo>
                  <a:pt x="72784" y="474489"/>
                  <a:pt x="96111" y="485020"/>
                  <a:pt x="76378" y="476250"/>
                </a:cubicBezTo>
                <a:cubicBezTo>
                  <a:pt x="73253" y="474861"/>
                  <a:pt x="70067" y="473609"/>
                  <a:pt x="66853" y="472440"/>
                </a:cubicBezTo>
                <a:cubicBezTo>
                  <a:pt x="63079" y="471068"/>
                  <a:pt x="58765" y="470858"/>
                  <a:pt x="55423" y="468630"/>
                </a:cubicBezTo>
                <a:cubicBezTo>
                  <a:pt x="47531" y="463369"/>
                  <a:pt x="50835" y="465005"/>
                  <a:pt x="40183" y="461010"/>
                </a:cubicBezTo>
                <a:cubicBezTo>
                  <a:pt x="38303" y="460305"/>
                  <a:pt x="32460" y="459105"/>
                  <a:pt x="34468" y="459105"/>
                </a:cubicBezTo>
                <a:cubicBezTo>
                  <a:pt x="38958" y="459105"/>
                  <a:pt x="43358" y="460375"/>
                  <a:pt x="47803" y="461010"/>
                </a:cubicBezTo>
                <a:cubicBezTo>
                  <a:pt x="50978" y="462280"/>
                  <a:pt x="54126" y="463619"/>
                  <a:pt x="57328" y="464820"/>
                </a:cubicBezTo>
                <a:cubicBezTo>
                  <a:pt x="59208" y="465525"/>
                  <a:pt x="61247" y="465827"/>
                  <a:pt x="63043" y="466725"/>
                </a:cubicBezTo>
                <a:cubicBezTo>
                  <a:pt x="65091" y="467749"/>
                  <a:pt x="66614" y="469731"/>
                  <a:pt x="68758" y="470535"/>
                </a:cubicBezTo>
                <a:cubicBezTo>
                  <a:pt x="71790" y="471672"/>
                  <a:pt x="75159" y="471588"/>
                  <a:pt x="78283" y="472440"/>
                </a:cubicBezTo>
                <a:cubicBezTo>
                  <a:pt x="84116" y="474031"/>
                  <a:pt x="91085" y="477262"/>
                  <a:pt x="97333" y="478155"/>
                </a:cubicBezTo>
                <a:cubicBezTo>
                  <a:pt x="112830" y="480369"/>
                  <a:pt x="136818" y="481195"/>
                  <a:pt x="150673" y="481965"/>
                </a:cubicBezTo>
                <a:cubicBezTo>
                  <a:pt x="181533" y="488137"/>
                  <a:pt x="139740" y="478354"/>
                  <a:pt x="167818" y="489585"/>
                </a:cubicBezTo>
                <a:cubicBezTo>
                  <a:pt x="171404" y="491020"/>
                  <a:pt x="175395" y="491224"/>
                  <a:pt x="179248" y="491490"/>
                </a:cubicBezTo>
                <a:cubicBezTo>
                  <a:pt x="193832" y="492496"/>
                  <a:pt x="208458" y="492760"/>
                  <a:pt x="223063" y="493395"/>
                </a:cubicBezTo>
                <a:cubicBezTo>
                  <a:pt x="226238" y="494665"/>
                  <a:pt x="229475" y="495790"/>
                  <a:pt x="232588" y="497205"/>
                </a:cubicBezTo>
                <a:cubicBezTo>
                  <a:pt x="236466" y="498968"/>
                  <a:pt x="240063" y="501338"/>
                  <a:pt x="244018" y="502920"/>
                </a:cubicBezTo>
                <a:cubicBezTo>
                  <a:pt x="246449" y="503892"/>
                  <a:pt x="249098" y="504190"/>
                  <a:pt x="251638" y="504825"/>
                </a:cubicBezTo>
                <a:cubicBezTo>
                  <a:pt x="258538" y="509425"/>
                  <a:pt x="258517" y="510540"/>
                  <a:pt x="268783" y="510540"/>
                </a:cubicBezTo>
                <a:cubicBezTo>
                  <a:pt x="270791" y="510540"/>
                  <a:pt x="272593" y="509270"/>
                  <a:pt x="274498" y="508635"/>
                </a:cubicBezTo>
                <a:cubicBezTo>
                  <a:pt x="272593" y="508000"/>
                  <a:pt x="270538" y="507705"/>
                  <a:pt x="268783" y="506730"/>
                </a:cubicBezTo>
                <a:cubicBezTo>
                  <a:pt x="264780" y="504506"/>
                  <a:pt x="257353" y="499110"/>
                  <a:pt x="257353" y="499110"/>
                </a:cubicBezTo>
                <a:cubicBezTo>
                  <a:pt x="247193" y="483870"/>
                  <a:pt x="260528" y="502285"/>
                  <a:pt x="247828" y="489585"/>
                </a:cubicBezTo>
                <a:cubicBezTo>
                  <a:pt x="245583" y="487340"/>
                  <a:pt x="244486" y="484074"/>
                  <a:pt x="242113" y="481965"/>
                </a:cubicBezTo>
                <a:cubicBezTo>
                  <a:pt x="232248" y="473196"/>
                  <a:pt x="226375" y="472909"/>
                  <a:pt x="213538" y="468630"/>
                </a:cubicBezTo>
                <a:cubicBezTo>
                  <a:pt x="211965" y="468106"/>
                  <a:pt x="192260" y="461837"/>
                  <a:pt x="196393" y="461010"/>
                </a:cubicBezTo>
                <a:cubicBezTo>
                  <a:pt x="206375" y="459014"/>
                  <a:pt x="216713" y="462280"/>
                  <a:pt x="226873" y="462915"/>
                </a:cubicBezTo>
                <a:cubicBezTo>
                  <a:pt x="230683" y="464185"/>
                  <a:pt x="234318" y="466227"/>
                  <a:pt x="238303" y="466725"/>
                </a:cubicBezTo>
                <a:cubicBezTo>
                  <a:pt x="243383" y="467360"/>
                  <a:pt x="248493" y="467788"/>
                  <a:pt x="253543" y="468630"/>
                </a:cubicBezTo>
                <a:cubicBezTo>
                  <a:pt x="258327" y="469427"/>
                  <a:pt x="262348" y="470930"/>
                  <a:pt x="266878" y="472440"/>
                </a:cubicBezTo>
                <a:cubicBezTo>
                  <a:pt x="265705" y="467748"/>
                  <a:pt x="265246" y="459105"/>
                  <a:pt x="257353" y="459105"/>
                </a:cubicBezTo>
                <a:cubicBezTo>
                  <a:pt x="255063" y="459105"/>
                  <a:pt x="259544" y="463201"/>
                  <a:pt x="261163" y="464820"/>
                </a:cubicBezTo>
                <a:cubicBezTo>
                  <a:pt x="262782" y="466439"/>
                  <a:pt x="264973" y="467360"/>
                  <a:pt x="266878" y="468630"/>
                </a:cubicBezTo>
                <a:cubicBezTo>
                  <a:pt x="267513" y="471805"/>
                  <a:pt x="268055" y="475000"/>
                  <a:pt x="268783" y="478155"/>
                </a:cubicBezTo>
                <a:cubicBezTo>
                  <a:pt x="271554" y="490163"/>
                  <a:pt x="269761" y="492700"/>
                  <a:pt x="278308" y="499110"/>
                </a:cubicBezTo>
                <a:cubicBezTo>
                  <a:pt x="281270" y="501332"/>
                  <a:pt x="284658" y="502920"/>
                  <a:pt x="287833" y="504825"/>
                </a:cubicBezTo>
                <a:cubicBezTo>
                  <a:pt x="289268" y="504586"/>
                  <a:pt x="304041" y="502436"/>
                  <a:pt x="306883" y="501015"/>
                </a:cubicBezTo>
                <a:cubicBezTo>
                  <a:pt x="310979" y="498967"/>
                  <a:pt x="318313" y="493395"/>
                  <a:pt x="318313" y="493395"/>
                </a:cubicBezTo>
                <a:cubicBezTo>
                  <a:pt x="322497" y="487119"/>
                  <a:pt x="325483" y="485463"/>
                  <a:pt x="320218" y="476250"/>
                </a:cubicBezTo>
                <a:cubicBezTo>
                  <a:pt x="319222" y="474507"/>
                  <a:pt x="316299" y="475243"/>
                  <a:pt x="314503" y="474345"/>
                </a:cubicBezTo>
                <a:cubicBezTo>
                  <a:pt x="312455" y="473321"/>
                  <a:pt x="310693" y="471805"/>
                  <a:pt x="308788" y="470535"/>
                </a:cubicBezTo>
                <a:cubicBezTo>
                  <a:pt x="310058" y="472440"/>
                  <a:pt x="311574" y="474202"/>
                  <a:pt x="312598" y="476250"/>
                </a:cubicBezTo>
                <a:cubicBezTo>
                  <a:pt x="315467" y="481988"/>
                  <a:pt x="315238" y="489450"/>
                  <a:pt x="316408" y="495300"/>
                </a:cubicBezTo>
                <a:cubicBezTo>
                  <a:pt x="316802" y="497269"/>
                  <a:pt x="317678" y="499110"/>
                  <a:pt x="318313" y="501015"/>
                </a:cubicBezTo>
                <a:cubicBezTo>
                  <a:pt x="317678" y="502920"/>
                  <a:pt x="318356" y="506243"/>
                  <a:pt x="316408" y="506730"/>
                </a:cubicBezTo>
                <a:cubicBezTo>
                  <a:pt x="314187" y="507285"/>
                  <a:pt x="312865" y="503644"/>
                  <a:pt x="310693" y="502920"/>
                </a:cubicBezTo>
                <a:cubicBezTo>
                  <a:pt x="307029" y="501699"/>
                  <a:pt x="303073" y="501650"/>
                  <a:pt x="299263" y="501015"/>
                </a:cubicBezTo>
                <a:cubicBezTo>
                  <a:pt x="297358" y="499745"/>
                  <a:pt x="289103" y="495300"/>
                  <a:pt x="289738" y="491490"/>
                </a:cubicBezTo>
                <a:cubicBezTo>
                  <a:pt x="290181" y="488833"/>
                  <a:pt x="293728" y="487845"/>
                  <a:pt x="295453" y="485775"/>
                </a:cubicBezTo>
                <a:cubicBezTo>
                  <a:pt x="296919" y="484016"/>
                  <a:pt x="297932" y="481923"/>
                  <a:pt x="299263" y="480060"/>
                </a:cubicBezTo>
                <a:cubicBezTo>
                  <a:pt x="301108" y="477476"/>
                  <a:pt x="303073" y="474980"/>
                  <a:pt x="304978" y="472440"/>
                </a:cubicBezTo>
                <a:cubicBezTo>
                  <a:pt x="309099" y="460078"/>
                  <a:pt x="312795" y="461560"/>
                  <a:pt x="301168" y="457200"/>
                </a:cubicBezTo>
                <a:cubicBezTo>
                  <a:pt x="298717" y="456281"/>
                  <a:pt x="296088" y="455930"/>
                  <a:pt x="293548" y="455295"/>
                </a:cubicBezTo>
                <a:cubicBezTo>
                  <a:pt x="281966" y="447574"/>
                  <a:pt x="294272" y="454852"/>
                  <a:pt x="280213" y="449580"/>
                </a:cubicBezTo>
                <a:cubicBezTo>
                  <a:pt x="277554" y="448583"/>
                  <a:pt x="275203" y="446889"/>
                  <a:pt x="272593" y="445770"/>
                </a:cubicBezTo>
                <a:cubicBezTo>
                  <a:pt x="270747" y="444979"/>
                  <a:pt x="268674" y="444763"/>
                  <a:pt x="266878" y="443865"/>
                </a:cubicBezTo>
                <a:cubicBezTo>
                  <a:pt x="264830" y="442841"/>
                  <a:pt x="263255" y="440985"/>
                  <a:pt x="261163" y="440055"/>
                </a:cubicBezTo>
                <a:cubicBezTo>
                  <a:pt x="253253" y="436539"/>
                  <a:pt x="248357" y="435970"/>
                  <a:pt x="240208" y="434340"/>
                </a:cubicBezTo>
                <a:cubicBezTo>
                  <a:pt x="230262" y="427710"/>
                  <a:pt x="238911" y="432428"/>
                  <a:pt x="224968" y="428625"/>
                </a:cubicBezTo>
                <a:cubicBezTo>
                  <a:pt x="221093" y="427568"/>
                  <a:pt x="217413" y="425872"/>
                  <a:pt x="213538" y="424815"/>
                </a:cubicBezTo>
                <a:cubicBezTo>
                  <a:pt x="195798" y="419977"/>
                  <a:pt x="166494" y="421467"/>
                  <a:pt x="154483" y="421005"/>
                </a:cubicBezTo>
                <a:cubicBezTo>
                  <a:pt x="147498" y="420370"/>
                  <a:pt x="140494" y="419920"/>
                  <a:pt x="133528" y="419100"/>
                </a:cubicBezTo>
                <a:cubicBezTo>
                  <a:pt x="125576" y="418164"/>
                  <a:pt x="120293" y="416694"/>
                  <a:pt x="112573" y="415290"/>
                </a:cubicBezTo>
                <a:cubicBezTo>
                  <a:pt x="97821" y="412608"/>
                  <a:pt x="105505" y="414839"/>
                  <a:pt x="95428" y="411480"/>
                </a:cubicBezTo>
                <a:cubicBezTo>
                  <a:pt x="90847" y="407816"/>
                  <a:pt x="85495" y="403083"/>
                  <a:pt x="80188" y="400050"/>
                </a:cubicBezTo>
                <a:cubicBezTo>
                  <a:pt x="77722" y="398641"/>
                  <a:pt x="75034" y="397649"/>
                  <a:pt x="72568" y="396240"/>
                </a:cubicBezTo>
                <a:cubicBezTo>
                  <a:pt x="70580" y="395104"/>
                  <a:pt x="68957" y="393332"/>
                  <a:pt x="66853" y="392430"/>
                </a:cubicBezTo>
                <a:cubicBezTo>
                  <a:pt x="64447" y="391399"/>
                  <a:pt x="61773" y="391160"/>
                  <a:pt x="59233" y="390525"/>
                </a:cubicBezTo>
                <a:cubicBezTo>
                  <a:pt x="69916" y="386964"/>
                  <a:pt x="63000" y="388133"/>
                  <a:pt x="80188" y="392430"/>
                </a:cubicBezTo>
                <a:cubicBezTo>
                  <a:pt x="82728" y="393065"/>
                  <a:pt x="85216" y="393965"/>
                  <a:pt x="87808" y="394335"/>
                </a:cubicBezTo>
                <a:cubicBezTo>
                  <a:pt x="104348" y="396698"/>
                  <a:pt x="96740" y="395359"/>
                  <a:pt x="110668" y="398145"/>
                </a:cubicBezTo>
                <a:cubicBezTo>
                  <a:pt x="120193" y="396875"/>
                  <a:pt x="129634" y="394335"/>
                  <a:pt x="139243" y="394335"/>
                </a:cubicBezTo>
                <a:cubicBezTo>
                  <a:pt x="179189" y="394335"/>
                  <a:pt x="131587" y="402343"/>
                  <a:pt x="162103" y="396240"/>
                </a:cubicBezTo>
                <a:cubicBezTo>
                  <a:pt x="158293" y="394335"/>
                  <a:pt x="154267" y="392812"/>
                  <a:pt x="150673" y="390525"/>
                </a:cubicBezTo>
                <a:cubicBezTo>
                  <a:pt x="133590" y="379654"/>
                  <a:pt x="147964" y="385177"/>
                  <a:pt x="135433" y="381000"/>
                </a:cubicBezTo>
                <a:cubicBezTo>
                  <a:pt x="137973" y="384175"/>
                  <a:pt x="139722" y="388193"/>
                  <a:pt x="143053" y="390525"/>
                </a:cubicBezTo>
                <a:cubicBezTo>
                  <a:pt x="146343" y="392828"/>
                  <a:pt x="150673" y="393065"/>
                  <a:pt x="154483" y="394335"/>
                </a:cubicBezTo>
                <a:lnTo>
                  <a:pt x="160198" y="396240"/>
                </a:lnTo>
                <a:cubicBezTo>
                  <a:pt x="175570" y="401364"/>
                  <a:pt x="163909" y="398020"/>
                  <a:pt x="196393" y="400050"/>
                </a:cubicBezTo>
                <a:cubicBezTo>
                  <a:pt x="202108" y="399415"/>
                  <a:pt x="208395" y="400717"/>
                  <a:pt x="213538" y="398145"/>
                </a:cubicBezTo>
                <a:cubicBezTo>
                  <a:pt x="215334" y="397247"/>
                  <a:pt x="213158" y="391123"/>
                  <a:pt x="211633" y="392430"/>
                </a:cubicBezTo>
                <a:cubicBezTo>
                  <a:pt x="206418" y="396900"/>
                  <a:pt x="200203" y="409575"/>
                  <a:pt x="200203" y="409575"/>
                </a:cubicBezTo>
                <a:cubicBezTo>
                  <a:pt x="200838" y="411480"/>
                  <a:pt x="200688" y="413870"/>
                  <a:pt x="202108" y="415290"/>
                </a:cubicBezTo>
                <a:cubicBezTo>
                  <a:pt x="203528" y="416710"/>
                  <a:pt x="205815" y="417195"/>
                  <a:pt x="207823" y="417195"/>
                </a:cubicBezTo>
                <a:cubicBezTo>
                  <a:pt x="219271" y="417195"/>
                  <a:pt x="230683" y="415925"/>
                  <a:pt x="242113" y="415290"/>
                </a:cubicBezTo>
                <a:cubicBezTo>
                  <a:pt x="241478" y="413385"/>
                  <a:pt x="240208" y="411583"/>
                  <a:pt x="240208" y="409575"/>
                </a:cubicBezTo>
                <a:cubicBezTo>
                  <a:pt x="240208" y="390509"/>
                  <a:pt x="250018" y="400365"/>
                  <a:pt x="270688" y="401955"/>
                </a:cubicBezTo>
                <a:cubicBezTo>
                  <a:pt x="277681" y="402493"/>
                  <a:pt x="284658" y="403225"/>
                  <a:pt x="291643" y="403860"/>
                </a:cubicBezTo>
                <a:cubicBezTo>
                  <a:pt x="293548" y="404495"/>
                  <a:pt x="295938" y="404345"/>
                  <a:pt x="297358" y="405765"/>
                </a:cubicBezTo>
                <a:cubicBezTo>
                  <a:pt x="304946" y="413353"/>
                  <a:pt x="288269" y="416977"/>
                  <a:pt x="310693" y="405765"/>
                </a:cubicBezTo>
                <a:cubicBezTo>
                  <a:pt x="311328" y="403860"/>
                  <a:pt x="312598" y="402058"/>
                  <a:pt x="312598" y="400050"/>
                </a:cubicBezTo>
                <a:cubicBezTo>
                  <a:pt x="312598" y="373615"/>
                  <a:pt x="311518" y="382960"/>
                  <a:pt x="282118" y="381000"/>
                </a:cubicBezTo>
                <a:cubicBezTo>
                  <a:pt x="260299" y="373727"/>
                  <a:pt x="281296" y="381134"/>
                  <a:pt x="253543" y="369570"/>
                </a:cubicBezTo>
                <a:cubicBezTo>
                  <a:pt x="251689" y="368798"/>
                  <a:pt x="249624" y="368563"/>
                  <a:pt x="247828" y="367665"/>
                </a:cubicBezTo>
                <a:cubicBezTo>
                  <a:pt x="245780" y="366641"/>
                  <a:pt x="244205" y="364785"/>
                  <a:pt x="242113" y="363855"/>
                </a:cubicBezTo>
                <a:cubicBezTo>
                  <a:pt x="231078" y="358951"/>
                  <a:pt x="232091" y="361980"/>
                  <a:pt x="223063" y="356235"/>
                </a:cubicBezTo>
                <a:cubicBezTo>
                  <a:pt x="218455" y="353302"/>
                  <a:pt x="214412" y="349520"/>
                  <a:pt x="209728" y="346710"/>
                </a:cubicBezTo>
                <a:cubicBezTo>
                  <a:pt x="208006" y="345677"/>
                  <a:pt x="205809" y="345703"/>
                  <a:pt x="204013" y="344805"/>
                </a:cubicBezTo>
                <a:cubicBezTo>
                  <a:pt x="201965" y="343781"/>
                  <a:pt x="200203" y="342265"/>
                  <a:pt x="198298" y="340995"/>
                </a:cubicBezTo>
                <a:cubicBezTo>
                  <a:pt x="181146" y="345283"/>
                  <a:pt x="201975" y="339769"/>
                  <a:pt x="175438" y="348615"/>
                </a:cubicBezTo>
                <a:cubicBezTo>
                  <a:pt x="172954" y="349443"/>
                  <a:pt x="170358" y="349885"/>
                  <a:pt x="167818" y="350520"/>
                </a:cubicBezTo>
                <a:cubicBezTo>
                  <a:pt x="162103" y="349250"/>
                  <a:pt x="156077" y="348962"/>
                  <a:pt x="150673" y="346710"/>
                </a:cubicBezTo>
                <a:cubicBezTo>
                  <a:pt x="148186" y="345674"/>
                  <a:pt x="147200" y="342489"/>
                  <a:pt x="144958" y="340995"/>
                </a:cubicBezTo>
                <a:cubicBezTo>
                  <a:pt x="143287" y="339881"/>
                  <a:pt x="141039" y="339988"/>
                  <a:pt x="139243" y="339090"/>
                </a:cubicBezTo>
                <a:cubicBezTo>
                  <a:pt x="126162" y="332550"/>
                  <a:pt x="142380" y="337050"/>
                  <a:pt x="124003" y="333375"/>
                </a:cubicBezTo>
                <a:cubicBezTo>
                  <a:pt x="111581" y="325094"/>
                  <a:pt x="124461" y="332389"/>
                  <a:pt x="99238" y="327660"/>
                </a:cubicBezTo>
                <a:cubicBezTo>
                  <a:pt x="95291" y="326920"/>
                  <a:pt x="91655" y="325004"/>
                  <a:pt x="87808" y="323850"/>
                </a:cubicBezTo>
                <a:cubicBezTo>
                  <a:pt x="85300" y="323098"/>
                  <a:pt x="82728" y="322580"/>
                  <a:pt x="80188" y="321945"/>
                </a:cubicBezTo>
                <a:cubicBezTo>
                  <a:pt x="84633" y="320040"/>
                  <a:pt x="88935" y="317759"/>
                  <a:pt x="93523" y="316230"/>
                </a:cubicBezTo>
                <a:cubicBezTo>
                  <a:pt x="106387" y="311942"/>
                  <a:pt x="120181" y="310517"/>
                  <a:pt x="133528" y="308610"/>
                </a:cubicBezTo>
                <a:cubicBezTo>
                  <a:pt x="129411" y="303463"/>
                  <a:pt x="125347" y="297665"/>
                  <a:pt x="120193" y="293370"/>
                </a:cubicBezTo>
                <a:cubicBezTo>
                  <a:pt x="118434" y="291904"/>
                  <a:pt x="116383" y="290830"/>
                  <a:pt x="114478" y="289560"/>
                </a:cubicBezTo>
                <a:cubicBezTo>
                  <a:pt x="113843" y="287655"/>
                  <a:pt x="110777" y="284743"/>
                  <a:pt x="112573" y="283845"/>
                </a:cubicBezTo>
                <a:cubicBezTo>
                  <a:pt x="114621" y="282821"/>
                  <a:pt x="116577" y="286134"/>
                  <a:pt x="118288" y="287655"/>
                </a:cubicBezTo>
                <a:cubicBezTo>
                  <a:pt x="124779" y="293425"/>
                  <a:pt x="128021" y="299189"/>
                  <a:pt x="135433" y="302895"/>
                </a:cubicBezTo>
                <a:cubicBezTo>
                  <a:pt x="137229" y="303793"/>
                  <a:pt x="139243" y="304165"/>
                  <a:pt x="141148" y="304800"/>
                </a:cubicBezTo>
                <a:cubicBezTo>
                  <a:pt x="144349" y="314402"/>
                  <a:pt x="140985" y="307926"/>
                  <a:pt x="150673" y="316230"/>
                </a:cubicBezTo>
                <a:cubicBezTo>
                  <a:pt x="152718" y="317983"/>
                  <a:pt x="154318" y="320220"/>
                  <a:pt x="156388" y="321945"/>
                </a:cubicBezTo>
                <a:cubicBezTo>
                  <a:pt x="171770" y="334763"/>
                  <a:pt x="189264" y="326800"/>
                  <a:pt x="211633" y="327660"/>
                </a:cubicBezTo>
                <a:cubicBezTo>
                  <a:pt x="213538" y="329565"/>
                  <a:pt x="215106" y="331881"/>
                  <a:pt x="217348" y="333375"/>
                </a:cubicBezTo>
                <a:cubicBezTo>
                  <a:pt x="219280" y="334663"/>
                  <a:pt x="229286" y="336677"/>
                  <a:pt x="230683" y="337185"/>
                </a:cubicBezTo>
                <a:cubicBezTo>
                  <a:pt x="253467" y="345470"/>
                  <a:pt x="234942" y="341085"/>
                  <a:pt x="253543" y="344805"/>
                </a:cubicBezTo>
                <a:cubicBezTo>
                  <a:pt x="258623" y="344170"/>
                  <a:pt x="264030" y="344801"/>
                  <a:pt x="268783" y="342900"/>
                </a:cubicBezTo>
                <a:cubicBezTo>
                  <a:pt x="270909" y="342050"/>
                  <a:pt x="270974" y="338804"/>
                  <a:pt x="272593" y="337185"/>
                </a:cubicBezTo>
                <a:cubicBezTo>
                  <a:pt x="274212" y="335566"/>
                  <a:pt x="276403" y="334645"/>
                  <a:pt x="278308" y="333375"/>
                </a:cubicBezTo>
                <a:cubicBezTo>
                  <a:pt x="291167" y="337661"/>
                  <a:pt x="276721" y="331153"/>
                  <a:pt x="287833" y="346710"/>
                </a:cubicBezTo>
                <a:cubicBezTo>
                  <a:pt x="289000" y="348344"/>
                  <a:pt x="291643" y="347980"/>
                  <a:pt x="293548" y="348615"/>
                </a:cubicBezTo>
                <a:cubicBezTo>
                  <a:pt x="301168" y="347980"/>
                  <a:pt x="309957" y="350815"/>
                  <a:pt x="316408" y="346710"/>
                </a:cubicBezTo>
                <a:cubicBezTo>
                  <a:pt x="319667" y="344636"/>
                  <a:pt x="316230" y="338735"/>
                  <a:pt x="314503" y="335280"/>
                </a:cubicBezTo>
                <a:cubicBezTo>
                  <a:pt x="313479" y="333232"/>
                  <a:pt x="310526" y="332960"/>
                  <a:pt x="308788" y="331470"/>
                </a:cubicBezTo>
                <a:cubicBezTo>
                  <a:pt x="306061" y="329132"/>
                  <a:pt x="303708" y="326390"/>
                  <a:pt x="301168" y="323850"/>
                </a:cubicBezTo>
                <a:cubicBezTo>
                  <a:pt x="297881" y="313989"/>
                  <a:pt x="301915" y="321011"/>
                  <a:pt x="293548" y="316230"/>
                </a:cubicBezTo>
                <a:cubicBezTo>
                  <a:pt x="290791" y="314655"/>
                  <a:pt x="288768" y="311935"/>
                  <a:pt x="285928" y="310515"/>
                </a:cubicBezTo>
                <a:cubicBezTo>
                  <a:pt x="277370" y="306236"/>
                  <a:pt x="268631" y="305737"/>
                  <a:pt x="259258" y="304800"/>
                </a:cubicBezTo>
                <a:cubicBezTo>
                  <a:pt x="251650" y="304039"/>
                  <a:pt x="244018" y="303530"/>
                  <a:pt x="236398" y="302895"/>
                </a:cubicBezTo>
                <a:cubicBezTo>
                  <a:pt x="217994" y="295533"/>
                  <a:pt x="234261" y="300961"/>
                  <a:pt x="204013" y="297180"/>
                </a:cubicBezTo>
                <a:cubicBezTo>
                  <a:pt x="196348" y="296222"/>
                  <a:pt x="188773" y="294640"/>
                  <a:pt x="181153" y="293370"/>
                </a:cubicBezTo>
                <a:cubicBezTo>
                  <a:pt x="180518" y="288290"/>
                  <a:pt x="182088" y="282390"/>
                  <a:pt x="179248" y="278130"/>
                </a:cubicBezTo>
                <a:cubicBezTo>
                  <a:pt x="177452" y="275436"/>
                  <a:pt x="172884" y="276927"/>
                  <a:pt x="169723" y="276225"/>
                </a:cubicBezTo>
                <a:cubicBezTo>
                  <a:pt x="167167" y="275657"/>
                  <a:pt x="164643" y="274955"/>
                  <a:pt x="162103" y="274320"/>
                </a:cubicBezTo>
                <a:cubicBezTo>
                  <a:pt x="159563" y="272415"/>
                  <a:pt x="156574" y="270994"/>
                  <a:pt x="154483" y="268605"/>
                </a:cubicBezTo>
                <a:cubicBezTo>
                  <a:pt x="152045" y="265818"/>
                  <a:pt x="147870" y="262672"/>
                  <a:pt x="148768" y="259080"/>
                </a:cubicBezTo>
                <a:cubicBezTo>
                  <a:pt x="149403" y="256540"/>
                  <a:pt x="153871" y="260266"/>
                  <a:pt x="156388" y="260985"/>
                </a:cubicBezTo>
                <a:cubicBezTo>
                  <a:pt x="158319" y="261537"/>
                  <a:pt x="160307" y="261992"/>
                  <a:pt x="162103" y="262890"/>
                </a:cubicBezTo>
                <a:cubicBezTo>
                  <a:pt x="173157" y="268417"/>
                  <a:pt x="162079" y="265500"/>
                  <a:pt x="175438" y="270510"/>
                </a:cubicBezTo>
                <a:cubicBezTo>
                  <a:pt x="177889" y="271429"/>
                  <a:pt x="180518" y="271780"/>
                  <a:pt x="183058" y="272415"/>
                </a:cubicBezTo>
                <a:cubicBezTo>
                  <a:pt x="199133" y="271569"/>
                  <a:pt x="219554" y="271196"/>
                  <a:pt x="236398" y="268605"/>
                </a:cubicBezTo>
                <a:cubicBezTo>
                  <a:pt x="238986" y="268207"/>
                  <a:pt x="241478" y="267335"/>
                  <a:pt x="244018" y="266700"/>
                </a:cubicBezTo>
                <a:cubicBezTo>
                  <a:pt x="252273" y="267335"/>
                  <a:pt x="260545" y="267781"/>
                  <a:pt x="268783" y="268605"/>
                </a:cubicBezTo>
                <a:cubicBezTo>
                  <a:pt x="273251" y="269052"/>
                  <a:pt x="280349" y="266383"/>
                  <a:pt x="282118" y="270510"/>
                </a:cubicBezTo>
                <a:cubicBezTo>
                  <a:pt x="283922" y="274719"/>
                  <a:pt x="274498" y="281940"/>
                  <a:pt x="274498" y="281940"/>
                </a:cubicBezTo>
                <a:cubicBezTo>
                  <a:pt x="275133" y="283845"/>
                  <a:pt x="274835" y="286401"/>
                  <a:pt x="276403" y="287655"/>
                </a:cubicBezTo>
                <a:cubicBezTo>
                  <a:pt x="278447" y="289291"/>
                  <a:pt x="281405" y="289560"/>
                  <a:pt x="284023" y="289560"/>
                </a:cubicBezTo>
                <a:cubicBezTo>
                  <a:pt x="296105" y="289560"/>
                  <a:pt x="308153" y="288290"/>
                  <a:pt x="320218" y="287655"/>
                </a:cubicBezTo>
                <a:cubicBezTo>
                  <a:pt x="324663" y="274320"/>
                  <a:pt x="327838" y="277495"/>
                  <a:pt x="318313" y="274320"/>
                </a:cubicBezTo>
                <a:cubicBezTo>
                  <a:pt x="319583" y="272415"/>
                  <a:pt x="322678" y="270826"/>
                  <a:pt x="322123" y="268605"/>
                </a:cubicBezTo>
                <a:cubicBezTo>
                  <a:pt x="321636" y="266657"/>
                  <a:pt x="318204" y="267598"/>
                  <a:pt x="316408" y="266700"/>
                </a:cubicBezTo>
                <a:cubicBezTo>
                  <a:pt x="298413" y="257702"/>
                  <a:pt x="314055" y="263376"/>
                  <a:pt x="301168" y="259080"/>
                </a:cubicBezTo>
                <a:cubicBezTo>
                  <a:pt x="298628" y="257175"/>
                  <a:pt x="295921" y="255474"/>
                  <a:pt x="293548" y="253365"/>
                </a:cubicBezTo>
                <a:cubicBezTo>
                  <a:pt x="290192" y="250382"/>
                  <a:pt x="287615" y="246534"/>
                  <a:pt x="284023" y="243840"/>
                </a:cubicBezTo>
                <a:cubicBezTo>
                  <a:pt x="282417" y="242635"/>
                  <a:pt x="280213" y="242570"/>
                  <a:pt x="278308" y="241935"/>
                </a:cubicBezTo>
                <a:cubicBezTo>
                  <a:pt x="243875" y="243960"/>
                  <a:pt x="238138" y="245384"/>
                  <a:pt x="200203" y="241935"/>
                </a:cubicBezTo>
                <a:cubicBezTo>
                  <a:pt x="194373" y="241405"/>
                  <a:pt x="188799" y="239273"/>
                  <a:pt x="183058" y="238125"/>
                </a:cubicBezTo>
                <a:cubicBezTo>
                  <a:pt x="179270" y="237367"/>
                  <a:pt x="175438" y="236855"/>
                  <a:pt x="171628" y="236220"/>
                </a:cubicBezTo>
                <a:cubicBezTo>
                  <a:pt x="169723" y="234950"/>
                  <a:pt x="167532" y="234029"/>
                  <a:pt x="165913" y="232410"/>
                </a:cubicBezTo>
                <a:cubicBezTo>
                  <a:pt x="164294" y="230791"/>
                  <a:pt x="163316" y="228637"/>
                  <a:pt x="162103" y="226695"/>
                </a:cubicBezTo>
                <a:cubicBezTo>
                  <a:pt x="160141" y="223555"/>
                  <a:pt x="158186" y="220407"/>
                  <a:pt x="156388" y="217170"/>
                </a:cubicBezTo>
                <a:cubicBezTo>
                  <a:pt x="155009" y="214688"/>
                  <a:pt x="154586" y="211558"/>
                  <a:pt x="152578" y="209550"/>
                </a:cubicBezTo>
                <a:cubicBezTo>
                  <a:pt x="151158" y="208130"/>
                  <a:pt x="144855" y="207645"/>
                  <a:pt x="146863" y="207645"/>
                </a:cubicBezTo>
                <a:cubicBezTo>
                  <a:pt x="155776" y="207645"/>
                  <a:pt x="164643" y="208915"/>
                  <a:pt x="173533" y="209550"/>
                </a:cubicBezTo>
                <a:cubicBezTo>
                  <a:pt x="183178" y="211157"/>
                  <a:pt x="194878" y="212981"/>
                  <a:pt x="204013" y="215265"/>
                </a:cubicBezTo>
                <a:lnTo>
                  <a:pt x="219253" y="219075"/>
                </a:lnTo>
                <a:lnTo>
                  <a:pt x="226873" y="220980"/>
                </a:lnTo>
                <a:cubicBezTo>
                  <a:pt x="233858" y="220345"/>
                  <a:pt x="241381" y="221838"/>
                  <a:pt x="247828" y="219075"/>
                </a:cubicBezTo>
                <a:cubicBezTo>
                  <a:pt x="250438" y="217956"/>
                  <a:pt x="242643" y="216726"/>
                  <a:pt x="240208" y="215265"/>
                </a:cubicBezTo>
                <a:cubicBezTo>
                  <a:pt x="236281" y="212909"/>
                  <a:pt x="232874" y="209693"/>
                  <a:pt x="228778" y="207645"/>
                </a:cubicBezTo>
                <a:cubicBezTo>
                  <a:pt x="224968" y="205740"/>
                  <a:pt x="220942" y="204217"/>
                  <a:pt x="217348" y="201930"/>
                </a:cubicBezTo>
                <a:cubicBezTo>
                  <a:pt x="213918" y="199747"/>
                  <a:pt x="204570" y="196750"/>
                  <a:pt x="207823" y="194310"/>
                </a:cubicBezTo>
                <a:cubicBezTo>
                  <a:pt x="212423" y="190860"/>
                  <a:pt x="219253" y="195580"/>
                  <a:pt x="224968" y="196215"/>
                </a:cubicBezTo>
                <a:cubicBezTo>
                  <a:pt x="246845" y="201684"/>
                  <a:pt x="219885" y="194037"/>
                  <a:pt x="238303" y="201930"/>
                </a:cubicBezTo>
                <a:cubicBezTo>
                  <a:pt x="240709" y="202961"/>
                  <a:pt x="243406" y="203116"/>
                  <a:pt x="245923" y="203835"/>
                </a:cubicBezTo>
                <a:cubicBezTo>
                  <a:pt x="247854" y="204387"/>
                  <a:pt x="249707" y="205188"/>
                  <a:pt x="251638" y="205740"/>
                </a:cubicBezTo>
                <a:cubicBezTo>
                  <a:pt x="254486" y="206554"/>
                  <a:pt x="261928" y="208027"/>
                  <a:pt x="264973" y="209550"/>
                </a:cubicBezTo>
                <a:cubicBezTo>
                  <a:pt x="267021" y="210574"/>
                  <a:pt x="268544" y="212556"/>
                  <a:pt x="270688" y="213360"/>
                </a:cubicBezTo>
                <a:cubicBezTo>
                  <a:pt x="273720" y="214497"/>
                  <a:pt x="277089" y="214413"/>
                  <a:pt x="280213" y="215265"/>
                </a:cubicBezTo>
                <a:cubicBezTo>
                  <a:pt x="284088" y="216322"/>
                  <a:pt x="291643" y="219075"/>
                  <a:pt x="291643" y="219075"/>
                </a:cubicBezTo>
                <a:cubicBezTo>
                  <a:pt x="297358" y="218440"/>
                  <a:pt x="303105" y="218044"/>
                  <a:pt x="308788" y="217170"/>
                </a:cubicBezTo>
                <a:cubicBezTo>
                  <a:pt x="311376" y="216772"/>
                  <a:pt x="315237" y="217607"/>
                  <a:pt x="316408" y="215265"/>
                </a:cubicBezTo>
                <a:cubicBezTo>
                  <a:pt x="317856" y="212369"/>
                  <a:pt x="316385" y="208375"/>
                  <a:pt x="314503" y="205740"/>
                </a:cubicBezTo>
                <a:cubicBezTo>
                  <a:pt x="312852" y="203429"/>
                  <a:pt x="309493" y="203049"/>
                  <a:pt x="306883" y="201930"/>
                </a:cubicBezTo>
                <a:cubicBezTo>
                  <a:pt x="300914" y="199372"/>
                  <a:pt x="296588" y="199262"/>
                  <a:pt x="289738" y="198120"/>
                </a:cubicBezTo>
                <a:cubicBezTo>
                  <a:pt x="286563" y="196215"/>
                  <a:pt x="283525" y="194061"/>
                  <a:pt x="280213" y="192405"/>
                </a:cubicBezTo>
                <a:cubicBezTo>
                  <a:pt x="278417" y="191507"/>
                  <a:pt x="276438" y="191017"/>
                  <a:pt x="274498" y="190500"/>
                </a:cubicBezTo>
                <a:cubicBezTo>
                  <a:pt x="266909" y="188476"/>
                  <a:pt x="259258" y="186690"/>
                  <a:pt x="251638" y="184785"/>
                </a:cubicBezTo>
                <a:cubicBezTo>
                  <a:pt x="240843" y="178435"/>
                  <a:pt x="228109" y="174591"/>
                  <a:pt x="219253" y="165735"/>
                </a:cubicBezTo>
                <a:cubicBezTo>
                  <a:pt x="205677" y="152159"/>
                  <a:pt x="221084" y="166819"/>
                  <a:pt x="207823" y="156210"/>
                </a:cubicBezTo>
                <a:cubicBezTo>
                  <a:pt x="205865" y="154643"/>
                  <a:pt x="191694" y="141823"/>
                  <a:pt x="186868" y="139065"/>
                </a:cubicBezTo>
                <a:cubicBezTo>
                  <a:pt x="185125" y="138069"/>
                  <a:pt x="183058" y="137795"/>
                  <a:pt x="181153" y="137160"/>
                </a:cubicBezTo>
                <a:cubicBezTo>
                  <a:pt x="178613" y="135255"/>
                  <a:pt x="170521" y="132449"/>
                  <a:pt x="173533" y="131445"/>
                </a:cubicBezTo>
                <a:cubicBezTo>
                  <a:pt x="181389" y="128826"/>
                  <a:pt x="186825" y="136186"/>
                  <a:pt x="192583" y="139065"/>
                </a:cubicBezTo>
                <a:cubicBezTo>
                  <a:pt x="200377" y="142962"/>
                  <a:pt x="196734" y="138411"/>
                  <a:pt x="204013" y="144780"/>
                </a:cubicBezTo>
                <a:cubicBezTo>
                  <a:pt x="214421" y="153887"/>
                  <a:pt x="212204" y="155543"/>
                  <a:pt x="224968" y="161925"/>
                </a:cubicBezTo>
                <a:cubicBezTo>
                  <a:pt x="231085" y="164984"/>
                  <a:pt x="237901" y="166486"/>
                  <a:pt x="244018" y="169545"/>
                </a:cubicBezTo>
                <a:lnTo>
                  <a:pt x="251638" y="173355"/>
                </a:lnTo>
                <a:cubicBezTo>
                  <a:pt x="254178" y="172720"/>
                  <a:pt x="256852" y="172481"/>
                  <a:pt x="259258" y="171450"/>
                </a:cubicBezTo>
                <a:cubicBezTo>
                  <a:pt x="261362" y="170548"/>
                  <a:pt x="262925" y="168664"/>
                  <a:pt x="264973" y="167640"/>
                </a:cubicBezTo>
                <a:cubicBezTo>
                  <a:pt x="266769" y="166742"/>
                  <a:pt x="268783" y="166370"/>
                  <a:pt x="270688" y="165735"/>
                </a:cubicBezTo>
                <a:cubicBezTo>
                  <a:pt x="274498" y="166370"/>
                  <a:pt x="278553" y="166154"/>
                  <a:pt x="282118" y="167640"/>
                </a:cubicBezTo>
                <a:cubicBezTo>
                  <a:pt x="286345" y="169401"/>
                  <a:pt x="289621" y="172904"/>
                  <a:pt x="293548" y="175260"/>
                </a:cubicBezTo>
                <a:cubicBezTo>
                  <a:pt x="317718" y="189762"/>
                  <a:pt x="287113" y="169700"/>
                  <a:pt x="306883" y="182880"/>
                </a:cubicBezTo>
                <a:cubicBezTo>
                  <a:pt x="308788" y="180975"/>
                  <a:pt x="310553" y="178918"/>
                  <a:pt x="312598" y="177165"/>
                </a:cubicBezTo>
                <a:cubicBezTo>
                  <a:pt x="315009" y="175099"/>
                  <a:pt x="317973" y="173695"/>
                  <a:pt x="320218" y="171450"/>
                </a:cubicBezTo>
                <a:cubicBezTo>
                  <a:pt x="321837" y="169831"/>
                  <a:pt x="322758" y="167640"/>
                  <a:pt x="324028" y="165735"/>
                </a:cubicBezTo>
                <a:cubicBezTo>
                  <a:pt x="322123" y="164465"/>
                  <a:pt x="320072" y="163391"/>
                  <a:pt x="318313" y="161925"/>
                </a:cubicBezTo>
                <a:cubicBezTo>
                  <a:pt x="316243" y="160200"/>
                  <a:pt x="314840" y="157704"/>
                  <a:pt x="312598" y="156210"/>
                </a:cubicBezTo>
                <a:cubicBezTo>
                  <a:pt x="310927" y="155096"/>
                  <a:pt x="308679" y="155203"/>
                  <a:pt x="306883" y="154305"/>
                </a:cubicBezTo>
                <a:cubicBezTo>
                  <a:pt x="303571" y="152649"/>
                  <a:pt x="300742" y="150094"/>
                  <a:pt x="297358" y="148590"/>
                </a:cubicBezTo>
                <a:cubicBezTo>
                  <a:pt x="289058" y="144901"/>
                  <a:pt x="289829" y="149044"/>
                  <a:pt x="282118" y="142875"/>
                </a:cubicBezTo>
                <a:cubicBezTo>
                  <a:pt x="245448" y="113539"/>
                  <a:pt x="293869" y="146899"/>
                  <a:pt x="259258" y="123825"/>
                </a:cubicBezTo>
                <a:cubicBezTo>
                  <a:pt x="257353" y="122555"/>
                  <a:pt x="255764" y="120570"/>
                  <a:pt x="253543" y="120015"/>
                </a:cubicBezTo>
                <a:lnTo>
                  <a:pt x="230683" y="114300"/>
                </a:lnTo>
                <a:cubicBezTo>
                  <a:pt x="228778" y="113030"/>
                  <a:pt x="226956" y="111626"/>
                  <a:pt x="224968" y="110490"/>
                </a:cubicBezTo>
                <a:cubicBezTo>
                  <a:pt x="222502" y="109081"/>
                  <a:pt x="219711" y="108255"/>
                  <a:pt x="217348" y="106680"/>
                </a:cubicBezTo>
                <a:cubicBezTo>
                  <a:pt x="202076" y="96499"/>
                  <a:pt x="206262" y="98670"/>
                  <a:pt x="215443" y="100965"/>
                </a:cubicBezTo>
                <a:cubicBezTo>
                  <a:pt x="217348" y="102235"/>
                  <a:pt x="219170" y="103639"/>
                  <a:pt x="221158" y="104775"/>
                </a:cubicBezTo>
                <a:cubicBezTo>
                  <a:pt x="223624" y="106184"/>
                  <a:pt x="226415" y="107010"/>
                  <a:pt x="228778" y="108585"/>
                </a:cubicBezTo>
                <a:cubicBezTo>
                  <a:pt x="232161" y="110840"/>
                  <a:pt x="234920" y="113950"/>
                  <a:pt x="238303" y="116205"/>
                </a:cubicBezTo>
                <a:cubicBezTo>
                  <a:pt x="240666" y="117780"/>
                  <a:pt x="243457" y="118606"/>
                  <a:pt x="245923" y="120015"/>
                </a:cubicBezTo>
                <a:cubicBezTo>
                  <a:pt x="247911" y="121151"/>
                  <a:pt x="249733" y="122555"/>
                  <a:pt x="251638" y="123825"/>
                </a:cubicBezTo>
                <a:cubicBezTo>
                  <a:pt x="252273" y="121285"/>
                  <a:pt x="252975" y="118761"/>
                  <a:pt x="253543" y="116205"/>
                </a:cubicBezTo>
                <a:cubicBezTo>
                  <a:pt x="254245" y="113044"/>
                  <a:pt x="254518" y="109781"/>
                  <a:pt x="255448" y="106680"/>
                </a:cubicBezTo>
                <a:cubicBezTo>
                  <a:pt x="256431" y="103405"/>
                  <a:pt x="258177" y="100399"/>
                  <a:pt x="259258" y="97155"/>
                </a:cubicBezTo>
                <a:cubicBezTo>
                  <a:pt x="260086" y="94671"/>
                  <a:pt x="260528" y="92075"/>
                  <a:pt x="261163" y="89535"/>
                </a:cubicBezTo>
                <a:cubicBezTo>
                  <a:pt x="259893" y="86360"/>
                  <a:pt x="259165" y="82910"/>
                  <a:pt x="257353" y="80010"/>
                </a:cubicBezTo>
                <a:cubicBezTo>
                  <a:pt x="255925" y="77725"/>
                  <a:pt x="250433" y="71885"/>
                  <a:pt x="251638" y="74295"/>
                </a:cubicBezTo>
                <a:cubicBezTo>
                  <a:pt x="253456" y="77932"/>
                  <a:pt x="256926" y="80489"/>
                  <a:pt x="259258" y="83820"/>
                </a:cubicBezTo>
                <a:cubicBezTo>
                  <a:pt x="261381" y="86853"/>
                  <a:pt x="263011" y="90205"/>
                  <a:pt x="264973" y="93345"/>
                </a:cubicBezTo>
                <a:cubicBezTo>
                  <a:pt x="268455" y="98916"/>
                  <a:pt x="270306" y="101091"/>
                  <a:pt x="274498" y="106680"/>
                </a:cubicBezTo>
                <a:cubicBezTo>
                  <a:pt x="275805" y="110600"/>
                  <a:pt x="276929" y="116813"/>
                  <a:pt x="282118" y="118110"/>
                </a:cubicBezTo>
                <a:cubicBezTo>
                  <a:pt x="285259" y="118895"/>
                  <a:pt x="288468" y="116840"/>
                  <a:pt x="291643" y="116205"/>
                </a:cubicBezTo>
                <a:cubicBezTo>
                  <a:pt x="292278" y="114300"/>
                  <a:pt x="293861" y="112473"/>
                  <a:pt x="293548" y="110490"/>
                </a:cubicBezTo>
                <a:cubicBezTo>
                  <a:pt x="291915" y="100145"/>
                  <a:pt x="289240" y="89945"/>
                  <a:pt x="285928" y="80010"/>
                </a:cubicBezTo>
                <a:cubicBezTo>
                  <a:pt x="285293" y="78105"/>
                  <a:pt x="284921" y="76091"/>
                  <a:pt x="284023" y="74295"/>
                </a:cubicBezTo>
                <a:cubicBezTo>
                  <a:pt x="282999" y="72247"/>
                  <a:pt x="281426" y="70522"/>
                  <a:pt x="280213" y="68580"/>
                </a:cubicBezTo>
                <a:cubicBezTo>
                  <a:pt x="272323" y="55956"/>
                  <a:pt x="277690" y="62247"/>
                  <a:pt x="268783" y="53340"/>
                </a:cubicBezTo>
                <a:cubicBezTo>
                  <a:pt x="271323" y="52705"/>
                  <a:pt x="273886" y="50716"/>
                  <a:pt x="276403" y="51435"/>
                </a:cubicBezTo>
                <a:cubicBezTo>
                  <a:pt x="278993" y="52175"/>
                  <a:pt x="279440" y="56852"/>
                  <a:pt x="282118" y="57150"/>
                </a:cubicBezTo>
                <a:cubicBezTo>
                  <a:pt x="286110" y="57594"/>
                  <a:pt x="289738" y="54610"/>
                  <a:pt x="293548" y="53340"/>
                </a:cubicBezTo>
                <a:lnTo>
                  <a:pt x="299263" y="51435"/>
                </a:lnTo>
                <a:cubicBezTo>
                  <a:pt x="300533" y="48260"/>
                  <a:pt x="301872" y="45112"/>
                  <a:pt x="303073" y="41910"/>
                </a:cubicBezTo>
                <a:cubicBezTo>
                  <a:pt x="303778" y="40030"/>
                  <a:pt x="304080" y="37991"/>
                  <a:pt x="304978" y="36195"/>
                </a:cubicBezTo>
                <a:cubicBezTo>
                  <a:pt x="307630" y="30891"/>
                  <a:pt x="310290" y="28978"/>
                  <a:pt x="314503" y="24765"/>
                </a:cubicBezTo>
                <a:cubicBezTo>
                  <a:pt x="315138" y="22860"/>
                  <a:pt x="315856" y="20981"/>
                  <a:pt x="316408" y="19050"/>
                </a:cubicBezTo>
                <a:cubicBezTo>
                  <a:pt x="317739" y="14391"/>
                  <a:pt x="319955" y="10148"/>
                  <a:pt x="316408" y="5715"/>
                </a:cubicBezTo>
                <a:cubicBezTo>
                  <a:pt x="314978" y="3927"/>
                  <a:pt x="312598" y="3175"/>
                  <a:pt x="310693" y="1905"/>
                </a:cubicBezTo>
                <a:cubicBezTo>
                  <a:pt x="313233" y="1270"/>
                  <a:pt x="315695" y="0"/>
                  <a:pt x="318313" y="0"/>
                </a:cubicBezTo>
                <a:cubicBezTo>
                  <a:pt x="320321" y="0"/>
                  <a:pt x="322273" y="930"/>
                  <a:pt x="324028" y="1905"/>
                </a:cubicBezTo>
                <a:cubicBezTo>
                  <a:pt x="328031" y="4129"/>
                  <a:pt x="331795" y="6778"/>
                  <a:pt x="335458" y="9525"/>
                </a:cubicBezTo>
                <a:cubicBezTo>
                  <a:pt x="337998" y="11430"/>
                  <a:pt x="340303" y="13698"/>
                  <a:pt x="343078" y="15240"/>
                </a:cubicBezTo>
                <a:cubicBezTo>
                  <a:pt x="371040" y="30774"/>
                  <a:pt x="338837" y="9873"/>
                  <a:pt x="358318" y="22860"/>
                </a:cubicBezTo>
                <a:cubicBezTo>
                  <a:pt x="357048" y="26670"/>
                  <a:pt x="356637" y="30884"/>
                  <a:pt x="354508" y="34290"/>
                </a:cubicBezTo>
                <a:cubicBezTo>
                  <a:pt x="353295" y="36232"/>
                  <a:pt x="350412" y="36481"/>
                  <a:pt x="348793" y="38100"/>
                </a:cubicBezTo>
                <a:cubicBezTo>
                  <a:pt x="347174" y="39719"/>
                  <a:pt x="346253" y="41910"/>
                  <a:pt x="344983" y="43815"/>
                </a:cubicBezTo>
                <a:cubicBezTo>
                  <a:pt x="345618" y="46990"/>
                  <a:pt x="346103" y="50199"/>
                  <a:pt x="346888" y="53340"/>
                </a:cubicBezTo>
                <a:cubicBezTo>
                  <a:pt x="350751" y="68791"/>
                  <a:pt x="353183" y="58781"/>
                  <a:pt x="379273" y="57150"/>
                </a:cubicBezTo>
                <a:cubicBezTo>
                  <a:pt x="381178" y="54610"/>
                  <a:pt x="382615" y="51639"/>
                  <a:pt x="384988" y="49530"/>
                </a:cubicBezTo>
                <a:cubicBezTo>
                  <a:pt x="388410" y="46488"/>
                  <a:pt x="396418" y="41910"/>
                  <a:pt x="396418" y="41910"/>
                </a:cubicBezTo>
                <a:lnTo>
                  <a:pt x="419278" y="43815"/>
                </a:lnTo>
                <a:cubicBezTo>
                  <a:pt x="421661" y="44898"/>
                  <a:pt x="419671" y="50181"/>
                  <a:pt x="417373" y="51435"/>
                </a:cubicBezTo>
                <a:cubicBezTo>
                  <a:pt x="411688" y="54536"/>
                  <a:pt x="404605" y="53674"/>
                  <a:pt x="398323" y="55245"/>
                </a:cubicBezTo>
                <a:lnTo>
                  <a:pt x="383083" y="59055"/>
                </a:lnTo>
                <a:cubicBezTo>
                  <a:pt x="377455" y="75940"/>
                  <a:pt x="378829" y="66493"/>
                  <a:pt x="381178" y="87630"/>
                </a:cubicBezTo>
                <a:cubicBezTo>
                  <a:pt x="386258" y="86995"/>
                  <a:pt x="391412" y="86798"/>
                  <a:pt x="396418" y="85725"/>
                </a:cubicBezTo>
                <a:cubicBezTo>
                  <a:pt x="400345" y="84884"/>
                  <a:pt x="403863" y="82413"/>
                  <a:pt x="407848" y="81915"/>
                </a:cubicBezTo>
                <a:lnTo>
                  <a:pt x="423088" y="80010"/>
                </a:lnTo>
                <a:cubicBezTo>
                  <a:pt x="424993" y="79375"/>
                  <a:pt x="429438" y="76200"/>
                  <a:pt x="428803" y="78105"/>
                </a:cubicBezTo>
                <a:cubicBezTo>
                  <a:pt x="427667" y="81513"/>
                  <a:pt x="424540" y="84446"/>
                  <a:pt x="421183" y="85725"/>
                </a:cubicBezTo>
                <a:cubicBezTo>
                  <a:pt x="410820" y="89673"/>
                  <a:pt x="388798" y="93345"/>
                  <a:pt x="388798" y="93345"/>
                </a:cubicBezTo>
                <a:cubicBezTo>
                  <a:pt x="371035" y="117029"/>
                  <a:pt x="398265" y="79472"/>
                  <a:pt x="377368" y="114300"/>
                </a:cubicBezTo>
                <a:cubicBezTo>
                  <a:pt x="375982" y="116610"/>
                  <a:pt x="368970" y="119771"/>
                  <a:pt x="371653" y="120015"/>
                </a:cubicBezTo>
                <a:cubicBezTo>
                  <a:pt x="380596" y="120828"/>
                  <a:pt x="389390" y="117129"/>
                  <a:pt x="398323" y="116205"/>
                </a:cubicBezTo>
                <a:cubicBezTo>
                  <a:pt x="407818" y="115223"/>
                  <a:pt x="417373" y="114935"/>
                  <a:pt x="426898" y="114300"/>
                </a:cubicBezTo>
                <a:cubicBezTo>
                  <a:pt x="430073" y="113665"/>
                  <a:pt x="433391" y="113532"/>
                  <a:pt x="436423" y="112395"/>
                </a:cubicBezTo>
                <a:cubicBezTo>
                  <a:pt x="438567" y="111591"/>
                  <a:pt x="441114" y="106537"/>
                  <a:pt x="442138" y="108585"/>
                </a:cubicBezTo>
                <a:cubicBezTo>
                  <a:pt x="443408" y="111125"/>
                  <a:pt x="439737" y="113739"/>
                  <a:pt x="438328" y="116205"/>
                </a:cubicBezTo>
                <a:cubicBezTo>
                  <a:pt x="437192" y="118193"/>
                  <a:pt x="436256" y="120430"/>
                  <a:pt x="434518" y="121920"/>
                </a:cubicBezTo>
                <a:cubicBezTo>
                  <a:pt x="427030" y="128338"/>
                  <a:pt x="424414" y="127751"/>
                  <a:pt x="415468" y="129540"/>
                </a:cubicBezTo>
                <a:cubicBezTo>
                  <a:pt x="412928" y="131445"/>
                  <a:pt x="410605" y="133680"/>
                  <a:pt x="407848" y="135255"/>
                </a:cubicBezTo>
                <a:cubicBezTo>
                  <a:pt x="403986" y="137462"/>
                  <a:pt x="393501" y="138599"/>
                  <a:pt x="390703" y="139065"/>
                </a:cubicBezTo>
                <a:cubicBezTo>
                  <a:pt x="388163" y="140335"/>
                  <a:pt x="385720" y="141820"/>
                  <a:pt x="383083" y="142875"/>
                </a:cubicBezTo>
                <a:lnTo>
                  <a:pt x="365938" y="148590"/>
                </a:lnTo>
                <a:lnTo>
                  <a:pt x="360223" y="150495"/>
                </a:lnTo>
                <a:lnTo>
                  <a:pt x="354508" y="152400"/>
                </a:lnTo>
                <a:cubicBezTo>
                  <a:pt x="355143" y="161290"/>
                  <a:pt x="348940" y="174213"/>
                  <a:pt x="356413" y="179070"/>
                </a:cubicBezTo>
                <a:cubicBezTo>
                  <a:pt x="366543" y="185654"/>
                  <a:pt x="380560" y="178069"/>
                  <a:pt x="392608" y="177165"/>
                </a:cubicBezTo>
                <a:cubicBezTo>
                  <a:pt x="405966" y="176163"/>
                  <a:pt x="432613" y="173355"/>
                  <a:pt x="432613" y="173355"/>
                </a:cubicBezTo>
                <a:cubicBezTo>
                  <a:pt x="435153" y="172085"/>
                  <a:pt x="437574" y="170542"/>
                  <a:pt x="440233" y="169545"/>
                </a:cubicBezTo>
                <a:cubicBezTo>
                  <a:pt x="442684" y="168626"/>
                  <a:pt x="445511" y="168811"/>
                  <a:pt x="447853" y="167640"/>
                </a:cubicBezTo>
                <a:cubicBezTo>
                  <a:pt x="474043" y="154545"/>
                  <a:pt x="453466" y="160522"/>
                  <a:pt x="470713" y="156210"/>
                </a:cubicBezTo>
                <a:lnTo>
                  <a:pt x="476428" y="139065"/>
                </a:lnTo>
                <a:lnTo>
                  <a:pt x="478333" y="133350"/>
                </a:lnTo>
                <a:cubicBezTo>
                  <a:pt x="474864" y="122943"/>
                  <a:pt x="476472" y="128664"/>
                  <a:pt x="480238" y="135255"/>
                </a:cubicBezTo>
                <a:cubicBezTo>
                  <a:pt x="481374" y="137243"/>
                  <a:pt x="482778" y="139065"/>
                  <a:pt x="484048" y="140970"/>
                </a:cubicBezTo>
                <a:cubicBezTo>
                  <a:pt x="484683" y="144145"/>
                  <a:pt x="485101" y="147371"/>
                  <a:pt x="485953" y="150495"/>
                </a:cubicBezTo>
                <a:cubicBezTo>
                  <a:pt x="487010" y="154370"/>
                  <a:pt x="491173" y="158165"/>
                  <a:pt x="489763" y="161925"/>
                </a:cubicBezTo>
                <a:cubicBezTo>
                  <a:pt x="488562" y="165127"/>
                  <a:pt x="483639" y="165383"/>
                  <a:pt x="480238" y="165735"/>
                </a:cubicBezTo>
                <a:cubicBezTo>
                  <a:pt x="465066" y="167305"/>
                  <a:pt x="449758" y="167005"/>
                  <a:pt x="434518" y="167640"/>
                </a:cubicBezTo>
                <a:cubicBezTo>
                  <a:pt x="431978" y="168910"/>
                  <a:pt x="429170" y="169746"/>
                  <a:pt x="426898" y="171450"/>
                </a:cubicBezTo>
                <a:cubicBezTo>
                  <a:pt x="424024" y="173605"/>
                  <a:pt x="421616" y="176343"/>
                  <a:pt x="419278" y="179070"/>
                </a:cubicBezTo>
                <a:cubicBezTo>
                  <a:pt x="417788" y="180808"/>
                  <a:pt x="417256" y="183355"/>
                  <a:pt x="415468" y="184785"/>
                </a:cubicBezTo>
                <a:cubicBezTo>
                  <a:pt x="413900" y="186039"/>
                  <a:pt x="411658" y="186055"/>
                  <a:pt x="409753" y="186690"/>
                </a:cubicBezTo>
                <a:cubicBezTo>
                  <a:pt x="407213" y="188595"/>
                  <a:pt x="404908" y="190863"/>
                  <a:pt x="402133" y="192405"/>
                </a:cubicBezTo>
                <a:cubicBezTo>
                  <a:pt x="376864" y="206444"/>
                  <a:pt x="404003" y="189565"/>
                  <a:pt x="386893" y="198120"/>
                </a:cubicBezTo>
                <a:cubicBezTo>
                  <a:pt x="384845" y="199144"/>
                  <a:pt x="383226" y="200906"/>
                  <a:pt x="381178" y="201930"/>
                </a:cubicBezTo>
                <a:cubicBezTo>
                  <a:pt x="365404" y="209817"/>
                  <a:pt x="386126" y="196726"/>
                  <a:pt x="369748" y="207645"/>
                </a:cubicBezTo>
                <a:cubicBezTo>
                  <a:pt x="369106" y="208608"/>
                  <a:pt x="362906" y="216822"/>
                  <a:pt x="364033" y="219075"/>
                </a:cubicBezTo>
                <a:cubicBezTo>
                  <a:pt x="364931" y="220871"/>
                  <a:pt x="367843" y="220345"/>
                  <a:pt x="369748" y="220980"/>
                </a:cubicBezTo>
                <a:cubicBezTo>
                  <a:pt x="372288" y="220345"/>
                  <a:pt x="374962" y="220106"/>
                  <a:pt x="377368" y="219075"/>
                </a:cubicBezTo>
                <a:cubicBezTo>
                  <a:pt x="379472" y="218173"/>
                  <a:pt x="380793" y="215265"/>
                  <a:pt x="383083" y="215265"/>
                </a:cubicBezTo>
                <a:cubicBezTo>
                  <a:pt x="397743" y="215265"/>
                  <a:pt x="412291" y="217823"/>
                  <a:pt x="426898" y="219075"/>
                </a:cubicBezTo>
                <a:lnTo>
                  <a:pt x="449758" y="220980"/>
                </a:lnTo>
                <a:cubicBezTo>
                  <a:pt x="483208" y="218193"/>
                  <a:pt x="467945" y="226517"/>
                  <a:pt x="474523" y="213360"/>
                </a:cubicBezTo>
                <a:cubicBezTo>
                  <a:pt x="475547" y="211312"/>
                  <a:pt x="477002" y="209508"/>
                  <a:pt x="478333" y="207645"/>
                </a:cubicBezTo>
                <a:cubicBezTo>
                  <a:pt x="480178" y="205061"/>
                  <a:pt x="486588" y="198120"/>
                  <a:pt x="484048" y="200025"/>
                </a:cubicBezTo>
                <a:cubicBezTo>
                  <a:pt x="479019" y="203797"/>
                  <a:pt x="475158" y="208915"/>
                  <a:pt x="470713" y="213360"/>
                </a:cubicBezTo>
                <a:lnTo>
                  <a:pt x="464998" y="219075"/>
                </a:lnTo>
                <a:cubicBezTo>
                  <a:pt x="463093" y="220980"/>
                  <a:pt x="456602" y="225058"/>
                  <a:pt x="459283" y="224790"/>
                </a:cubicBezTo>
                <a:lnTo>
                  <a:pt x="478333" y="222885"/>
                </a:lnTo>
                <a:cubicBezTo>
                  <a:pt x="486667" y="221905"/>
                  <a:pt x="494830" y="220453"/>
                  <a:pt x="503098" y="219075"/>
                </a:cubicBezTo>
                <a:cubicBezTo>
                  <a:pt x="535802" y="225021"/>
                  <a:pt x="527967" y="221836"/>
                  <a:pt x="495478" y="224790"/>
                </a:cubicBezTo>
                <a:cubicBezTo>
                  <a:pt x="477722" y="226404"/>
                  <a:pt x="487566" y="225991"/>
                  <a:pt x="474523" y="228600"/>
                </a:cubicBezTo>
                <a:cubicBezTo>
                  <a:pt x="470735" y="229358"/>
                  <a:pt x="466893" y="229814"/>
                  <a:pt x="463093" y="230505"/>
                </a:cubicBezTo>
                <a:cubicBezTo>
                  <a:pt x="459907" y="231084"/>
                  <a:pt x="456743" y="231775"/>
                  <a:pt x="453568" y="232410"/>
                </a:cubicBezTo>
                <a:cubicBezTo>
                  <a:pt x="437065" y="243412"/>
                  <a:pt x="463379" y="226211"/>
                  <a:pt x="436423" y="241935"/>
                </a:cubicBezTo>
                <a:cubicBezTo>
                  <a:pt x="432468" y="244242"/>
                  <a:pt x="429526" y="248907"/>
                  <a:pt x="424993" y="249555"/>
                </a:cubicBezTo>
                <a:cubicBezTo>
                  <a:pt x="422014" y="249981"/>
                  <a:pt x="395346" y="253579"/>
                  <a:pt x="386893" y="255270"/>
                </a:cubicBezTo>
                <a:cubicBezTo>
                  <a:pt x="352034" y="262242"/>
                  <a:pt x="384722" y="256584"/>
                  <a:pt x="358318" y="260985"/>
                </a:cubicBezTo>
                <a:cubicBezTo>
                  <a:pt x="357683" y="262890"/>
                  <a:pt x="356413" y="264692"/>
                  <a:pt x="356413" y="266700"/>
                </a:cubicBezTo>
                <a:cubicBezTo>
                  <a:pt x="356413" y="271780"/>
                  <a:pt x="361493" y="273050"/>
                  <a:pt x="356413" y="278130"/>
                </a:cubicBezTo>
                <a:cubicBezTo>
                  <a:pt x="354993" y="279550"/>
                  <a:pt x="352544" y="279244"/>
                  <a:pt x="350698" y="280035"/>
                </a:cubicBezTo>
                <a:cubicBezTo>
                  <a:pt x="334220" y="287097"/>
                  <a:pt x="350766" y="281282"/>
                  <a:pt x="337363" y="285750"/>
                </a:cubicBezTo>
                <a:cubicBezTo>
                  <a:pt x="337973" y="288191"/>
                  <a:pt x="339807" y="296352"/>
                  <a:pt x="341173" y="299085"/>
                </a:cubicBezTo>
                <a:cubicBezTo>
                  <a:pt x="342197" y="301133"/>
                  <a:pt x="343713" y="302895"/>
                  <a:pt x="344983" y="304800"/>
                </a:cubicBezTo>
                <a:cubicBezTo>
                  <a:pt x="351333" y="304165"/>
                  <a:pt x="357934" y="304772"/>
                  <a:pt x="364033" y="302895"/>
                </a:cubicBezTo>
                <a:cubicBezTo>
                  <a:pt x="366608" y="302103"/>
                  <a:pt x="368094" y="299307"/>
                  <a:pt x="369748" y="297180"/>
                </a:cubicBezTo>
                <a:cubicBezTo>
                  <a:pt x="372559" y="293566"/>
                  <a:pt x="377368" y="285750"/>
                  <a:pt x="377368" y="285750"/>
                </a:cubicBezTo>
                <a:cubicBezTo>
                  <a:pt x="382448" y="287020"/>
                  <a:pt x="387556" y="288182"/>
                  <a:pt x="392608" y="289560"/>
                </a:cubicBezTo>
                <a:cubicBezTo>
                  <a:pt x="394545" y="290088"/>
                  <a:pt x="396315" y="291465"/>
                  <a:pt x="398323" y="291465"/>
                </a:cubicBezTo>
                <a:cubicBezTo>
                  <a:pt x="409137" y="291465"/>
                  <a:pt x="419913" y="290195"/>
                  <a:pt x="430708" y="289560"/>
                </a:cubicBezTo>
                <a:cubicBezTo>
                  <a:pt x="432613" y="288290"/>
                  <a:pt x="434279" y="286554"/>
                  <a:pt x="436423" y="285750"/>
                </a:cubicBezTo>
                <a:cubicBezTo>
                  <a:pt x="443232" y="283197"/>
                  <a:pt x="466842" y="282104"/>
                  <a:pt x="468808" y="281940"/>
                </a:cubicBezTo>
                <a:cubicBezTo>
                  <a:pt x="487223" y="282575"/>
                  <a:pt x="505758" y="281650"/>
                  <a:pt x="524053" y="283845"/>
                </a:cubicBezTo>
                <a:cubicBezTo>
                  <a:pt x="526873" y="284183"/>
                  <a:pt x="519244" y="287253"/>
                  <a:pt x="516433" y="287655"/>
                </a:cubicBezTo>
                <a:cubicBezTo>
                  <a:pt x="514445" y="287939"/>
                  <a:pt x="512623" y="286385"/>
                  <a:pt x="510718" y="285750"/>
                </a:cubicBezTo>
                <a:lnTo>
                  <a:pt x="415468" y="291465"/>
                </a:lnTo>
                <a:cubicBezTo>
                  <a:pt x="411615" y="291740"/>
                  <a:pt x="407493" y="291643"/>
                  <a:pt x="404038" y="293370"/>
                </a:cubicBezTo>
                <a:cubicBezTo>
                  <a:pt x="400825" y="294976"/>
                  <a:pt x="398958" y="298450"/>
                  <a:pt x="396418" y="300990"/>
                </a:cubicBezTo>
                <a:cubicBezTo>
                  <a:pt x="395783" y="302895"/>
                  <a:pt x="395065" y="304774"/>
                  <a:pt x="394513" y="306705"/>
                </a:cubicBezTo>
                <a:cubicBezTo>
                  <a:pt x="393794" y="309222"/>
                  <a:pt x="394332" y="312355"/>
                  <a:pt x="392608" y="314325"/>
                </a:cubicBezTo>
                <a:cubicBezTo>
                  <a:pt x="389593" y="317771"/>
                  <a:pt x="385522" y="320497"/>
                  <a:pt x="381178" y="321945"/>
                </a:cubicBezTo>
                <a:lnTo>
                  <a:pt x="369748" y="325755"/>
                </a:lnTo>
                <a:cubicBezTo>
                  <a:pt x="368985" y="328805"/>
                  <a:pt x="365424" y="343877"/>
                  <a:pt x="364033" y="344805"/>
                </a:cubicBezTo>
                <a:cubicBezTo>
                  <a:pt x="355676" y="350376"/>
                  <a:pt x="360150" y="347241"/>
                  <a:pt x="350698" y="354330"/>
                </a:cubicBezTo>
                <a:cubicBezTo>
                  <a:pt x="348007" y="362402"/>
                  <a:pt x="345974" y="362890"/>
                  <a:pt x="360223" y="358140"/>
                </a:cubicBezTo>
                <a:cubicBezTo>
                  <a:pt x="370603" y="354680"/>
                  <a:pt x="370829" y="353249"/>
                  <a:pt x="377368" y="346710"/>
                </a:cubicBezTo>
                <a:cubicBezTo>
                  <a:pt x="378638" y="340360"/>
                  <a:pt x="378033" y="333321"/>
                  <a:pt x="381178" y="327660"/>
                </a:cubicBezTo>
                <a:cubicBezTo>
                  <a:pt x="382153" y="325905"/>
                  <a:pt x="385047" y="328774"/>
                  <a:pt x="386893" y="329565"/>
                </a:cubicBezTo>
                <a:cubicBezTo>
                  <a:pt x="400839" y="335542"/>
                  <a:pt x="388084" y="331768"/>
                  <a:pt x="402133" y="335280"/>
                </a:cubicBezTo>
                <a:cubicBezTo>
                  <a:pt x="407848" y="333375"/>
                  <a:pt x="413708" y="331859"/>
                  <a:pt x="419278" y="329565"/>
                </a:cubicBezTo>
                <a:cubicBezTo>
                  <a:pt x="424530" y="327402"/>
                  <a:pt x="428838" y="321945"/>
                  <a:pt x="434518" y="321945"/>
                </a:cubicBezTo>
                <a:cubicBezTo>
                  <a:pt x="437693" y="321945"/>
                  <a:pt x="431227" y="327514"/>
                  <a:pt x="428803" y="329565"/>
                </a:cubicBezTo>
                <a:cubicBezTo>
                  <a:pt x="417925" y="338770"/>
                  <a:pt x="408315" y="343721"/>
                  <a:pt x="396418" y="350520"/>
                </a:cubicBezTo>
                <a:cubicBezTo>
                  <a:pt x="400228" y="351155"/>
                  <a:pt x="403985" y="352425"/>
                  <a:pt x="407848" y="352425"/>
                </a:cubicBezTo>
                <a:cubicBezTo>
                  <a:pt x="416604" y="352425"/>
                  <a:pt x="419860" y="350961"/>
                  <a:pt x="426898" y="348615"/>
                </a:cubicBezTo>
                <a:cubicBezTo>
                  <a:pt x="430708" y="344805"/>
                  <a:pt x="439497" y="331925"/>
                  <a:pt x="438328" y="337185"/>
                </a:cubicBezTo>
                <a:cubicBezTo>
                  <a:pt x="434082" y="356290"/>
                  <a:pt x="440072" y="352479"/>
                  <a:pt x="428803" y="356235"/>
                </a:cubicBezTo>
                <a:cubicBezTo>
                  <a:pt x="426898" y="358140"/>
                  <a:pt x="423088" y="359256"/>
                  <a:pt x="423088" y="361950"/>
                </a:cubicBezTo>
                <a:cubicBezTo>
                  <a:pt x="423088" y="364240"/>
                  <a:pt x="426651" y="364978"/>
                  <a:pt x="428803" y="365760"/>
                </a:cubicBezTo>
                <a:cubicBezTo>
                  <a:pt x="433724" y="367549"/>
                  <a:pt x="438963" y="368300"/>
                  <a:pt x="444043" y="369570"/>
                </a:cubicBezTo>
                <a:cubicBezTo>
                  <a:pt x="503312" y="366366"/>
                  <a:pt x="510360" y="388504"/>
                  <a:pt x="516433" y="358140"/>
                </a:cubicBezTo>
                <a:cubicBezTo>
                  <a:pt x="517191" y="354352"/>
                  <a:pt x="517703" y="350520"/>
                  <a:pt x="518338" y="346710"/>
                </a:cubicBezTo>
                <a:cubicBezTo>
                  <a:pt x="517703" y="344170"/>
                  <a:pt x="515798" y="341630"/>
                  <a:pt x="516433" y="339090"/>
                </a:cubicBezTo>
                <a:cubicBezTo>
                  <a:pt x="518435" y="331081"/>
                  <a:pt x="525958" y="316230"/>
                  <a:pt x="525958" y="316230"/>
                </a:cubicBezTo>
                <a:cubicBezTo>
                  <a:pt x="526593" y="318135"/>
                  <a:pt x="527863" y="319937"/>
                  <a:pt x="527863" y="321945"/>
                </a:cubicBezTo>
                <a:cubicBezTo>
                  <a:pt x="527863" y="323953"/>
                  <a:pt x="526445" y="325712"/>
                  <a:pt x="525958" y="327660"/>
                </a:cubicBezTo>
                <a:cubicBezTo>
                  <a:pt x="525173" y="330801"/>
                  <a:pt x="524688" y="334010"/>
                  <a:pt x="524053" y="337185"/>
                </a:cubicBezTo>
                <a:cubicBezTo>
                  <a:pt x="526593" y="337820"/>
                  <a:pt x="529055" y="339090"/>
                  <a:pt x="531673" y="339090"/>
                </a:cubicBezTo>
                <a:cubicBezTo>
                  <a:pt x="535536" y="339090"/>
                  <a:pt x="539315" y="337943"/>
                  <a:pt x="543103" y="337185"/>
                </a:cubicBezTo>
                <a:cubicBezTo>
                  <a:pt x="552574" y="335291"/>
                  <a:pt x="564242" y="332679"/>
                  <a:pt x="573583" y="329565"/>
                </a:cubicBezTo>
                <a:cubicBezTo>
                  <a:pt x="576067" y="328737"/>
                  <a:pt x="568561" y="331145"/>
                  <a:pt x="565963" y="331470"/>
                </a:cubicBezTo>
                <a:cubicBezTo>
                  <a:pt x="558376" y="332418"/>
                  <a:pt x="550723" y="332740"/>
                  <a:pt x="543103" y="333375"/>
                </a:cubicBezTo>
                <a:cubicBezTo>
                  <a:pt x="539928" y="334645"/>
                  <a:pt x="536423" y="335288"/>
                  <a:pt x="533578" y="337185"/>
                </a:cubicBezTo>
                <a:cubicBezTo>
                  <a:pt x="522718" y="344425"/>
                  <a:pt x="528111" y="342404"/>
                  <a:pt x="524053" y="350520"/>
                </a:cubicBezTo>
                <a:cubicBezTo>
                  <a:pt x="523029" y="352568"/>
                  <a:pt x="521513" y="354330"/>
                  <a:pt x="520243" y="356235"/>
                </a:cubicBezTo>
                <a:cubicBezTo>
                  <a:pt x="519608" y="358775"/>
                  <a:pt x="519057" y="361338"/>
                  <a:pt x="518338" y="363855"/>
                </a:cubicBezTo>
                <a:cubicBezTo>
                  <a:pt x="517786" y="365786"/>
                  <a:pt x="516869" y="367610"/>
                  <a:pt x="516433" y="369570"/>
                </a:cubicBezTo>
                <a:cubicBezTo>
                  <a:pt x="515595" y="373341"/>
                  <a:pt x="516515" y="377688"/>
                  <a:pt x="514528" y="381000"/>
                </a:cubicBezTo>
                <a:cubicBezTo>
                  <a:pt x="510645" y="387471"/>
                  <a:pt x="505299" y="388521"/>
                  <a:pt x="499288" y="390525"/>
                </a:cubicBezTo>
                <a:cubicBezTo>
                  <a:pt x="497383" y="389255"/>
                  <a:pt x="495621" y="387739"/>
                  <a:pt x="493573" y="386715"/>
                </a:cubicBezTo>
                <a:cubicBezTo>
                  <a:pt x="489668" y="384762"/>
                  <a:pt x="481956" y="383630"/>
                  <a:pt x="478333" y="382905"/>
                </a:cubicBezTo>
                <a:cubicBezTo>
                  <a:pt x="463728" y="383540"/>
                  <a:pt x="449094" y="383689"/>
                  <a:pt x="434518" y="384810"/>
                </a:cubicBezTo>
                <a:cubicBezTo>
                  <a:pt x="432516" y="384964"/>
                  <a:pt x="430751" y="386228"/>
                  <a:pt x="428803" y="386715"/>
                </a:cubicBezTo>
                <a:cubicBezTo>
                  <a:pt x="425662" y="387500"/>
                  <a:pt x="422453" y="387985"/>
                  <a:pt x="419278" y="388620"/>
                </a:cubicBezTo>
                <a:cubicBezTo>
                  <a:pt x="411654" y="393703"/>
                  <a:pt x="414291" y="392512"/>
                  <a:pt x="404038" y="396240"/>
                </a:cubicBezTo>
                <a:cubicBezTo>
                  <a:pt x="400264" y="397612"/>
                  <a:pt x="395950" y="397822"/>
                  <a:pt x="392608" y="400050"/>
                </a:cubicBezTo>
                <a:cubicBezTo>
                  <a:pt x="378536" y="409431"/>
                  <a:pt x="384841" y="404923"/>
                  <a:pt x="373558" y="413385"/>
                </a:cubicBezTo>
                <a:cubicBezTo>
                  <a:pt x="367930" y="412447"/>
                  <a:pt x="360192" y="409596"/>
                  <a:pt x="354508" y="413385"/>
                </a:cubicBezTo>
                <a:cubicBezTo>
                  <a:pt x="352603" y="414655"/>
                  <a:pt x="351968" y="417195"/>
                  <a:pt x="350698" y="419100"/>
                </a:cubicBezTo>
                <a:cubicBezTo>
                  <a:pt x="355778" y="419735"/>
                  <a:pt x="360901" y="420089"/>
                  <a:pt x="365938" y="421005"/>
                </a:cubicBezTo>
                <a:cubicBezTo>
                  <a:pt x="367914" y="421364"/>
                  <a:pt x="369645" y="422910"/>
                  <a:pt x="371653" y="422910"/>
                </a:cubicBezTo>
                <a:cubicBezTo>
                  <a:pt x="383101" y="422910"/>
                  <a:pt x="394513" y="421640"/>
                  <a:pt x="405943" y="421005"/>
                </a:cubicBezTo>
                <a:cubicBezTo>
                  <a:pt x="424679" y="413510"/>
                  <a:pt x="406526" y="419100"/>
                  <a:pt x="436423" y="419100"/>
                </a:cubicBezTo>
                <a:cubicBezTo>
                  <a:pt x="466910" y="419100"/>
                  <a:pt x="497383" y="417830"/>
                  <a:pt x="527863" y="417195"/>
                </a:cubicBezTo>
                <a:cubicBezTo>
                  <a:pt x="538546" y="413634"/>
                  <a:pt x="531630" y="415777"/>
                  <a:pt x="548818" y="411480"/>
                </a:cubicBezTo>
                <a:lnTo>
                  <a:pt x="556438" y="409575"/>
                </a:lnTo>
                <a:cubicBezTo>
                  <a:pt x="558978" y="408940"/>
                  <a:pt x="561475" y="408100"/>
                  <a:pt x="564058" y="407670"/>
                </a:cubicBezTo>
                <a:cubicBezTo>
                  <a:pt x="577469" y="405435"/>
                  <a:pt x="571824" y="406986"/>
                  <a:pt x="581203" y="403860"/>
                </a:cubicBezTo>
                <a:cubicBezTo>
                  <a:pt x="586918" y="404495"/>
                  <a:pt x="604098" y="405765"/>
                  <a:pt x="598348" y="405765"/>
                </a:cubicBezTo>
                <a:cubicBezTo>
                  <a:pt x="591334" y="405765"/>
                  <a:pt x="584374" y="404536"/>
                  <a:pt x="577393" y="403860"/>
                </a:cubicBezTo>
                <a:lnTo>
                  <a:pt x="539293" y="400050"/>
                </a:lnTo>
                <a:cubicBezTo>
                  <a:pt x="524688" y="400685"/>
                  <a:pt x="510062" y="400949"/>
                  <a:pt x="495478" y="401955"/>
                </a:cubicBezTo>
                <a:cubicBezTo>
                  <a:pt x="481710" y="402904"/>
                  <a:pt x="486024" y="404319"/>
                  <a:pt x="472618" y="407670"/>
                </a:cubicBezTo>
                <a:lnTo>
                  <a:pt x="464998" y="409575"/>
                </a:lnTo>
                <a:cubicBezTo>
                  <a:pt x="463093" y="410845"/>
                  <a:pt x="461375" y="412455"/>
                  <a:pt x="459283" y="413385"/>
                </a:cubicBezTo>
                <a:cubicBezTo>
                  <a:pt x="450710" y="417195"/>
                  <a:pt x="449282" y="416242"/>
                  <a:pt x="442138" y="419100"/>
                </a:cubicBezTo>
                <a:cubicBezTo>
                  <a:pt x="438963" y="420370"/>
                  <a:pt x="435881" y="421904"/>
                  <a:pt x="432613" y="422910"/>
                </a:cubicBezTo>
                <a:cubicBezTo>
                  <a:pt x="427608" y="424450"/>
                  <a:pt x="422341" y="425064"/>
                  <a:pt x="417373" y="426720"/>
                </a:cubicBezTo>
                <a:cubicBezTo>
                  <a:pt x="403970" y="431188"/>
                  <a:pt x="420516" y="425373"/>
                  <a:pt x="404038" y="432435"/>
                </a:cubicBezTo>
                <a:cubicBezTo>
                  <a:pt x="402192" y="433226"/>
                  <a:pt x="400119" y="433442"/>
                  <a:pt x="398323" y="434340"/>
                </a:cubicBezTo>
                <a:cubicBezTo>
                  <a:pt x="396275" y="435364"/>
                  <a:pt x="394596" y="437014"/>
                  <a:pt x="392608" y="438150"/>
                </a:cubicBezTo>
                <a:cubicBezTo>
                  <a:pt x="390142" y="439559"/>
                  <a:pt x="387423" y="440499"/>
                  <a:pt x="384988" y="441960"/>
                </a:cubicBezTo>
                <a:cubicBezTo>
                  <a:pt x="381061" y="444316"/>
                  <a:pt x="377902" y="448132"/>
                  <a:pt x="373558" y="449580"/>
                </a:cubicBezTo>
                <a:lnTo>
                  <a:pt x="356413" y="455295"/>
                </a:lnTo>
                <a:lnTo>
                  <a:pt x="344983" y="459105"/>
                </a:lnTo>
                <a:cubicBezTo>
                  <a:pt x="341202" y="470448"/>
                  <a:pt x="336143" y="483245"/>
                  <a:pt x="344983" y="495300"/>
                </a:cubicBezTo>
                <a:cubicBezTo>
                  <a:pt x="348757" y="500446"/>
                  <a:pt x="357683" y="494030"/>
                  <a:pt x="364033" y="493395"/>
                </a:cubicBezTo>
                <a:cubicBezTo>
                  <a:pt x="367208" y="491490"/>
                  <a:pt x="370525" y="489803"/>
                  <a:pt x="373558" y="487680"/>
                </a:cubicBezTo>
                <a:cubicBezTo>
                  <a:pt x="376889" y="485348"/>
                  <a:pt x="379830" y="482500"/>
                  <a:pt x="383083" y="480060"/>
                </a:cubicBezTo>
                <a:cubicBezTo>
                  <a:pt x="384915" y="478686"/>
                  <a:pt x="386935" y="477581"/>
                  <a:pt x="388798" y="476250"/>
                </a:cubicBezTo>
                <a:cubicBezTo>
                  <a:pt x="391382" y="474405"/>
                  <a:pt x="393517" y="471824"/>
                  <a:pt x="396418" y="470535"/>
                </a:cubicBezTo>
                <a:cubicBezTo>
                  <a:pt x="399377" y="469220"/>
                  <a:pt x="402768" y="469265"/>
                  <a:pt x="405943" y="468630"/>
                </a:cubicBezTo>
                <a:cubicBezTo>
                  <a:pt x="424544" y="459329"/>
                  <a:pt x="410516" y="465384"/>
                  <a:pt x="449758" y="459105"/>
                </a:cubicBezTo>
                <a:cubicBezTo>
                  <a:pt x="453572" y="458495"/>
                  <a:pt x="457524" y="458421"/>
                  <a:pt x="461188" y="457200"/>
                </a:cubicBezTo>
                <a:lnTo>
                  <a:pt x="472618" y="453390"/>
                </a:lnTo>
                <a:cubicBezTo>
                  <a:pt x="464154" y="470317"/>
                  <a:pt x="472004" y="460109"/>
                  <a:pt x="438328" y="462915"/>
                </a:cubicBezTo>
                <a:cubicBezTo>
                  <a:pt x="426465" y="463904"/>
                  <a:pt x="423940" y="464650"/>
                  <a:pt x="413563" y="466725"/>
                </a:cubicBezTo>
                <a:cubicBezTo>
                  <a:pt x="392550" y="479333"/>
                  <a:pt x="398621" y="471993"/>
                  <a:pt x="390703" y="483870"/>
                </a:cubicBezTo>
                <a:cubicBezTo>
                  <a:pt x="393243" y="484505"/>
                  <a:pt x="395710" y="485618"/>
                  <a:pt x="398323" y="485775"/>
                </a:cubicBezTo>
                <a:cubicBezTo>
                  <a:pt x="427508" y="487526"/>
                  <a:pt x="485953" y="489585"/>
                  <a:pt x="485953" y="489585"/>
                </a:cubicBezTo>
                <a:cubicBezTo>
                  <a:pt x="498018" y="488950"/>
                  <a:pt x="510116" y="488774"/>
                  <a:pt x="522148" y="487680"/>
                </a:cubicBezTo>
                <a:cubicBezTo>
                  <a:pt x="524148" y="487498"/>
                  <a:pt x="525926" y="486303"/>
                  <a:pt x="527863" y="485775"/>
                </a:cubicBezTo>
                <a:cubicBezTo>
                  <a:pt x="530534" y="485047"/>
                  <a:pt x="543702" y="482252"/>
                  <a:pt x="548818" y="480060"/>
                </a:cubicBezTo>
                <a:cubicBezTo>
                  <a:pt x="551428" y="478941"/>
                  <a:pt x="553641" y="476744"/>
                  <a:pt x="556438" y="476250"/>
                </a:cubicBezTo>
                <a:cubicBezTo>
                  <a:pt x="564591" y="474811"/>
                  <a:pt x="572948" y="474980"/>
                  <a:pt x="581203" y="474345"/>
                </a:cubicBezTo>
                <a:cubicBezTo>
                  <a:pt x="589816" y="471884"/>
                  <a:pt x="603854" y="468082"/>
                  <a:pt x="611683" y="464820"/>
                </a:cubicBezTo>
                <a:cubicBezTo>
                  <a:pt x="629795" y="457273"/>
                  <a:pt x="601431" y="464203"/>
                  <a:pt x="626923" y="459105"/>
                </a:cubicBezTo>
                <a:cubicBezTo>
                  <a:pt x="629463" y="457835"/>
                  <a:pt x="637383" y="455295"/>
                  <a:pt x="634543" y="455295"/>
                </a:cubicBezTo>
                <a:cubicBezTo>
                  <a:pt x="631123" y="455295"/>
                  <a:pt x="628350" y="458336"/>
                  <a:pt x="625018" y="459105"/>
                </a:cubicBezTo>
                <a:cubicBezTo>
                  <a:pt x="620030" y="460256"/>
                  <a:pt x="614886" y="460669"/>
                  <a:pt x="609778" y="461010"/>
                </a:cubicBezTo>
                <a:cubicBezTo>
                  <a:pt x="595825" y="461940"/>
                  <a:pt x="581838" y="462280"/>
                  <a:pt x="567868" y="462915"/>
                </a:cubicBezTo>
                <a:cubicBezTo>
                  <a:pt x="560248" y="465455"/>
                  <a:pt x="552514" y="467676"/>
                  <a:pt x="545008" y="470535"/>
                </a:cubicBezTo>
                <a:cubicBezTo>
                  <a:pt x="539164" y="472761"/>
                  <a:pt x="533889" y="476481"/>
                  <a:pt x="527863" y="478155"/>
                </a:cubicBezTo>
                <a:cubicBezTo>
                  <a:pt x="522323" y="479694"/>
                  <a:pt x="516433" y="479425"/>
                  <a:pt x="510718" y="480060"/>
                </a:cubicBezTo>
                <a:cubicBezTo>
                  <a:pt x="503098" y="481965"/>
                  <a:pt x="495544" y="484157"/>
                  <a:pt x="487858" y="485775"/>
                </a:cubicBezTo>
                <a:cubicBezTo>
                  <a:pt x="469942" y="489547"/>
                  <a:pt x="479439" y="484403"/>
                  <a:pt x="468808" y="491490"/>
                </a:cubicBezTo>
                <a:cubicBezTo>
                  <a:pt x="474588" y="508831"/>
                  <a:pt x="464146" y="483018"/>
                  <a:pt x="480238" y="499110"/>
                </a:cubicBezTo>
                <a:cubicBezTo>
                  <a:pt x="481658" y="500530"/>
                  <a:pt x="476454" y="500463"/>
                  <a:pt x="474523" y="501015"/>
                </a:cubicBezTo>
                <a:cubicBezTo>
                  <a:pt x="464733" y="503812"/>
                  <a:pt x="464032" y="503279"/>
                  <a:pt x="451663" y="504825"/>
                </a:cubicBezTo>
                <a:lnTo>
                  <a:pt x="440233" y="508635"/>
                </a:lnTo>
                <a:cubicBezTo>
                  <a:pt x="438328" y="509270"/>
                  <a:pt x="436240" y="509507"/>
                  <a:pt x="434518" y="510540"/>
                </a:cubicBezTo>
                <a:cubicBezTo>
                  <a:pt x="426194" y="515534"/>
                  <a:pt x="414329" y="522985"/>
                  <a:pt x="405943" y="525780"/>
                </a:cubicBezTo>
                <a:cubicBezTo>
                  <a:pt x="404038" y="526415"/>
                  <a:pt x="402024" y="526787"/>
                  <a:pt x="400228" y="527685"/>
                </a:cubicBezTo>
                <a:cubicBezTo>
                  <a:pt x="398180" y="528709"/>
                  <a:pt x="396701" y="530822"/>
                  <a:pt x="394513" y="531495"/>
                </a:cubicBezTo>
                <a:cubicBezTo>
                  <a:pt x="390941" y="532594"/>
                  <a:pt x="369565" y="535427"/>
                  <a:pt x="364033" y="539115"/>
                </a:cubicBezTo>
                <a:lnTo>
                  <a:pt x="358318" y="542925"/>
                </a:lnTo>
                <a:cubicBezTo>
                  <a:pt x="357683" y="544830"/>
                  <a:pt x="357833" y="547220"/>
                  <a:pt x="356413" y="548640"/>
                </a:cubicBezTo>
                <a:cubicBezTo>
                  <a:pt x="354405" y="550648"/>
                  <a:pt x="351275" y="551071"/>
                  <a:pt x="348793" y="552450"/>
                </a:cubicBezTo>
                <a:cubicBezTo>
                  <a:pt x="335297" y="559948"/>
                  <a:pt x="344001" y="556587"/>
                  <a:pt x="333553" y="560070"/>
                </a:cubicBezTo>
                <a:cubicBezTo>
                  <a:pt x="334188" y="561975"/>
                  <a:pt x="334906" y="563854"/>
                  <a:pt x="335458" y="565785"/>
                </a:cubicBezTo>
                <a:cubicBezTo>
                  <a:pt x="336177" y="568302"/>
                  <a:pt x="335911" y="571227"/>
                  <a:pt x="337363" y="573405"/>
                </a:cubicBezTo>
                <a:cubicBezTo>
                  <a:pt x="338633" y="575310"/>
                  <a:pt x="341173" y="575945"/>
                  <a:pt x="343078" y="577215"/>
                </a:cubicBezTo>
                <a:cubicBezTo>
                  <a:pt x="348793" y="576580"/>
                  <a:pt x="354645" y="576705"/>
                  <a:pt x="360223" y="575310"/>
                </a:cubicBezTo>
                <a:cubicBezTo>
                  <a:pt x="362444" y="574755"/>
                  <a:pt x="363890" y="572524"/>
                  <a:pt x="365938" y="571500"/>
                </a:cubicBezTo>
                <a:cubicBezTo>
                  <a:pt x="368997" y="569971"/>
                  <a:pt x="372288" y="568960"/>
                  <a:pt x="375463" y="567690"/>
                </a:cubicBezTo>
                <a:cubicBezTo>
                  <a:pt x="423586" y="569541"/>
                  <a:pt x="425411" y="572211"/>
                  <a:pt x="472618" y="563880"/>
                </a:cubicBezTo>
                <a:cubicBezTo>
                  <a:pt x="478550" y="562833"/>
                  <a:pt x="484048" y="560070"/>
                  <a:pt x="489763" y="558165"/>
                </a:cubicBezTo>
                <a:lnTo>
                  <a:pt x="495478" y="556260"/>
                </a:lnTo>
                <a:cubicBezTo>
                  <a:pt x="497383" y="555625"/>
                  <a:pt x="499224" y="554749"/>
                  <a:pt x="501193" y="554355"/>
                </a:cubicBezTo>
                <a:lnTo>
                  <a:pt x="510718" y="552450"/>
                </a:lnTo>
                <a:cubicBezTo>
                  <a:pt x="526970" y="541615"/>
                  <a:pt x="511588" y="550466"/>
                  <a:pt x="552628" y="546735"/>
                </a:cubicBezTo>
                <a:cubicBezTo>
                  <a:pt x="554628" y="546553"/>
                  <a:pt x="556412" y="545382"/>
                  <a:pt x="558343" y="544830"/>
                </a:cubicBezTo>
                <a:cubicBezTo>
                  <a:pt x="560860" y="544111"/>
                  <a:pt x="563390" y="543407"/>
                  <a:pt x="565963" y="542925"/>
                </a:cubicBezTo>
                <a:cubicBezTo>
                  <a:pt x="573556" y="541501"/>
                  <a:pt x="581290" y="540827"/>
                  <a:pt x="588823" y="539115"/>
                </a:cubicBezTo>
                <a:cubicBezTo>
                  <a:pt x="595288" y="537646"/>
                  <a:pt x="601584" y="535496"/>
                  <a:pt x="607873" y="533400"/>
                </a:cubicBezTo>
                <a:cubicBezTo>
                  <a:pt x="611117" y="532319"/>
                  <a:pt x="620642" y="528509"/>
                  <a:pt x="617398" y="529590"/>
                </a:cubicBezTo>
                <a:cubicBezTo>
                  <a:pt x="615493" y="530225"/>
                  <a:pt x="613563" y="530790"/>
                  <a:pt x="611683" y="531495"/>
                </a:cubicBezTo>
                <a:cubicBezTo>
                  <a:pt x="608481" y="532696"/>
                  <a:pt x="605553" y="534898"/>
                  <a:pt x="602158" y="535305"/>
                </a:cubicBezTo>
                <a:cubicBezTo>
                  <a:pt x="589533" y="536820"/>
                  <a:pt x="576749" y="536417"/>
                  <a:pt x="564058" y="537210"/>
                </a:cubicBezTo>
                <a:cubicBezTo>
                  <a:pt x="556426" y="537687"/>
                  <a:pt x="548818" y="538480"/>
                  <a:pt x="541198" y="539115"/>
                </a:cubicBezTo>
                <a:cubicBezTo>
                  <a:pt x="528823" y="542209"/>
                  <a:pt x="531099" y="541275"/>
                  <a:pt x="514528" y="548640"/>
                </a:cubicBezTo>
                <a:cubicBezTo>
                  <a:pt x="503626" y="553485"/>
                  <a:pt x="493269" y="559573"/>
                  <a:pt x="482143" y="563880"/>
                </a:cubicBezTo>
                <a:cubicBezTo>
                  <a:pt x="473521" y="567218"/>
                  <a:pt x="464363" y="568960"/>
                  <a:pt x="455473" y="571500"/>
                </a:cubicBezTo>
                <a:cubicBezTo>
                  <a:pt x="453568" y="572770"/>
                  <a:pt x="452039" y="575107"/>
                  <a:pt x="449758" y="575310"/>
                </a:cubicBezTo>
                <a:cubicBezTo>
                  <a:pt x="366580" y="582704"/>
                  <a:pt x="378279" y="553528"/>
                  <a:pt x="367843" y="584835"/>
                </a:cubicBezTo>
                <a:cubicBezTo>
                  <a:pt x="367940" y="586964"/>
                  <a:pt x="357633" y="629145"/>
                  <a:pt x="377368" y="630555"/>
                </a:cubicBezTo>
                <a:cubicBezTo>
                  <a:pt x="383733" y="631010"/>
                  <a:pt x="390068" y="629285"/>
                  <a:pt x="396418" y="628650"/>
                </a:cubicBezTo>
                <a:cubicBezTo>
                  <a:pt x="400360" y="622737"/>
                  <a:pt x="400738" y="619832"/>
                  <a:pt x="409753" y="619125"/>
                </a:cubicBezTo>
                <a:cubicBezTo>
                  <a:pt x="438901" y="616839"/>
                  <a:pt x="497383" y="615315"/>
                  <a:pt x="497383" y="615315"/>
                </a:cubicBezTo>
                <a:cubicBezTo>
                  <a:pt x="499288" y="614045"/>
                  <a:pt x="500954" y="612309"/>
                  <a:pt x="503098" y="611505"/>
                </a:cubicBezTo>
                <a:cubicBezTo>
                  <a:pt x="506130" y="610368"/>
                  <a:pt x="509397" y="609880"/>
                  <a:pt x="512623" y="609600"/>
                </a:cubicBezTo>
                <a:cubicBezTo>
                  <a:pt x="524028" y="608608"/>
                  <a:pt x="535483" y="608330"/>
                  <a:pt x="546913" y="607695"/>
                </a:cubicBezTo>
                <a:cubicBezTo>
                  <a:pt x="553763" y="605982"/>
                  <a:pt x="556803" y="605094"/>
                  <a:pt x="564058" y="603885"/>
                </a:cubicBezTo>
                <a:cubicBezTo>
                  <a:pt x="568487" y="603147"/>
                  <a:pt x="572958" y="602680"/>
                  <a:pt x="577393" y="601980"/>
                </a:cubicBezTo>
                <a:lnTo>
                  <a:pt x="611683" y="596265"/>
                </a:lnTo>
                <a:cubicBezTo>
                  <a:pt x="615493" y="595630"/>
                  <a:pt x="619342" y="595198"/>
                  <a:pt x="623113" y="594360"/>
                </a:cubicBezTo>
                <a:lnTo>
                  <a:pt x="640258" y="590550"/>
                </a:lnTo>
                <a:cubicBezTo>
                  <a:pt x="644703" y="587375"/>
                  <a:pt x="648783" y="583615"/>
                  <a:pt x="653593" y="581025"/>
                </a:cubicBezTo>
                <a:cubicBezTo>
                  <a:pt x="657129" y="579121"/>
                  <a:pt x="668615" y="575419"/>
                  <a:pt x="665023" y="577215"/>
                </a:cubicBezTo>
                <a:cubicBezTo>
                  <a:pt x="646784" y="586335"/>
                  <a:pt x="639077" y="586838"/>
                  <a:pt x="617398" y="588645"/>
                </a:cubicBezTo>
                <a:cubicBezTo>
                  <a:pt x="588858" y="591023"/>
                  <a:pt x="560248" y="592455"/>
                  <a:pt x="531673" y="594360"/>
                </a:cubicBezTo>
                <a:lnTo>
                  <a:pt x="518338" y="598170"/>
                </a:lnTo>
                <a:cubicBezTo>
                  <a:pt x="515812" y="598859"/>
                  <a:pt x="513111" y="599012"/>
                  <a:pt x="510718" y="600075"/>
                </a:cubicBezTo>
                <a:cubicBezTo>
                  <a:pt x="507334" y="601579"/>
                  <a:pt x="504548" y="604224"/>
                  <a:pt x="501193" y="605790"/>
                </a:cubicBezTo>
                <a:cubicBezTo>
                  <a:pt x="490736" y="610670"/>
                  <a:pt x="485561" y="612271"/>
                  <a:pt x="476428" y="615315"/>
                </a:cubicBezTo>
                <a:cubicBezTo>
                  <a:pt x="474257" y="618571"/>
                  <a:pt x="468187" y="626827"/>
                  <a:pt x="468808" y="630555"/>
                </a:cubicBezTo>
                <a:cubicBezTo>
                  <a:pt x="469138" y="632536"/>
                  <a:pt x="472618" y="631825"/>
                  <a:pt x="474523" y="632460"/>
                </a:cubicBezTo>
                <a:cubicBezTo>
                  <a:pt x="478968" y="630555"/>
                  <a:pt x="483533" y="628908"/>
                  <a:pt x="487858" y="626745"/>
                </a:cubicBezTo>
                <a:cubicBezTo>
                  <a:pt x="491170" y="625089"/>
                  <a:pt x="493752" y="621756"/>
                  <a:pt x="497383" y="621030"/>
                </a:cubicBezTo>
                <a:cubicBezTo>
                  <a:pt x="506744" y="619158"/>
                  <a:pt x="516433" y="619760"/>
                  <a:pt x="525958" y="619125"/>
                </a:cubicBezTo>
                <a:cubicBezTo>
                  <a:pt x="528498" y="618490"/>
                  <a:pt x="530964" y="617361"/>
                  <a:pt x="533578" y="617220"/>
                </a:cubicBezTo>
                <a:cubicBezTo>
                  <a:pt x="591734" y="614076"/>
                  <a:pt x="582746" y="614459"/>
                  <a:pt x="626923" y="617220"/>
                </a:cubicBezTo>
                <a:cubicBezTo>
                  <a:pt x="623748" y="619125"/>
                  <a:pt x="621012" y="622132"/>
                  <a:pt x="617398" y="622935"/>
                </a:cubicBezTo>
                <a:cubicBezTo>
                  <a:pt x="609316" y="624731"/>
                  <a:pt x="600905" y="624488"/>
                  <a:pt x="592633" y="624840"/>
                </a:cubicBezTo>
                <a:cubicBezTo>
                  <a:pt x="571053" y="625758"/>
                  <a:pt x="549453" y="626110"/>
                  <a:pt x="527863" y="626745"/>
                </a:cubicBezTo>
                <a:cubicBezTo>
                  <a:pt x="518973" y="627380"/>
                  <a:pt x="509997" y="627260"/>
                  <a:pt x="501193" y="628650"/>
                </a:cubicBezTo>
                <a:cubicBezTo>
                  <a:pt x="487365" y="630833"/>
                  <a:pt x="495662" y="633013"/>
                  <a:pt x="484048" y="638175"/>
                </a:cubicBezTo>
                <a:cubicBezTo>
                  <a:pt x="481089" y="639490"/>
                  <a:pt x="477698" y="639445"/>
                  <a:pt x="474523" y="640080"/>
                </a:cubicBezTo>
                <a:cubicBezTo>
                  <a:pt x="462369" y="648183"/>
                  <a:pt x="474554" y="638114"/>
                  <a:pt x="466903" y="653415"/>
                </a:cubicBezTo>
                <a:cubicBezTo>
                  <a:pt x="465698" y="655825"/>
                  <a:pt x="463258" y="657405"/>
                  <a:pt x="461188" y="659130"/>
                </a:cubicBezTo>
                <a:cubicBezTo>
                  <a:pt x="456521" y="663019"/>
                  <a:pt x="451784" y="664805"/>
                  <a:pt x="445948" y="666750"/>
                </a:cubicBezTo>
                <a:cubicBezTo>
                  <a:pt x="443464" y="667578"/>
                  <a:pt x="440868" y="668020"/>
                  <a:pt x="438328" y="668655"/>
                </a:cubicBezTo>
                <a:cubicBezTo>
                  <a:pt x="425628" y="668020"/>
                  <a:pt x="412944" y="666750"/>
                  <a:pt x="400228" y="666750"/>
                </a:cubicBezTo>
                <a:cubicBezTo>
                  <a:pt x="378769" y="666750"/>
                  <a:pt x="374904" y="667796"/>
                  <a:pt x="358318" y="670560"/>
                </a:cubicBezTo>
                <a:cubicBezTo>
                  <a:pt x="353238" y="672465"/>
                  <a:pt x="348017" y="674030"/>
                  <a:pt x="343078" y="676275"/>
                </a:cubicBezTo>
                <a:cubicBezTo>
                  <a:pt x="322767" y="685507"/>
                  <a:pt x="350871" y="675582"/>
                  <a:pt x="331648" y="681990"/>
                </a:cubicBezTo>
                <a:cubicBezTo>
                  <a:pt x="331013" y="683895"/>
                  <a:pt x="329743" y="685697"/>
                  <a:pt x="329743" y="687705"/>
                </a:cubicBezTo>
                <a:cubicBezTo>
                  <a:pt x="329743" y="692042"/>
                  <a:pt x="331516" y="699792"/>
                  <a:pt x="335458" y="702945"/>
                </a:cubicBezTo>
                <a:cubicBezTo>
                  <a:pt x="337026" y="704199"/>
                  <a:pt x="339268" y="704215"/>
                  <a:pt x="341173" y="704850"/>
                </a:cubicBezTo>
                <a:cubicBezTo>
                  <a:pt x="342443" y="706755"/>
                  <a:pt x="343195" y="709135"/>
                  <a:pt x="344983" y="710565"/>
                </a:cubicBezTo>
                <a:cubicBezTo>
                  <a:pt x="346551" y="711819"/>
                  <a:pt x="348852" y="711679"/>
                  <a:pt x="350698" y="712470"/>
                </a:cubicBezTo>
                <a:cubicBezTo>
                  <a:pt x="353308" y="713589"/>
                  <a:pt x="355778" y="715010"/>
                  <a:pt x="358318" y="716280"/>
                </a:cubicBezTo>
                <a:cubicBezTo>
                  <a:pt x="373108" y="714431"/>
                  <a:pt x="385665" y="715476"/>
                  <a:pt x="398323" y="708660"/>
                </a:cubicBezTo>
                <a:cubicBezTo>
                  <a:pt x="403598" y="705820"/>
                  <a:pt x="408483" y="702310"/>
                  <a:pt x="413563" y="699135"/>
                </a:cubicBezTo>
                <a:cubicBezTo>
                  <a:pt x="416255" y="697452"/>
                  <a:pt x="418426" y="694995"/>
                  <a:pt x="421183" y="693420"/>
                </a:cubicBezTo>
                <a:cubicBezTo>
                  <a:pt x="422926" y="692424"/>
                  <a:pt x="425070" y="692346"/>
                  <a:pt x="426898" y="691515"/>
                </a:cubicBezTo>
                <a:cubicBezTo>
                  <a:pt x="432069" y="689165"/>
                  <a:pt x="436628" y="685273"/>
                  <a:pt x="442138" y="683895"/>
                </a:cubicBezTo>
                <a:cubicBezTo>
                  <a:pt x="444678" y="683260"/>
                  <a:pt x="447259" y="682771"/>
                  <a:pt x="449758" y="681990"/>
                </a:cubicBezTo>
                <a:cubicBezTo>
                  <a:pt x="457425" y="679594"/>
                  <a:pt x="464826" y="676318"/>
                  <a:pt x="472618" y="674370"/>
                </a:cubicBezTo>
                <a:cubicBezTo>
                  <a:pt x="478310" y="672947"/>
                  <a:pt x="489044" y="670353"/>
                  <a:pt x="493573" y="668655"/>
                </a:cubicBezTo>
                <a:cubicBezTo>
                  <a:pt x="501568" y="665657"/>
                  <a:pt x="509483" y="660172"/>
                  <a:pt x="518338" y="659130"/>
                </a:cubicBezTo>
                <a:cubicBezTo>
                  <a:pt x="526561" y="658163"/>
                  <a:pt x="534848" y="657860"/>
                  <a:pt x="543103" y="657225"/>
                </a:cubicBezTo>
                <a:cubicBezTo>
                  <a:pt x="562986" y="652254"/>
                  <a:pt x="533964" y="659075"/>
                  <a:pt x="573583" y="653415"/>
                </a:cubicBezTo>
                <a:cubicBezTo>
                  <a:pt x="579379" y="652587"/>
                  <a:pt x="585013" y="650875"/>
                  <a:pt x="590728" y="649605"/>
                </a:cubicBezTo>
                <a:cubicBezTo>
                  <a:pt x="593268" y="648335"/>
                  <a:pt x="596340" y="643787"/>
                  <a:pt x="598348" y="645795"/>
                </a:cubicBezTo>
                <a:cubicBezTo>
                  <a:pt x="600253" y="647700"/>
                  <a:pt x="594825" y="649944"/>
                  <a:pt x="592633" y="651510"/>
                </a:cubicBezTo>
                <a:cubicBezTo>
                  <a:pt x="588682" y="654332"/>
                  <a:pt x="577438" y="658359"/>
                  <a:pt x="573583" y="659130"/>
                </a:cubicBezTo>
                <a:cubicBezTo>
                  <a:pt x="570408" y="659765"/>
                  <a:pt x="567182" y="660183"/>
                  <a:pt x="564058" y="661035"/>
                </a:cubicBezTo>
                <a:cubicBezTo>
                  <a:pt x="560183" y="662092"/>
                  <a:pt x="556402" y="663473"/>
                  <a:pt x="552628" y="664845"/>
                </a:cubicBezTo>
                <a:cubicBezTo>
                  <a:pt x="549414" y="666014"/>
                  <a:pt x="546305" y="667454"/>
                  <a:pt x="543103" y="668655"/>
                </a:cubicBezTo>
                <a:cubicBezTo>
                  <a:pt x="541223" y="669360"/>
                  <a:pt x="539143" y="669585"/>
                  <a:pt x="537388" y="670560"/>
                </a:cubicBezTo>
                <a:cubicBezTo>
                  <a:pt x="533385" y="672784"/>
                  <a:pt x="530302" y="676732"/>
                  <a:pt x="525958" y="678180"/>
                </a:cubicBezTo>
                <a:cubicBezTo>
                  <a:pt x="524053" y="678815"/>
                  <a:pt x="522011" y="679133"/>
                  <a:pt x="520243" y="680085"/>
                </a:cubicBezTo>
                <a:cubicBezTo>
                  <a:pt x="513723" y="683596"/>
                  <a:pt x="508455" y="690063"/>
                  <a:pt x="501193" y="691515"/>
                </a:cubicBezTo>
                <a:cubicBezTo>
                  <a:pt x="484170" y="694920"/>
                  <a:pt x="494895" y="693151"/>
                  <a:pt x="468808" y="695325"/>
                </a:cubicBezTo>
                <a:cubicBezTo>
                  <a:pt x="462139" y="697548"/>
                  <a:pt x="454291" y="699916"/>
                  <a:pt x="447853" y="702945"/>
                </a:cubicBezTo>
                <a:cubicBezTo>
                  <a:pt x="440144" y="706573"/>
                  <a:pt x="433075" y="711681"/>
                  <a:pt x="424993" y="714375"/>
                </a:cubicBezTo>
                <a:cubicBezTo>
                  <a:pt x="423088" y="715010"/>
                  <a:pt x="421259" y="715950"/>
                  <a:pt x="419278" y="716280"/>
                </a:cubicBezTo>
                <a:cubicBezTo>
                  <a:pt x="413606" y="717225"/>
                  <a:pt x="407848" y="717550"/>
                  <a:pt x="402133" y="718185"/>
                </a:cubicBezTo>
                <a:cubicBezTo>
                  <a:pt x="397053" y="720725"/>
                  <a:pt x="392281" y="724009"/>
                  <a:pt x="386893" y="725805"/>
                </a:cubicBezTo>
                <a:cubicBezTo>
                  <a:pt x="374799" y="729836"/>
                  <a:pt x="387934" y="725159"/>
                  <a:pt x="369748" y="733425"/>
                </a:cubicBezTo>
                <a:cubicBezTo>
                  <a:pt x="351924" y="741527"/>
                  <a:pt x="368419" y="732318"/>
                  <a:pt x="350698" y="742950"/>
                </a:cubicBezTo>
                <a:cubicBezTo>
                  <a:pt x="341133" y="757298"/>
                  <a:pt x="352364" y="739063"/>
                  <a:pt x="344983" y="756285"/>
                </a:cubicBezTo>
                <a:cubicBezTo>
                  <a:pt x="344081" y="758389"/>
                  <a:pt x="342197" y="759952"/>
                  <a:pt x="341173" y="762000"/>
                </a:cubicBezTo>
                <a:cubicBezTo>
                  <a:pt x="340275" y="763796"/>
                  <a:pt x="337299" y="767321"/>
                  <a:pt x="339268" y="767715"/>
                </a:cubicBezTo>
                <a:cubicBezTo>
                  <a:pt x="346289" y="769119"/>
                  <a:pt x="351108" y="762747"/>
                  <a:pt x="356413" y="760095"/>
                </a:cubicBezTo>
                <a:cubicBezTo>
                  <a:pt x="357600" y="759502"/>
                  <a:pt x="368685" y="755039"/>
                  <a:pt x="371653" y="754380"/>
                </a:cubicBezTo>
                <a:cubicBezTo>
                  <a:pt x="375424" y="753542"/>
                  <a:pt x="379273" y="753110"/>
                  <a:pt x="383083" y="752475"/>
                </a:cubicBezTo>
                <a:cubicBezTo>
                  <a:pt x="385623" y="751205"/>
                  <a:pt x="388237" y="750074"/>
                  <a:pt x="390703" y="748665"/>
                </a:cubicBezTo>
                <a:cubicBezTo>
                  <a:pt x="392691" y="747529"/>
                  <a:pt x="394326" y="745785"/>
                  <a:pt x="396418" y="744855"/>
                </a:cubicBezTo>
                <a:cubicBezTo>
                  <a:pt x="406327" y="740451"/>
                  <a:pt x="410335" y="740690"/>
                  <a:pt x="421183" y="739140"/>
                </a:cubicBezTo>
                <a:cubicBezTo>
                  <a:pt x="444522" y="727470"/>
                  <a:pt x="421585" y="737686"/>
                  <a:pt x="442138" y="731520"/>
                </a:cubicBezTo>
                <a:cubicBezTo>
                  <a:pt x="445413" y="730537"/>
                  <a:pt x="448364" y="728610"/>
                  <a:pt x="451663" y="727710"/>
                </a:cubicBezTo>
                <a:cubicBezTo>
                  <a:pt x="477460" y="720675"/>
                  <a:pt x="461395" y="737132"/>
                  <a:pt x="506908" y="714375"/>
                </a:cubicBezTo>
                <a:cubicBezTo>
                  <a:pt x="509448" y="713105"/>
                  <a:pt x="511918" y="711684"/>
                  <a:pt x="514528" y="710565"/>
                </a:cubicBezTo>
                <a:cubicBezTo>
                  <a:pt x="516374" y="709774"/>
                  <a:pt x="518447" y="709558"/>
                  <a:pt x="520243" y="708660"/>
                </a:cubicBezTo>
                <a:cubicBezTo>
                  <a:pt x="522291" y="707636"/>
                  <a:pt x="523866" y="705780"/>
                  <a:pt x="525958" y="704850"/>
                </a:cubicBezTo>
                <a:cubicBezTo>
                  <a:pt x="529628" y="703219"/>
                  <a:pt x="533796" y="702836"/>
                  <a:pt x="537388" y="701040"/>
                </a:cubicBezTo>
                <a:cubicBezTo>
                  <a:pt x="539928" y="699770"/>
                  <a:pt x="542542" y="698639"/>
                  <a:pt x="545008" y="697230"/>
                </a:cubicBezTo>
                <a:cubicBezTo>
                  <a:pt x="546996" y="696094"/>
                  <a:pt x="548675" y="694444"/>
                  <a:pt x="550723" y="693420"/>
                </a:cubicBezTo>
                <a:cubicBezTo>
                  <a:pt x="553782" y="691891"/>
                  <a:pt x="557004" y="690691"/>
                  <a:pt x="560248" y="689610"/>
                </a:cubicBezTo>
                <a:cubicBezTo>
                  <a:pt x="563910" y="688389"/>
                  <a:pt x="569914" y="687635"/>
                  <a:pt x="573583" y="685800"/>
                </a:cubicBezTo>
                <a:cubicBezTo>
                  <a:pt x="575631" y="684776"/>
                  <a:pt x="577126" y="682714"/>
                  <a:pt x="579298" y="681990"/>
                </a:cubicBezTo>
                <a:cubicBezTo>
                  <a:pt x="582962" y="680769"/>
                  <a:pt x="586957" y="680923"/>
                  <a:pt x="590728" y="680085"/>
                </a:cubicBezTo>
                <a:cubicBezTo>
                  <a:pt x="592688" y="679649"/>
                  <a:pt x="594495" y="678667"/>
                  <a:pt x="596443" y="678180"/>
                </a:cubicBezTo>
                <a:cubicBezTo>
                  <a:pt x="599584" y="677395"/>
                  <a:pt x="602827" y="677060"/>
                  <a:pt x="605968" y="676275"/>
                </a:cubicBezTo>
                <a:cubicBezTo>
                  <a:pt x="607916" y="675788"/>
                  <a:pt x="609686" y="674580"/>
                  <a:pt x="611683" y="674370"/>
                </a:cubicBezTo>
                <a:cubicBezTo>
                  <a:pt x="621807" y="673304"/>
                  <a:pt x="632003" y="673100"/>
                  <a:pt x="642163" y="672465"/>
                </a:cubicBezTo>
                <a:cubicBezTo>
                  <a:pt x="646608" y="671830"/>
                  <a:pt x="651482" y="668552"/>
                  <a:pt x="655498" y="670560"/>
                </a:cubicBezTo>
                <a:cubicBezTo>
                  <a:pt x="658557" y="672089"/>
                  <a:pt x="649248" y="673387"/>
                  <a:pt x="645973" y="674370"/>
                </a:cubicBezTo>
                <a:cubicBezTo>
                  <a:pt x="642872" y="675300"/>
                  <a:pt x="639549" y="675345"/>
                  <a:pt x="636448" y="676275"/>
                </a:cubicBezTo>
                <a:cubicBezTo>
                  <a:pt x="633173" y="677258"/>
                  <a:pt x="629982" y="678556"/>
                  <a:pt x="626923" y="680085"/>
                </a:cubicBezTo>
                <a:cubicBezTo>
                  <a:pt x="612472" y="687311"/>
                  <a:pt x="622620" y="684106"/>
                  <a:pt x="609778" y="689610"/>
                </a:cubicBezTo>
                <a:cubicBezTo>
                  <a:pt x="602293" y="692818"/>
                  <a:pt x="603418" y="690392"/>
                  <a:pt x="594538" y="695325"/>
                </a:cubicBezTo>
                <a:cubicBezTo>
                  <a:pt x="591763" y="696867"/>
                  <a:pt x="589801" y="699709"/>
                  <a:pt x="586918" y="701040"/>
                </a:cubicBezTo>
                <a:cubicBezTo>
                  <a:pt x="581448" y="703564"/>
                  <a:pt x="575161" y="704061"/>
                  <a:pt x="569773" y="706755"/>
                </a:cubicBezTo>
                <a:cubicBezTo>
                  <a:pt x="567233" y="708025"/>
                  <a:pt x="564812" y="709568"/>
                  <a:pt x="562153" y="710565"/>
                </a:cubicBezTo>
                <a:cubicBezTo>
                  <a:pt x="559702" y="711484"/>
                  <a:pt x="556964" y="711498"/>
                  <a:pt x="554533" y="712470"/>
                </a:cubicBezTo>
                <a:cubicBezTo>
                  <a:pt x="550578" y="714052"/>
                  <a:pt x="547199" y="717015"/>
                  <a:pt x="543103" y="718185"/>
                </a:cubicBezTo>
                <a:cubicBezTo>
                  <a:pt x="538180" y="719591"/>
                  <a:pt x="532943" y="719455"/>
                  <a:pt x="527863" y="720090"/>
                </a:cubicBezTo>
                <a:cubicBezTo>
                  <a:pt x="524053" y="721995"/>
                  <a:pt x="520157" y="723736"/>
                  <a:pt x="516433" y="725805"/>
                </a:cubicBezTo>
                <a:cubicBezTo>
                  <a:pt x="508780" y="730057"/>
                  <a:pt x="512238" y="729997"/>
                  <a:pt x="503098" y="733425"/>
                </a:cubicBezTo>
                <a:cubicBezTo>
                  <a:pt x="500647" y="734344"/>
                  <a:pt x="497929" y="734411"/>
                  <a:pt x="495478" y="735330"/>
                </a:cubicBezTo>
                <a:cubicBezTo>
                  <a:pt x="492819" y="736327"/>
                  <a:pt x="490443" y="737965"/>
                  <a:pt x="487858" y="739140"/>
                </a:cubicBezTo>
                <a:cubicBezTo>
                  <a:pt x="483580" y="741084"/>
                  <a:pt x="474584" y="745220"/>
                  <a:pt x="468808" y="746760"/>
                </a:cubicBezTo>
                <a:cubicBezTo>
                  <a:pt x="461219" y="748784"/>
                  <a:pt x="453724" y="751364"/>
                  <a:pt x="445948" y="752475"/>
                </a:cubicBezTo>
                <a:cubicBezTo>
                  <a:pt x="432066" y="754458"/>
                  <a:pt x="417511" y="755604"/>
                  <a:pt x="404038" y="760095"/>
                </a:cubicBezTo>
                <a:lnTo>
                  <a:pt x="386893" y="765810"/>
                </a:lnTo>
                <a:lnTo>
                  <a:pt x="381178" y="767715"/>
                </a:lnTo>
                <a:cubicBezTo>
                  <a:pt x="379273" y="768350"/>
                  <a:pt x="377259" y="768722"/>
                  <a:pt x="375463" y="769620"/>
                </a:cubicBezTo>
                <a:cubicBezTo>
                  <a:pt x="372923" y="770890"/>
                  <a:pt x="370309" y="772021"/>
                  <a:pt x="367843" y="773430"/>
                </a:cubicBezTo>
                <a:cubicBezTo>
                  <a:pt x="365855" y="774566"/>
                  <a:pt x="364176" y="776216"/>
                  <a:pt x="362128" y="777240"/>
                </a:cubicBezTo>
                <a:cubicBezTo>
                  <a:pt x="360332" y="778138"/>
                  <a:pt x="358209" y="778247"/>
                  <a:pt x="356413" y="779145"/>
                </a:cubicBezTo>
                <a:cubicBezTo>
                  <a:pt x="354365" y="780169"/>
                  <a:pt x="352686" y="781819"/>
                  <a:pt x="350698" y="782955"/>
                </a:cubicBezTo>
                <a:cubicBezTo>
                  <a:pt x="344469" y="786515"/>
                  <a:pt x="340357" y="787853"/>
                  <a:pt x="333553" y="790575"/>
                </a:cubicBezTo>
                <a:cubicBezTo>
                  <a:pt x="327766" y="799255"/>
                  <a:pt x="321990" y="805353"/>
                  <a:pt x="331648" y="819150"/>
                </a:cubicBezTo>
                <a:lnTo>
                  <a:pt x="348793" y="813435"/>
                </a:lnTo>
                <a:cubicBezTo>
                  <a:pt x="364518" y="808193"/>
                  <a:pt x="348238" y="813222"/>
                  <a:pt x="383083" y="807720"/>
                </a:cubicBezTo>
                <a:cubicBezTo>
                  <a:pt x="385669" y="807312"/>
                  <a:pt x="388143" y="806364"/>
                  <a:pt x="390703" y="805815"/>
                </a:cubicBezTo>
                <a:cubicBezTo>
                  <a:pt x="397035" y="804458"/>
                  <a:pt x="403403" y="803275"/>
                  <a:pt x="409753" y="802005"/>
                </a:cubicBezTo>
                <a:cubicBezTo>
                  <a:pt x="417303" y="798230"/>
                  <a:pt x="416841" y="797772"/>
                  <a:pt x="424993" y="796290"/>
                </a:cubicBezTo>
                <a:cubicBezTo>
                  <a:pt x="439832" y="793592"/>
                  <a:pt x="434606" y="795721"/>
                  <a:pt x="445948" y="792480"/>
                </a:cubicBezTo>
                <a:cubicBezTo>
                  <a:pt x="447879" y="791928"/>
                  <a:pt x="449867" y="791473"/>
                  <a:pt x="451663" y="790575"/>
                </a:cubicBezTo>
                <a:cubicBezTo>
                  <a:pt x="457511" y="787651"/>
                  <a:pt x="463161" y="784344"/>
                  <a:pt x="468808" y="781050"/>
                </a:cubicBezTo>
                <a:cubicBezTo>
                  <a:pt x="470786" y="779896"/>
                  <a:pt x="472475" y="778264"/>
                  <a:pt x="474523" y="777240"/>
                </a:cubicBezTo>
                <a:cubicBezTo>
                  <a:pt x="481886" y="773558"/>
                  <a:pt x="483168" y="773998"/>
                  <a:pt x="489763" y="771525"/>
                </a:cubicBezTo>
                <a:cubicBezTo>
                  <a:pt x="507986" y="764691"/>
                  <a:pt x="492031" y="770134"/>
                  <a:pt x="505003" y="765810"/>
                </a:cubicBezTo>
                <a:cubicBezTo>
                  <a:pt x="524565" y="785372"/>
                  <a:pt x="511078" y="777835"/>
                  <a:pt x="550723" y="773430"/>
                </a:cubicBezTo>
                <a:cubicBezTo>
                  <a:pt x="552628" y="772160"/>
                  <a:pt x="554390" y="770644"/>
                  <a:pt x="556438" y="769620"/>
                </a:cubicBezTo>
                <a:cubicBezTo>
                  <a:pt x="562311" y="766683"/>
                  <a:pt x="572140" y="766467"/>
                  <a:pt x="577393" y="765810"/>
                </a:cubicBezTo>
                <a:cubicBezTo>
                  <a:pt x="579933" y="764540"/>
                  <a:pt x="582531" y="763379"/>
                  <a:pt x="585013" y="762000"/>
                </a:cubicBezTo>
                <a:cubicBezTo>
                  <a:pt x="588250" y="760202"/>
                  <a:pt x="590848" y="756592"/>
                  <a:pt x="594538" y="756285"/>
                </a:cubicBezTo>
                <a:cubicBezTo>
                  <a:pt x="599145" y="755901"/>
                  <a:pt x="603428" y="758825"/>
                  <a:pt x="607873" y="760095"/>
                </a:cubicBezTo>
                <a:cubicBezTo>
                  <a:pt x="586975" y="780993"/>
                  <a:pt x="612066" y="758515"/>
                  <a:pt x="592633" y="769620"/>
                </a:cubicBezTo>
                <a:cubicBezTo>
                  <a:pt x="590294" y="770957"/>
                  <a:pt x="589191" y="773889"/>
                  <a:pt x="586918" y="775335"/>
                </a:cubicBezTo>
                <a:cubicBezTo>
                  <a:pt x="582126" y="778384"/>
                  <a:pt x="576515" y="779978"/>
                  <a:pt x="571678" y="782955"/>
                </a:cubicBezTo>
                <a:cubicBezTo>
                  <a:pt x="568215" y="785086"/>
                  <a:pt x="566098" y="789589"/>
                  <a:pt x="562153" y="790575"/>
                </a:cubicBezTo>
                <a:cubicBezTo>
                  <a:pt x="552892" y="792890"/>
                  <a:pt x="543103" y="791845"/>
                  <a:pt x="533578" y="792480"/>
                </a:cubicBezTo>
                <a:cubicBezTo>
                  <a:pt x="531673" y="793115"/>
                  <a:pt x="529709" y="793594"/>
                  <a:pt x="527863" y="794385"/>
                </a:cubicBezTo>
                <a:cubicBezTo>
                  <a:pt x="521852" y="796961"/>
                  <a:pt x="515581" y="801582"/>
                  <a:pt x="508813" y="802005"/>
                </a:cubicBezTo>
                <a:lnTo>
                  <a:pt x="478333" y="803910"/>
                </a:lnTo>
                <a:cubicBezTo>
                  <a:pt x="472742" y="805028"/>
                  <a:pt x="468219" y="805523"/>
                  <a:pt x="463093" y="807720"/>
                </a:cubicBezTo>
                <a:cubicBezTo>
                  <a:pt x="460483" y="808839"/>
                  <a:pt x="457939" y="810121"/>
                  <a:pt x="455473" y="811530"/>
                </a:cubicBezTo>
                <a:cubicBezTo>
                  <a:pt x="453485" y="812666"/>
                  <a:pt x="451884" y="814490"/>
                  <a:pt x="449758" y="815340"/>
                </a:cubicBezTo>
                <a:cubicBezTo>
                  <a:pt x="442300" y="818323"/>
                  <a:pt x="434356" y="819977"/>
                  <a:pt x="426898" y="822960"/>
                </a:cubicBezTo>
                <a:cubicBezTo>
                  <a:pt x="423723" y="824230"/>
                  <a:pt x="420672" y="825870"/>
                  <a:pt x="417373" y="826770"/>
                </a:cubicBezTo>
                <a:cubicBezTo>
                  <a:pt x="413647" y="827786"/>
                  <a:pt x="409753" y="828040"/>
                  <a:pt x="405943" y="828675"/>
                </a:cubicBezTo>
                <a:cubicBezTo>
                  <a:pt x="403403" y="829945"/>
                  <a:pt x="400982" y="831488"/>
                  <a:pt x="398323" y="832485"/>
                </a:cubicBezTo>
                <a:cubicBezTo>
                  <a:pt x="395872" y="833404"/>
                  <a:pt x="393109" y="833359"/>
                  <a:pt x="390703" y="834390"/>
                </a:cubicBezTo>
                <a:cubicBezTo>
                  <a:pt x="388599" y="835292"/>
                  <a:pt x="387219" y="837685"/>
                  <a:pt x="384988" y="838200"/>
                </a:cubicBezTo>
                <a:cubicBezTo>
                  <a:pt x="378770" y="839635"/>
                  <a:pt x="372264" y="839262"/>
                  <a:pt x="365938" y="840105"/>
                </a:cubicBezTo>
                <a:cubicBezTo>
                  <a:pt x="358248" y="841130"/>
                  <a:pt x="350430" y="843369"/>
                  <a:pt x="343078" y="845820"/>
                </a:cubicBezTo>
                <a:cubicBezTo>
                  <a:pt x="337523" y="851375"/>
                  <a:pt x="332338" y="856215"/>
                  <a:pt x="327838" y="862965"/>
                </a:cubicBezTo>
                <a:cubicBezTo>
                  <a:pt x="326724" y="864636"/>
                  <a:pt x="326568" y="866775"/>
                  <a:pt x="325933" y="868680"/>
                </a:cubicBezTo>
                <a:cubicBezTo>
                  <a:pt x="339427" y="873178"/>
                  <a:pt x="334941" y="873663"/>
                  <a:pt x="348793" y="870585"/>
                </a:cubicBezTo>
                <a:cubicBezTo>
                  <a:pt x="350753" y="870149"/>
                  <a:pt x="352712" y="869578"/>
                  <a:pt x="354508" y="868680"/>
                </a:cubicBezTo>
                <a:cubicBezTo>
                  <a:pt x="357820" y="867024"/>
                  <a:pt x="360893" y="864927"/>
                  <a:pt x="364033" y="862965"/>
                </a:cubicBezTo>
                <a:cubicBezTo>
                  <a:pt x="365975" y="861752"/>
                  <a:pt x="367508" y="859627"/>
                  <a:pt x="369748" y="859155"/>
                </a:cubicBezTo>
                <a:cubicBezTo>
                  <a:pt x="379767" y="857046"/>
                  <a:pt x="390068" y="856615"/>
                  <a:pt x="400228" y="855345"/>
                </a:cubicBezTo>
                <a:cubicBezTo>
                  <a:pt x="403403" y="854075"/>
                  <a:pt x="406987" y="853546"/>
                  <a:pt x="409753" y="851535"/>
                </a:cubicBezTo>
                <a:cubicBezTo>
                  <a:pt x="414111" y="848366"/>
                  <a:pt x="417373" y="843915"/>
                  <a:pt x="421183" y="840105"/>
                </a:cubicBezTo>
                <a:cubicBezTo>
                  <a:pt x="423723" y="837565"/>
                  <a:pt x="425318" y="833356"/>
                  <a:pt x="428803" y="832485"/>
                </a:cubicBezTo>
                <a:lnTo>
                  <a:pt x="436423" y="830580"/>
                </a:lnTo>
                <a:cubicBezTo>
                  <a:pt x="439598" y="828675"/>
                  <a:pt x="442468" y="826130"/>
                  <a:pt x="445948" y="824865"/>
                </a:cubicBezTo>
                <a:cubicBezTo>
                  <a:pt x="449578" y="823545"/>
                  <a:pt x="453607" y="823798"/>
                  <a:pt x="457378" y="822960"/>
                </a:cubicBezTo>
                <a:cubicBezTo>
                  <a:pt x="459338" y="822524"/>
                  <a:pt x="461095" y="821255"/>
                  <a:pt x="463093" y="821055"/>
                </a:cubicBezTo>
                <a:cubicBezTo>
                  <a:pt x="473853" y="819979"/>
                  <a:pt x="484683" y="819785"/>
                  <a:pt x="495478" y="819150"/>
                </a:cubicBezTo>
                <a:cubicBezTo>
                  <a:pt x="503098" y="819785"/>
                  <a:pt x="510796" y="819798"/>
                  <a:pt x="518338" y="821055"/>
                </a:cubicBezTo>
                <a:cubicBezTo>
                  <a:pt x="522299" y="821715"/>
                  <a:pt x="525830" y="824077"/>
                  <a:pt x="529768" y="824865"/>
                </a:cubicBezTo>
                <a:cubicBezTo>
                  <a:pt x="532943" y="825500"/>
                  <a:pt x="542189" y="828218"/>
                  <a:pt x="539293" y="826770"/>
                </a:cubicBezTo>
                <a:cubicBezTo>
                  <a:pt x="534435" y="824341"/>
                  <a:pt x="510741" y="816035"/>
                  <a:pt x="503098" y="815340"/>
                </a:cubicBezTo>
                <a:cubicBezTo>
                  <a:pt x="487276" y="813902"/>
                  <a:pt x="471348" y="814070"/>
                  <a:pt x="455473" y="813435"/>
                </a:cubicBezTo>
                <a:cubicBezTo>
                  <a:pt x="442302" y="818374"/>
                  <a:pt x="440066" y="817412"/>
                  <a:pt x="430708" y="826770"/>
                </a:cubicBezTo>
                <a:cubicBezTo>
                  <a:pt x="429089" y="828389"/>
                  <a:pt x="428168" y="830580"/>
                  <a:pt x="426898" y="832485"/>
                </a:cubicBezTo>
                <a:cubicBezTo>
                  <a:pt x="425903" y="836465"/>
                  <a:pt x="423694" y="846761"/>
                  <a:pt x="421183" y="849630"/>
                </a:cubicBezTo>
                <a:cubicBezTo>
                  <a:pt x="415594" y="856017"/>
                  <a:pt x="407166" y="855686"/>
                  <a:pt x="400228" y="859155"/>
                </a:cubicBezTo>
                <a:cubicBezTo>
                  <a:pt x="395148" y="861695"/>
                  <a:pt x="390208" y="864538"/>
                  <a:pt x="384988" y="866775"/>
                </a:cubicBezTo>
                <a:cubicBezTo>
                  <a:pt x="381297" y="868357"/>
                  <a:pt x="376900" y="868357"/>
                  <a:pt x="373558" y="870585"/>
                </a:cubicBezTo>
                <a:cubicBezTo>
                  <a:pt x="359486" y="879966"/>
                  <a:pt x="365791" y="875458"/>
                  <a:pt x="354508" y="883920"/>
                </a:cubicBezTo>
                <a:cubicBezTo>
                  <a:pt x="350400" y="896243"/>
                  <a:pt x="349782" y="892262"/>
                  <a:pt x="375463" y="887730"/>
                </a:cubicBezTo>
                <a:cubicBezTo>
                  <a:pt x="378831" y="887136"/>
                  <a:pt x="381786" y="885121"/>
                  <a:pt x="384988" y="883920"/>
                </a:cubicBezTo>
                <a:cubicBezTo>
                  <a:pt x="386868" y="883215"/>
                  <a:pt x="388857" y="882806"/>
                  <a:pt x="390703" y="882015"/>
                </a:cubicBezTo>
                <a:cubicBezTo>
                  <a:pt x="393313" y="880896"/>
                  <a:pt x="395713" y="879324"/>
                  <a:pt x="398323" y="878205"/>
                </a:cubicBezTo>
                <a:cubicBezTo>
                  <a:pt x="402149" y="876565"/>
                  <a:pt x="407791" y="875362"/>
                  <a:pt x="411658" y="874395"/>
                </a:cubicBezTo>
                <a:cubicBezTo>
                  <a:pt x="414198" y="872490"/>
                  <a:pt x="416347" y="869901"/>
                  <a:pt x="419278" y="868680"/>
                </a:cubicBezTo>
                <a:cubicBezTo>
                  <a:pt x="430335" y="864073"/>
                  <a:pt x="446241" y="863761"/>
                  <a:pt x="457378" y="862965"/>
                </a:cubicBezTo>
                <a:cubicBezTo>
                  <a:pt x="467532" y="862240"/>
                  <a:pt x="477723" y="862010"/>
                  <a:pt x="487858" y="861060"/>
                </a:cubicBezTo>
                <a:cubicBezTo>
                  <a:pt x="561538" y="854152"/>
                  <a:pt x="464245" y="859253"/>
                  <a:pt x="569773" y="855345"/>
                </a:cubicBezTo>
                <a:cubicBezTo>
                  <a:pt x="617734" y="845353"/>
                  <a:pt x="602540" y="854455"/>
                  <a:pt x="621208" y="842010"/>
                </a:cubicBezTo>
                <a:cubicBezTo>
                  <a:pt x="623113" y="842645"/>
                  <a:pt x="626025" y="842119"/>
                  <a:pt x="626923" y="843915"/>
                </a:cubicBezTo>
                <a:cubicBezTo>
                  <a:pt x="627821" y="845711"/>
                  <a:pt x="626987" y="849236"/>
                  <a:pt x="625018" y="849630"/>
                </a:cubicBezTo>
                <a:cubicBezTo>
                  <a:pt x="613171" y="851999"/>
                  <a:pt x="600888" y="850900"/>
                  <a:pt x="588823" y="851535"/>
                </a:cubicBezTo>
                <a:cubicBezTo>
                  <a:pt x="582874" y="853518"/>
                  <a:pt x="579847" y="854403"/>
                  <a:pt x="573583" y="857250"/>
                </a:cubicBezTo>
                <a:cubicBezTo>
                  <a:pt x="557682" y="864478"/>
                  <a:pt x="567023" y="861885"/>
                  <a:pt x="550723" y="866775"/>
                </a:cubicBezTo>
                <a:cubicBezTo>
                  <a:pt x="540365" y="869883"/>
                  <a:pt x="537292" y="869261"/>
                  <a:pt x="524053" y="870585"/>
                </a:cubicBezTo>
                <a:cubicBezTo>
                  <a:pt x="518034" y="872591"/>
                  <a:pt x="515845" y="873584"/>
                  <a:pt x="508813" y="874395"/>
                </a:cubicBezTo>
                <a:cubicBezTo>
                  <a:pt x="495506" y="875930"/>
                  <a:pt x="468808" y="878205"/>
                  <a:pt x="468808" y="878205"/>
                </a:cubicBezTo>
                <a:cubicBezTo>
                  <a:pt x="465633" y="879475"/>
                  <a:pt x="462600" y="881186"/>
                  <a:pt x="459283" y="882015"/>
                </a:cubicBezTo>
                <a:cubicBezTo>
                  <a:pt x="438261" y="887271"/>
                  <a:pt x="452756" y="881129"/>
                  <a:pt x="440233" y="885825"/>
                </a:cubicBezTo>
                <a:cubicBezTo>
                  <a:pt x="416602" y="894687"/>
                  <a:pt x="443291" y="884786"/>
                  <a:pt x="423088" y="893445"/>
                </a:cubicBezTo>
                <a:cubicBezTo>
                  <a:pt x="416174" y="896408"/>
                  <a:pt x="416322" y="894901"/>
                  <a:pt x="407848" y="897255"/>
                </a:cubicBezTo>
                <a:cubicBezTo>
                  <a:pt x="399526" y="899567"/>
                  <a:pt x="391602" y="903455"/>
                  <a:pt x="383083" y="904875"/>
                </a:cubicBezTo>
                <a:cubicBezTo>
                  <a:pt x="379273" y="905510"/>
                  <a:pt x="375424" y="905942"/>
                  <a:pt x="371653" y="906780"/>
                </a:cubicBezTo>
                <a:cubicBezTo>
                  <a:pt x="369693" y="907216"/>
                  <a:pt x="367928" y="908420"/>
                  <a:pt x="365938" y="908685"/>
                </a:cubicBezTo>
                <a:cubicBezTo>
                  <a:pt x="358359" y="909696"/>
                  <a:pt x="350698" y="909955"/>
                  <a:pt x="343078" y="910590"/>
                </a:cubicBezTo>
                <a:cubicBezTo>
                  <a:pt x="343713" y="912495"/>
                  <a:pt x="343729" y="914737"/>
                  <a:pt x="344983" y="916305"/>
                </a:cubicBezTo>
                <a:cubicBezTo>
                  <a:pt x="346413" y="918093"/>
                  <a:pt x="348710" y="918979"/>
                  <a:pt x="350698" y="920115"/>
                </a:cubicBezTo>
                <a:cubicBezTo>
                  <a:pt x="364062" y="927752"/>
                  <a:pt x="362476" y="924222"/>
                  <a:pt x="384988" y="925830"/>
                </a:cubicBezTo>
                <a:lnTo>
                  <a:pt x="447853" y="923925"/>
                </a:lnTo>
                <a:cubicBezTo>
                  <a:pt x="458024" y="923510"/>
                  <a:pt x="468165" y="922516"/>
                  <a:pt x="478333" y="922020"/>
                </a:cubicBezTo>
                <a:lnTo>
                  <a:pt x="525958" y="920115"/>
                </a:lnTo>
                <a:cubicBezTo>
                  <a:pt x="527863" y="918845"/>
                  <a:pt x="533721" y="917329"/>
                  <a:pt x="531673" y="916305"/>
                </a:cubicBezTo>
                <a:cubicBezTo>
                  <a:pt x="526530" y="913733"/>
                  <a:pt x="520276" y="914231"/>
                  <a:pt x="514528" y="914400"/>
                </a:cubicBezTo>
                <a:cubicBezTo>
                  <a:pt x="498609" y="914868"/>
                  <a:pt x="466903" y="918210"/>
                  <a:pt x="466903" y="918210"/>
                </a:cubicBezTo>
                <a:cubicBezTo>
                  <a:pt x="463728" y="918845"/>
                  <a:pt x="460337" y="918800"/>
                  <a:pt x="457378" y="920115"/>
                </a:cubicBezTo>
                <a:cubicBezTo>
                  <a:pt x="454477" y="921404"/>
                  <a:pt x="452450" y="924147"/>
                  <a:pt x="449758" y="925830"/>
                </a:cubicBezTo>
                <a:cubicBezTo>
                  <a:pt x="445558" y="928455"/>
                  <a:pt x="439581" y="931123"/>
                  <a:pt x="434518" y="931545"/>
                </a:cubicBezTo>
                <a:cubicBezTo>
                  <a:pt x="421846" y="932601"/>
                  <a:pt x="409118" y="932815"/>
                  <a:pt x="396418" y="933450"/>
                </a:cubicBezTo>
                <a:cubicBezTo>
                  <a:pt x="394513" y="934085"/>
                  <a:pt x="392651" y="934868"/>
                  <a:pt x="390703" y="935355"/>
                </a:cubicBezTo>
                <a:cubicBezTo>
                  <a:pt x="382765" y="937339"/>
                  <a:pt x="378967" y="936682"/>
                  <a:pt x="371653" y="941070"/>
                </a:cubicBezTo>
                <a:cubicBezTo>
                  <a:pt x="368166" y="943162"/>
                  <a:pt x="365303" y="946150"/>
                  <a:pt x="362128" y="948690"/>
                </a:cubicBezTo>
                <a:cubicBezTo>
                  <a:pt x="356209" y="960527"/>
                  <a:pt x="359871" y="951826"/>
                  <a:pt x="356413" y="963930"/>
                </a:cubicBezTo>
                <a:cubicBezTo>
                  <a:pt x="355861" y="965861"/>
                  <a:pt x="355928" y="968225"/>
                  <a:pt x="354508" y="969645"/>
                </a:cubicBezTo>
                <a:cubicBezTo>
                  <a:pt x="353088" y="971065"/>
                  <a:pt x="350698" y="970915"/>
                  <a:pt x="348793" y="971550"/>
                </a:cubicBezTo>
                <a:cubicBezTo>
                  <a:pt x="345902" y="975887"/>
                  <a:pt x="338620" y="985028"/>
                  <a:pt x="343078" y="990600"/>
                </a:cubicBezTo>
                <a:cubicBezTo>
                  <a:pt x="345214" y="993270"/>
                  <a:pt x="349428" y="988060"/>
                  <a:pt x="352603" y="986790"/>
                </a:cubicBezTo>
                <a:cubicBezTo>
                  <a:pt x="354508" y="984250"/>
                  <a:pt x="356473" y="981754"/>
                  <a:pt x="358318" y="979170"/>
                </a:cubicBezTo>
                <a:cubicBezTo>
                  <a:pt x="359649" y="977307"/>
                  <a:pt x="360080" y="974479"/>
                  <a:pt x="362128" y="973455"/>
                </a:cubicBezTo>
                <a:cubicBezTo>
                  <a:pt x="365583" y="971728"/>
                  <a:pt x="369758" y="972241"/>
                  <a:pt x="373558" y="971550"/>
                </a:cubicBezTo>
                <a:cubicBezTo>
                  <a:pt x="376744" y="970971"/>
                  <a:pt x="379908" y="970280"/>
                  <a:pt x="383083" y="969645"/>
                </a:cubicBezTo>
                <a:cubicBezTo>
                  <a:pt x="389281" y="966546"/>
                  <a:pt x="392842" y="963930"/>
                  <a:pt x="400228" y="963930"/>
                </a:cubicBezTo>
                <a:cubicBezTo>
                  <a:pt x="404091" y="963930"/>
                  <a:pt x="407848" y="965200"/>
                  <a:pt x="411658" y="965835"/>
                </a:cubicBezTo>
                <a:cubicBezTo>
                  <a:pt x="446583" y="964565"/>
                  <a:pt x="482528" y="970501"/>
                  <a:pt x="516433" y="962025"/>
                </a:cubicBezTo>
                <a:cubicBezTo>
                  <a:pt x="518973" y="961390"/>
                  <a:pt x="526671" y="960120"/>
                  <a:pt x="524053" y="960120"/>
                </a:cubicBezTo>
                <a:cubicBezTo>
                  <a:pt x="520190" y="960120"/>
                  <a:pt x="516466" y="961641"/>
                  <a:pt x="512623" y="962025"/>
                </a:cubicBezTo>
                <a:cubicBezTo>
                  <a:pt x="503755" y="962912"/>
                  <a:pt x="494843" y="963295"/>
                  <a:pt x="485953" y="963930"/>
                </a:cubicBezTo>
                <a:cubicBezTo>
                  <a:pt x="484048" y="965200"/>
                  <a:pt x="482286" y="966716"/>
                  <a:pt x="480238" y="967740"/>
                </a:cubicBezTo>
                <a:cubicBezTo>
                  <a:pt x="461597" y="977061"/>
                  <a:pt x="478239" y="966533"/>
                  <a:pt x="464998" y="975360"/>
                </a:cubicBezTo>
                <a:cubicBezTo>
                  <a:pt x="463728" y="977265"/>
                  <a:pt x="462807" y="979456"/>
                  <a:pt x="461188" y="981075"/>
                </a:cubicBezTo>
                <a:cubicBezTo>
                  <a:pt x="459569" y="982694"/>
                  <a:pt x="457521" y="983861"/>
                  <a:pt x="455473" y="984885"/>
                </a:cubicBezTo>
                <a:cubicBezTo>
                  <a:pt x="451693" y="986775"/>
                  <a:pt x="443005" y="990080"/>
                  <a:pt x="438328" y="990600"/>
                </a:cubicBezTo>
                <a:cubicBezTo>
                  <a:pt x="429470" y="991584"/>
                  <a:pt x="420548" y="991870"/>
                  <a:pt x="411658" y="992505"/>
                </a:cubicBezTo>
                <a:cubicBezTo>
                  <a:pt x="407862" y="993770"/>
                  <a:pt x="402150" y="995837"/>
                  <a:pt x="398323" y="996315"/>
                </a:cubicBezTo>
                <a:cubicBezTo>
                  <a:pt x="390736" y="997263"/>
                  <a:pt x="383083" y="997585"/>
                  <a:pt x="375463" y="998220"/>
                </a:cubicBezTo>
                <a:lnTo>
                  <a:pt x="362128" y="1002030"/>
                </a:lnTo>
                <a:cubicBezTo>
                  <a:pt x="359602" y="1002719"/>
                  <a:pt x="356914" y="1002904"/>
                  <a:pt x="354508" y="1003935"/>
                </a:cubicBezTo>
                <a:cubicBezTo>
                  <a:pt x="352404" y="1004837"/>
                  <a:pt x="350841" y="1006721"/>
                  <a:pt x="348793" y="1007745"/>
                </a:cubicBezTo>
                <a:cubicBezTo>
                  <a:pt x="346997" y="1008643"/>
                  <a:pt x="344983" y="1009015"/>
                  <a:pt x="343078" y="1009650"/>
                </a:cubicBezTo>
                <a:cubicBezTo>
                  <a:pt x="341527" y="1014302"/>
                  <a:pt x="336921" y="1025280"/>
                  <a:pt x="343078" y="1028700"/>
                </a:cubicBezTo>
                <a:cubicBezTo>
                  <a:pt x="347655" y="1031243"/>
                  <a:pt x="353238" y="1026160"/>
                  <a:pt x="358318" y="1024890"/>
                </a:cubicBezTo>
                <a:cubicBezTo>
                  <a:pt x="375506" y="1020593"/>
                  <a:pt x="368590" y="1022736"/>
                  <a:pt x="379273" y="1019175"/>
                </a:cubicBezTo>
                <a:cubicBezTo>
                  <a:pt x="407661" y="1024337"/>
                  <a:pt x="405740" y="1025915"/>
                  <a:pt x="442138" y="1019175"/>
                </a:cubicBezTo>
                <a:cubicBezTo>
                  <a:pt x="445779" y="1018501"/>
                  <a:pt x="448308" y="1015026"/>
                  <a:pt x="451663" y="1013460"/>
                </a:cubicBezTo>
                <a:cubicBezTo>
                  <a:pt x="457861" y="1010568"/>
                  <a:pt x="464185" y="1007880"/>
                  <a:pt x="470713" y="1005840"/>
                </a:cubicBezTo>
                <a:cubicBezTo>
                  <a:pt x="480873" y="1002665"/>
                  <a:pt x="490655" y="997820"/>
                  <a:pt x="501193" y="996315"/>
                </a:cubicBezTo>
                <a:cubicBezTo>
                  <a:pt x="522098" y="993329"/>
                  <a:pt x="510053" y="994783"/>
                  <a:pt x="537388" y="992505"/>
                </a:cubicBezTo>
                <a:cubicBezTo>
                  <a:pt x="540449" y="1001688"/>
                  <a:pt x="539914" y="995072"/>
                  <a:pt x="535483" y="1003935"/>
                </a:cubicBezTo>
                <a:cubicBezTo>
                  <a:pt x="534585" y="1005731"/>
                  <a:pt x="534832" y="1008082"/>
                  <a:pt x="533578" y="1009650"/>
                </a:cubicBezTo>
                <a:cubicBezTo>
                  <a:pt x="530010" y="1014110"/>
                  <a:pt x="520407" y="1015504"/>
                  <a:pt x="516433" y="1017270"/>
                </a:cubicBezTo>
                <a:cubicBezTo>
                  <a:pt x="506416" y="1021722"/>
                  <a:pt x="515368" y="1021451"/>
                  <a:pt x="503098" y="1022985"/>
                </a:cubicBezTo>
                <a:cubicBezTo>
                  <a:pt x="495511" y="1023933"/>
                  <a:pt x="487858" y="1024255"/>
                  <a:pt x="480238" y="1024890"/>
                </a:cubicBezTo>
                <a:cubicBezTo>
                  <a:pt x="465229" y="1029893"/>
                  <a:pt x="484293" y="1024039"/>
                  <a:pt x="451663" y="1028700"/>
                </a:cubicBezTo>
                <a:cubicBezTo>
                  <a:pt x="445867" y="1029528"/>
                  <a:pt x="440259" y="1031362"/>
                  <a:pt x="434518" y="1032510"/>
                </a:cubicBezTo>
                <a:cubicBezTo>
                  <a:pt x="430730" y="1033268"/>
                  <a:pt x="426898" y="1033780"/>
                  <a:pt x="423088" y="1034415"/>
                </a:cubicBezTo>
                <a:cubicBezTo>
                  <a:pt x="418008" y="1036320"/>
                  <a:pt x="412787" y="1037885"/>
                  <a:pt x="407848" y="1040130"/>
                </a:cubicBezTo>
                <a:cubicBezTo>
                  <a:pt x="405764" y="1041077"/>
                  <a:pt x="403965" y="1042566"/>
                  <a:pt x="402133" y="1043940"/>
                </a:cubicBezTo>
                <a:cubicBezTo>
                  <a:pt x="398880" y="1046380"/>
                  <a:pt x="396361" y="1049996"/>
                  <a:pt x="392608" y="1051560"/>
                </a:cubicBezTo>
                <a:cubicBezTo>
                  <a:pt x="388463" y="1053287"/>
                  <a:pt x="383663" y="1052524"/>
                  <a:pt x="379273" y="1053465"/>
                </a:cubicBezTo>
                <a:cubicBezTo>
                  <a:pt x="374753" y="1054434"/>
                  <a:pt x="370383" y="1056005"/>
                  <a:pt x="365938" y="1057275"/>
                </a:cubicBezTo>
                <a:cubicBezTo>
                  <a:pt x="364033" y="1058545"/>
                  <a:pt x="362271" y="1060061"/>
                  <a:pt x="360223" y="1061085"/>
                </a:cubicBezTo>
                <a:cubicBezTo>
                  <a:pt x="358427" y="1061983"/>
                  <a:pt x="356076" y="1061736"/>
                  <a:pt x="354508" y="1062990"/>
                </a:cubicBezTo>
                <a:cubicBezTo>
                  <a:pt x="352720" y="1064420"/>
                  <a:pt x="351968" y="1066800"/>
                  <a:pt x="350698" y="1068705"/>
                </a:cubicBezTo>
                <a:cubicBezTo>
                  <a:pt x="350063" y="1071245"/>
                  <a:pt x="347446" y="1074080"/>
                  <a:pt x="348793" y="1076325"/>
                </a:cubicBezTo>
                <a:cubicBezTo>
                  <a:pt x="352834" y="1083061"/>
                  <a:pt x="360941" y="1074908"/>
                  <a:pt x="364033" y="1074420"/>
                </a:cubicBezTo>
                <a:cubicBezTo>
                  <a:pt x="373462" y="1072931"/>
                  <a:pt x="383091" y="1073261"/>
                  <a:pt x="392608" y="1072515"/>
                </a:cubicBezTo>
                <a:lnTo>
                  <a:pt x="461188" y="1066800"/>
                </a:lnTo>
                <a:cubicBezTo>
                  <a:pt x="490676" y="1056971"/>
                  <a:pt x="460220" y="1068237"/>
                  <a:pt x="478333" y="1059180"/>
                </a:cubicBezTo>
                <a:cubicBezTo>
                  <a:pt x="480129" y="1058282"/>
                  <a:pt x="482168" y="1057980"/>
                  <a:pt x="484048" y="1057275"/>
                </a:cubicBezTo>
                <a:cubicBezTo>
                  <a:pt x="487250" y="1056074"/>
                  <a:pt x="490430" y="1054812"/>
                  <a:pt x="493573" y="1053465"/>
                </a:cubicBezTo>
                <a:cubicBezTo>
                  <a:pt x="515215" y="1044190"/>
                  <a:pt x="505411" y="1046525"/>
                  <a:pt x="527863" y="1042035"/>
                </a:cubicBezTo>
                <a:cubicBezTo>
                  <a:pt x="530430" y="1041522"/>
                  <a:pt x="522816" y="1043458"/>
                  <a:pt x="520243" y="1043940"/>
                </a:cubicBezTo>
                <a:cubicBezTo>
                  <a:pt x="512650" y="1045364"/>
                  <a:pt x="505003" y="1046480"/>
                  <a:pt x="497383" y="1047750"/>
                </a:cubicBezTo>
                <a:cubicBezTo>
                  <a:pt x="464423" y="1060934"/>
                  <a:pt x="504970" y="1043956"/>
                  <a:pt x="482143" y="1055370"/>
                </a:cubicBezTo>
                <a:cubicBezTo>
                  <a:pt x="474049" y="1059417"/>
                  <a:pt x="473082" y="1057694"/>
                  <a:pt x="466903" y="1062990"/>
                </a:cubicBezTo>
                <a:cubicBezTo>
                  <a:pt x="459971" y="1068932"/>
                  <a:pt x="453947" y="1078843"/>
                  <a:pt x="444043" y="1080135"/>
                </a:cubicBezTo>
                <a:cubicBezTo>
                  <a:pt x="431387" y="1081786"/>
                  <a:pt x="405943" y="1083945"/>
                  <a:pt x="405943" y="1083945"/>
                </a:cubicBezTo>
                <a:cubicBezTo>
                  <a:pt x="400925" y="1085952"/>
                  <a:pt x="393544" y="1088599"/>
                  <a:pt x="388798" y="1091565"/>
                </a:cubicBezTo>
                <a:cubicBezTo>
                  <a:pt x="386106" y="1093248"/>
                  <a:pt x="383718" y="1095375"/>
                  <a:pt x="381178" y="1097280"/>
                </a:cubicBezTo>
                <a:cubicBezTo>
                  <a:pt x="381813" y="1099820"/>
                  <a:pt x="381232" y="1103049"/>
                  <a:pt x="383083" y="1104900"/>
                </a:cubicBezTo>
                <a:cubicBezTo>
                  <a:pt x="385501" y="1107318"/>
                  <a:pt x="389226" y="1108203"/>
                  <a:pt x="392608" y="1108710"/>
                </a:cubicBezTo>
                <a:cubicBezTo>
                  <a:pt x="402049" y="1110126"/>
                  <a:pt x="411658" y="1109980"/>
                  <a:pt x="421183" y="1110615"/>
                </a:cubicBezTo>
                <a:cubicBezTo>
                  <a:pt x="433365" y="1112645"/>
                  <a:pt x="437927" y="1114431"/>
                  <a:pt x="451663" y="1110615"/>
                </a:cubicBezTo>
                <a:cubicBezTo>
                  <a:pt x="457135" y="1109095"/>
                  <a:pt x="461280" y="1103798"/>
                  <a:pt x="466903" y="1102995"/>
                </a:cubicBezTo>
                <a:lnTo>
                  <a:pt x="480238" y="1101090"/>
                </a:lnTo>
                <a:cubicBezTo>
                  <a:pt x="477698" y="1102360"/>
                  <a:pt x="475312" y="1104002"/>
                  <a:pt x="472618" y="1104900"/>
                </a:cubicBezTo>
                <a:cubicBezTo>
                  <a:pt x="469546" y="1105924"/>
                  <a:pt x="466234" y="1106020"/>
                  <a:pt x="463093" y="1106805"/>
                </a:cubicBezTo>
                <a:cubicBezTo>
                  <a:pt x="445473" y="1111210"/>
                  <a:pt x="477339" y="1106215"/>
                  <a:pt x="442138" y="1110615"/>
                </a:cubicBezTo>
                <a:lnTo>
                  <a:pt x="423088" y="1116330"/>
                </a:lnTo>
                <a:cubicBezTo>
                  <a:pt x="421169" y="1116921"/>
                  <a:pt x="417767" y="1116266"/>
                  <a:pt x="417373" y="1118235"/>
                </a:cubicBezTo>
                <a:cubicBezTo>
                  <a:pt x="416816" y="1121020"/>
                  <a:pt x="419913" y="1123315"/>
                  <a:pt x="421183" y="1125855"/>
                </a:cubicBezTo>
                <a:cubicBezTo>
                  <a:pt x="418643" y="1126490"/>
                  <a:pt x="416168" y="1127499"/>
                  <a:pt x="413563" y="1127760"/>
                </a:cubicBezTo>
                <a:cubicBezTo>
                  <a:pt x="403434" y="1128773"/>
                  <a:pt x="393150" y="1128155"/>
                  <a:pt x="383083" y="1129665"/>
                </a:cubicBezTo>
                <a:cubicBezTo>
                  <a:pt x="378312" y="1130381"/>
                  <a:pt x="373878" y="1135220"/>
                  <a:pt x="369748" y="1137285"/>
                </a:cubicBezTo>
                <a:cubicBezTo>
                  <a:pt x="363875" y="1140222"/>
                  <a:pt x="354046" y="1140438"/>
                  <a:pt x="348793" y="1141095"/>
                </a:cubicBezTo>
                <a:cubicBezTo>
                  <a:pt x="349428" y="1145540"/>
                  <a:pt x="349817" y="1150027"/>
                  <a:pt x="350698" y="1154430"/>
                </a:cubicBezTo>
                <a:cubicBezTo>
                  <a:pt x="356265" y="1182263"/>
                  <a:pt x="394880" y="1162430"/>
                  <a:pt x="423088" y="1163955"/>
                </a:cubicBezTo>
                <a:cubicBezTo>
                  <a:pt x="429438" y="1165225"/>
                  <a:pt x="435750" y="1166700"/>
                  <a:pt x="442138" y="1167765"/>
                </a:cubicBezTo>
                <a:cubicBezTo>
                  <a:pt x="447188" y="1168607"/>
                  <a:pt x="453118" y="1166830"/>
                  <a:pt x="457378" y="1169670"/>
                </a:cubicBezTo>
                <a:cubicBezTo>
                  <a:pt x="459283" y="1170940"/>
                  <a:pt x="455187" y="1173766"/>
                  <a:pt x="453568" y="1175385"/>
                </a:cubicBezTo>
                <a:cubicBezTo>
                  <a:pt x="448211" y="1180742"/>
                  <a:pt x="444086" y="1179823"/>
                  <a:pt x="436423" y="1181100"/>
                </a:cubicBezTo>
                <a:cubicBezTo>
                  <a:pt x="409187" y="1176910"/>
                  <a:pt x="400997" y="1173987"/>
                  <a:pt x="369748" y="1179195"/>
                </a:cubicBezTo>
                <a:cubicBezTo>
                  <a:pt x="367490" y="1179571"/>
                  <a:pt x="367269" y="1183047"/>
                  <a:pt x="365938" y="1184910"/>
                </a:cubicBezTo>
                <a:cubicBezTo>
                  <a:pt x="364093" y="1187494"/>
                  <a:pt x="362128" y="1189990"/>
                  <a:pt x="360223" y="1192530"/>
                </a:cubicBezTo>
                <a:cubicBezTo>
                  <a:pt x="363398" y="1194435"/>
                  <a:pt x="366608" y="1196283"/>
                  <a:pt x="369748" y="1198245"/>
                </a:cubicBezTo>
                <a:cubicBezTo>
                  <a:pt x="371690" y="1199458"/>
                  <a:pt x="373415" y="1201031"/>
                  <a:pt x="375463" y="1202055"/>
                </a:cubicBezTo>
                <a:cubicBezTo>
                  <a:pt x="380783" y="1204715"/>
                  <a:pt x="393574" y="1205731"/>
                  <a:pt x="367843" y="1202055"/>
                </a:cubicBezTo>
                <a:cubicBezTo>
                  <a:pt x="360858" y="1202690"/>
                  <a:pt x="353297" y="1201111"/>
                  <a:pt x="346888" y="1203960"/>
                </a:cubicBezTo>
                <a:cubicBezTo>
                  <a:pt x="344796" y="1204890"/>
                  <a:pt x="349079" y="1208056"/>
                  <a:pt x="350698" y="1209675"/>
                </a:cubicBezTo>
                <a:cubicBezTo>
                  <a:pt x="352317" y="1211294"/>
                  <a:pt x="354508" y="1212215"/>
                  <a:pt x="356413" y="1213485"/>
                </a:cubicBezTo>
                <a:cubicBezTo>
                  <a:pt x="357683" y="1216660"/>
                  <a:pt x="358694" y="1219951"/>
                  <a:pt x="360223" y="1223010"/>
                </a:cubicBezTo>
                <a:cubicBezTo>
                  <a:pt x="361247" y="1225058"/>
                  <a:pt x="365407" y="1226893"/>
                  <a:pt x="364033" y="1228725"/>
                </a:cubicBezTo>
                <a:cubicBezTo>
                  <a:pt x="362090" y="1231315"/>
                  <a:pt x="357683" y="1229995"/>
                  <a:pt x="354508" y="1230630"/>
                </a:cubicBezTo>
                <a:cubicBezTo>
                  <a:pt x="352603" y="1232535"/>
                  <a:pt x="349127" y="1233672"/>
                  <a:pt x="348793" y="1236345"/>
                </a:cubicBezTo>
                <a:cubicBezTo>
                  <a:pt x="348369" y="1239738"/>
                  <a:pt x="351664" y="1242582"/>
                  <a:pt x="352603" y="1245870"/>
                </a:cubicBezTo>
                <a:cubicBezTo>
                  <a:pt x="354211" y="1251499"/>
                  <a:pt x="355143" y="1257300"/>
                  <a:pt x="356413" y="1263015"/>
                </a:cubicBezTo>
                <a:cubicBezTo>
                  <a:pt x="355778" y="1265555"/>
                  <a:pt x="355260" y="1268127"/>
                  <a:pt x="354508" y="1270635"/>
                </a:cubicBezTo>
                <a:cubicBezTo>
                  <a:pt x="353354" y="1274482"/>
                  <a:pt x="350698" y="1282065"/>
                  <a:pt x="350698" y="1282065"/>
                </a:cubicBezTo>
                <a:lnTo>
                  <a:pt x="310693" y="1306830"/>
                </a:lnTo>
                <a:close/>
              </a:path>
            </a:pathLst>
          </a:cu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996623" y="6015850"/>
            <a:ext cx="13809" cy="731150"/>
          </a:xfrm>
          <a:custGeom>
            <a:avLst/>
            <a:gdLst>
              <a:gd name="connsiteX0" fmla="*/ 7620 w 45720"/>
              <a:gd name="connsiteY0" fmla="*/ 1501328 h 1503235"/>
              <a:gd name="connsiteX1" fmla="*/ 3810 w 45720"/>
              <a:gd name="connsiteY1" fmla="*/ 1468943 h 1503235"/>
              <a:gd name="connsiteX2" fmla="*/ 0 w 45720"/>
              <a:gd name="connsiteY2" fmla="*/ 1402268 h 1503235"/>
              <a:gd name="connsiteX3" fmla="*/ 1905 w 45720"/>
              <a:gd name="connsiteY3" fmla="*/ 1316543 h 1503235"/>
              <a:gd name="connsiteX4" fmla="*/ 3810 w 45720"/>
              <a:gd name="connsiteY4" fmla="*/ 1284158 h 1503235"/>
              <a:gd name="connsiteX5" fmla="*/ 9525 w 45720"/>
              <a:gd name="connsiteY5" fmla="*/ 1154618 h 1503235"/>
              <a:gd name="connsiteX6" fmla="*/ 13335 w 45720"/>
              <a:gd name="connsiteY6" fmla="*/ 1122233 h 1503235"/>
              <a:gd name="connsiteX7" fmla="*/ 15240 w 45720"/>
              <a:gd name="connsiteY7" fmla="*/ 1114613 h 1503235"/>
              <a:gd name="connsiteX8" fmla="*/ 13335 w 45720"/>
              <a:gd name="connsiteY8" fmla="*/ 1040318 h 1503235"/>
              <a:gd name="connsiteX9" fmla="*/ 11430 w 45720"/>
              <a:gd name="connsiteY9" fmla="*/ 1032698 h 1503235"/>
              <a:gd name="connsiteX10" fmla="*/ 9525 w 45720"/>
              <a:gd name="connsiteY10" fmla="*/ 1017458 h 1503235"/>
              <a:gd name="connsiteX11" fmla="*/ 7620 w 45720"/>
              <a:gd name="connsiteY11" fmla="*/ 979358 h 1503235"/>
              <a:gd name="connsiteX12" fmla="*/ 5715 w 45720"/>
              <a:gd name="connsiteY12" fmla="*/ 958403 h 1503235"/>
              <a:gd name="connsiteX13" fmla="*/ 9525 w 45720"/>
              <a:gd name="connsiteY13" fmla="*/ 796478 h 1503235"/>
              <a:gd name="connsiteX14" fmla="*/ 7620 w 45720"/>
              <a:gd name="connsiteY14" fmla="*/ 672653 h 1503235"/>
              <a:gd name="connsiteX15" fmla="*/ 3810 w 45720"/>
              <a:gd name="connsiteY15" fmla="*/ 609788 h 1503235"/>
              <a:gd name="connsiteX16" fmla="*/ 5715 w 45720"/>
              <a:gd name="connsiteY16" fmla="*/ 510728 h 1503235"/>
              <a:gd name="connsiteX17" fmla="*/ 7620 w 45720"/>
              <a:gd name="connsiteY17" fmla="*/ 505013 h 1503235"/>
              <a:gd name="connsiteX18" fmla="*/ 13335 w 45720"/>
              <a:gd name="connsiteY18" fmla="*/ 485963 h 1503235"/>
              <a:gd name="connsiteX19" fmla="*/ 17145 w 45720"/>
              <a:gd name="connsiteY19" fmla="*/ 480248 h 1503235"/>
              <a:gd name="connsiteX20" fmla="*/ 19050 w 45720"/>
              <a:gd name="connsiteY20" fmla="*/ 472628 h 1503235"/>
              <a:gd name="connsiteX21" fmla="*/ 22860 w 45720"/>
              <a:gd name="connsiteY21" fmla="*/ 442148 h 1503235"/>
              <a:gd name="connsiteX22" fmla="*/ 24765 w 45720"/>
              <a:gd name="connsiteY22" fmla="*/ 419288 h 1503235"/>
              <a:gd name="connsiteX23" fmla="*/ 19050 w 45720"/>
              <a:gd name="connsiteY23" fmla="*/ 394523 h 1503235"/>
              <a:gd name="connsiteX24" fmla="*/ 17145 w 45720"/>
              <a:gd name="connsiteY24" fmla="*/ 388808 h 1503235"/>
              <a:gd name="connsiteX25" fmla="*/ 15240 w 45720"/>
              <a:gd name="connsiteY25" fmla="*/ 371663 h 1503235"/>
              <a:gd name="connsiteX26" fmla="*/ 19050 w 45720"/>
              <a:gd name="connsiteY26" fmla="*/ 221168 h 1503235"/>
              <a:gd name="connsiteX27" fmla="*/ 17145 w 45720"/>
              <a:gd name="connsiteY27" fmla="*/ 110678 h 1503235"/>
              <a:gd name="connsiteX28" fmla="*/ 15240 w 45720"/>
              <a:gd name="connsiteY28" fmla="*/ 95438 h 1503235"/>
              <a:gd name="connsiteX29" fmla="*/ 13335 w 45720"/>
              <a:gd name="connsiteY29" fmla="*/ 74483 h 1503235"/>
              <a:gd name="connsiteX30" fmla="*/ 15240 w 45720"/>
              <a:gd name="connsiteY30" fmla="*/ 26858 h 1503235"/>
              <a:gd name="connsiteX31" fmla="*/ 19050 w 45720"/>
              <a:gd name="connsiteY31" fmla="*/ 13523 h 1503235"/>
              <a:gd name="connsiteX32" fmla="*/ 20955 w 45720"/>
              <a:gd name="connsiteY32" fmla="*/ 5903 h 1503235"/>
              <a:gd name="connsiteX33" fmla="*/ 20955 w 45720"/>
              <a:gd name="connsiteY33" fmla="*/ 9713 h 1503235"/>
              <a:gd name="connsiteX34" fmla="*/ 22860 w 45720"/>
              <a:gd name="connsiteY34" fmla="*/ 57338 h 1503235"/>
              <a:gd name="connsiteX35" fmla="*/ 24765 w 45720"/>
              <a:gd name="connsiteY35" fmla="*/ 68768 h 1503235"/>
              <a:gd name="connsiteX36" fmla="*/ 28575 w 45720"/>
              <a:gd name="connsiteY36" fmla="*/ 80198 h 1503235"/>
              <a:gd name="connsiteX37" fmla="*/ 30480 w 45720"/>
              <a:gd name="connsiteY37" fmla="*/ 116393 h 1503235"/>
              <a:gd name="connsiteX38" fmla="*/ 32385 w 45720"/>
              <a:gd name="connsiteY38" fmla="*/ 133538 h 1503235"/>
              <a:gd name="connsiteX39" fmla="*/ 30480 w 45720"/>
              <a:gd name="connsiteY39" fmla="*/ 213548 h 1503235"/>
              <a:gd name="connsiteX40" fmla="*/ 32385 w 45720"/>
              <a:gd name="connsiteY40" fmla="*/ 402143 h 1503235"/>
              <a:gd name="connsiteX41" fmla="*/ 34290 w 45720"/>
              <a:gd name="connsiteY41" fmla="*/ 417383 h 1503235"/>
              <a:gd name="connsiteX42" fmla="*/ 30480 w 45720"/>
              <a:gd name="connsiteY42" fmla="*/ 508823 h 1503235"/>
              <a:gd name="connsiteX43" fmla="*/ 28575 w 45720"/>
              <a:gd name="connsiteY43" fmla="*/ 531683 h 1503235"/>
              <a:gd name="connsiteX44" fmla="*/ 24765 w 45720"/>
              <a:gd name="connsiteY44" fmla="*/ 543113 h 1503235"/>
              <a:gd name="connsiteX45" fmla="*/ 22860 w 45720"/>
              <a:gd name="connsiteY45" fmla="*/ 548828 h 1503235"/>
              <a:gd name="connsiteX46" fmla="*/ 20955 w 45720"/>
              <a:gd name="connsiteY46" fmla="*/ 602168 h 1503235"/>
              <a:gd name="connsiteX47" fmla="*/ 19050 w 45720"/>
              <a:gd name="connsiteY47" fmla="*/ 611693 h 1503235"/>
              <a:gd name="connsiteX48" fmla="*/ 17145 w 45720"/>
              <a:gd name="connsiteY48" fmla="*/ 638363 h 1503235"/>
              <a:gd name="connsiteX49" fmla="*/ 19050 w 45720"/>
              <a:gd name="connsiteY49" fmla="*/ 647888 h 1503235"/>
              <a:gd name="connsiteX50" fmla="*/ 20955 w 45720"/>
              <a:gd name="connsiteY50" fmla="*/ 659318 h 1503235"/>
              <a:gd name="connsiteX51" fmla="*/ 22860 w 45720"/>
              <a:gd name="connsiteY51" fmla="*/ 653603 h 1503235"/>
              <a:gd name="connsiteX52" fmla="*/ 26670 w 45720"/>
              <a:gd name="connsiteY52" fmla="*/ 640268 h 1503235"/>
              <a:gd name="connsiteX53" fmla="*/ 24765 w 45720"/>
              <a:gd name="connsiteY53" fmla="*/ 623123 h 1503235"/>
              <a:gd name="connsiteX54" fmla="*/ 26670 w 45720"/>
              <a:gd name="connsiteY54" fmla="*/ 670748 h 1503235"/>
              <a:gd name="connsiteX55" fmla="*/ 28575 w 45720"/>
              <a:gd name="connsiteY55" fmla="*/ 727898 h 1503235"/>
              <a:gd name="connsiteX56" fmla="*/ 30480 w 45720"/>
              <a:gd name="connsiteY56" fmla="*/ 777428 h 1503235"/>
              <a:gd name="connsiteX57" fmla="*/ 32385 w 45720"/>
              <a:gd name="connsiteY57" fmla="*/ 893633 h 1503235"/>
              <a:gd name="connsiteX58" fmla="*/ 34290 w 45720"/>
              <a:gd name="connsiteY58" fmla="*/ 899348 h 1503235"/>
              <a:gd name="connsiteX59" fmla="*/ 36195 w 45720"/>
              <a:gd name="connsiteY59" fmla="*/ 983168 h 1503235"/>
              <a:gd name="connsiteX60" fmla="*/ 40005 w 45720"/>
              <a:gd name="connsiteY60" fmla="*/ 1011743 h 1503235"/>
              <a:gd name="connsiteX61" fmla="*/ 36195 w 45720"/>
              <a:gd name="connsiteY61" fmla="*/ 1051748 h 1503235"/>
              <a:gd name="connsiteX62" fmla="*/ 38100 w 45720"/>
              <a:gd name="connsiteY62" fmla="*/ 1179383 h 1503235"/>
              <a:gd name="connsiteX63" fmla="*/ 36195 w 45720"/>
              <a:gd name="connsiteY63" fmla="*/ 1192718 h 1503235"/>
              <a:gd name="connsiteX64" fmla="*/ 34290 w 45720"/>
              <a:gd name="connsiteY64" fmla="*/ 1179383 h 1503235"/>
              <a:gd name="connsiteX65" fmla="*/ 32385 w 45720"/>
              <a:gd name="connsiteY65" fmla="*/ 1171763 h 1503235"/>
              <a:gd name="connsiteX66" fmla="*/ 30480 w 45720"/>
              <a:gd name="connsiteY66" fmla="*/ 1101278 h 1503235"/>
              <a:gd name="connsiteX67" fmla="*/ 26670 w 45720"/>
              <a:gd name="connsiteY67" fmla="*/ 1072703 h 1503235"/>
              <a:gd name="connsiteX68" fmla="*/ 28575 w 45720"/>
              <a:gd name="connsiteY68" fmla="*/ 1055558 h 1503235"/>
              <a:gd name="connsiteX69" fmla="*/ 30480 w 45720"/>
              <a:gd name="connsiteY69" fmla="*/ 1061273 h 1503235"/>
              <a:gd name="connsiteX70" fmla="*/ 32385 w 45720"/>
              <a:gd name="connsiteY70" fmla="*/ 1106993 h 1503235"/>
              <a:gd name="connsiteX71" fmla="*/ 36195 w 45720"/>
              <a:gd name="connsiteY71" fmla="*/ 1120328 h 1503235"/>
              <a:gd name="connsiteX72" fmla="*/ 40005 w 45720"/>
              <a:gd name="connsiteY72" fmla="*/ 1137473 h 1503235"/>
              <a:gd name="connsiteX73" fmla="*/ 41910 w 45720"/>
              <a:gd name="connsiteY73" fmla="*/ 1177478 h 1503235"/>
              <a:gd name="connsiteX74" fmla="*/ 45720 w 45720"/>
              <a:gd name="connsiteY74" fmla="*/ 1225103 h 1503235"/>
              <a:gd name="connsiteX75" fmla="*/ 43815 w 45720"/>
              <a:gd name="connsiteY75" fmla="*/ 1329878 h 1503235"/>
              <a:gd name="connsiteX76" fmla="*/ 41910 w 45720"/>
              <a:gd name="connsiteY76" fmla="*/ 1337498 h 1503235"/>
              <a:gd name="connsiteX77" fmla="*/ 43815 w 45720"/>
              <a:gd name="connsiteY77" fmla="*/ 1491803 h 1503235"/>
              <a:gd name="connsiteX78" fmla="*/ 7620 w 45720"/>
              <a:gd name="connsiteY78" fmla="*/ 1501328 h 150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45720" h="1503235">
                <a:moveTo>
                  <a:pt x="7620" y="1501328"/>
                </a:moveTo>
                <a:cubicBezTo>
                  <a:pt x="953" y="1497518"/>
                  <a:pt x="5237" y="1491293"/>
                  <a:pt x="3810" y="1468943"/>
                </a:cubicBezTo>
                <a:cubicBezTo>
                  <a:pt x="2392" y="1446727"/>
                  <a:pt x="0" y="1402268"/>
                  <a:pt x="0" y="1402268"/>
                </a:cubicBezTo>
                <a:cubicBezTo>
                  <a:pt x="635" y="1373693"/>
                  <a:pt x="983" y="1345110"/>
                  <a:pt x="1905" y="1316543"/>
                </a:cubicBezTo>
                <a:cubicBezTo>
                  <a:pt x="2254" y="1305735"/>
                  <a:pt x="3497" y="1294967"/>
                  <a:pt x="3810" y="1284158"/>
                </a:cubicBezTo>
                <a:cubicBezTo>
                  <a:pt x="8354" y="1127376"/>
                  <a:pt x="861" y="1232591"/>
                  <a:pt x="9525" y="1154618"/>
                </a:cubicBezTo>
                <a:cubicBezTo>
                  <a:pt x="10035" y="1150029"/>
                  <a:pt x="12462" y="1127469"/>
                  <a:pt x="13335" y="1122233"/>
                </a:cubicBezTo>
                <a:cubicBezTo>
                  <a:pt x="13765" y="1119650"/>
                  <a:pt x="14605" y="1117153"/>
                  <a:pt x="15240" y="1114613"/>
                </a:cubicBezTo>
                <a:cubicBezTo>
                  <a:pt x="14605" y="1089848"/>
                  <a:pt x="14486" y="1065064"/>
                  <a:pt x="13335" y="1040318"/>
                </a:cubicBezTo>
                <a:cubicBezTo>
                  <a:pt x="13213" y="1037703"/>
                  <a:pt x="11860" y="1035281"/>
                  <a:pt x="11430" y="1032698"/>
                </a:cubicBezTo>
                <a:cubicBezTo>
                  <a:pt x="10588" y="1027648"/>
                  <a:pt x="10160" y="1022538"/>
                  <a:pt x="9525" y="1017458"/>
                </a:cubicBezTo>
                <a:cubicBezTo>
                  <a:pt x="8890" y="1004758"/>
                  <a:pt x="8439" y="992047"/>
                  <a:pt x="7620" y="979358"/>
                </a:cubicBezTo>
                <a:cubicBezTo>
                  <a:pt x="7168" y="972359"/>
                  <a:pt x="5715" y="965417"/>
                  <a:pt x="5715" y="958403"/>
                </a:cubicBezTo>
                <a:cubicBezTo>
                  <a:pt x="5715" y="839224"/>
                  <a:pt x="4479" y="862078"/>
                  <a:pt x="9525" y="796478"/>
                </a:cubicBezTo>
                <a:cubicBezTo>
                  <a:pt x="8890" y="755203"/>
                  <a:pt x="8883" y="713914"/>
                  <a:pt x="7620" y="672653"/>
                </a:cubicBezTo>
                <a:cubicBezTo>
                  <a:pt x="6978" y="651669"/>
                  <a:pt x="3810" y="609788"/>
                  <a:pt x="3810" y="609788"/>
                </a:cubicBezTo>
                <a:cubicBezTo>
                  <a:pt x="4445" y="576768"/>
                  <a:pt x="4515" y="543732"/>
                  <a:pt x="5715" y="510728"/>
                </a:cubicBezTo>
                <a:cubicBezTo>
                  <a:pt x="5788" y="508721"/>
                  <a:pt x="7068" y="506944"/>
                  <a:pt x="7620" y="505013"/>
                </a:cubicBezTo>
                <a:cubicBezTo>
                  <a:pt x="8951" y="500354"/>
                  <a:pt x="11071" y="489358"/>
                  <a:pt x="13335" y="485963"/>
                </a:cubicBezTo>
                <a:lnTo>
                  <a:pt x="17145" y="480248"/>
                </a:lnTo>
                <a:cubicBezTo>
                  <a:pt x="17780" y="477708"/>
                  <a:pt x="18537" y="475195"/>
                  <a:pt x="19050" y="472628"/>
                </a:cubicBezTo>
                <a:cubicBezTo>
                  <a:pt x="21281" y="461474"/>
                  <a:pt x="21766" y="454185"/>
                  <a:pt x="22860" y="442148"/>
                </a:cubicBezTo>
                <a:cubicBezTo>
                  <a:pt x="23552" y="434533"/>
                  <a:pt x="24130" y="426908"/>
                  <a:pt x="24765" y="419288"/>
                </a:cubicBezTo>
                <a:cubicBezTo>
                  <a:pt x="22292" y="401977"/>
                  <a:pt x="24280" y="410213"/>
                  <a:pt x="19050" y="394523"/>
                </a:cubicBezTo>
                <a:lnTo>
                  <a:pt x="17145" y="388808"/>
                </a:lnTo>
                <a:cubicBezTo>
                  <a:pt x="16510" y="383093"/>
                  <a:pt x="15240" y="377413"/>
                  <a:pt x="15240" y="371663"/>
                </a:cubicBezTo>
                <a:cubicBezTo>
                  <a:pt x="15240" y="264050"/>
                  <a:pt x="14331" y="282510"/>
                  <a:pt x="19050" y="221168"/>
                </a:cubicBezTo>
                <a:cubicBezTo>
                  <a:pt x="18415" y="184338"/>
                  <a:pt x="18261" y="147497"/>
                  <a:pt x="17145" y="110678"/>
                </a:cubicBezTo>
                <a:cubicBezTo>
                  <a:pt x="16990" y="105561"/>
                  <a:pt x="15776" y="100529"/>
                  <a:pt x="15240" y="95438"/>
                </a:cubicBezTo>
                <a:cubicBezTo>
                  <a:pt x="14506" y="88463"/>
                  <a:pt x="13970" y="81468"/>
                  <a:pt x="13335" y="74483"/>
                </a:cubicBezTo>
                <a:cubicBezTo>
                  <a:pt x="13970" y="58608"/>
                  <a:pt x="14147" y="42708"/>
                  <a:pt x="15240" y="26858"/>
                </a:cubicBezTo>
                <a:cubicBezTo>
                  <a:pt x="15511" y="22933"/>
                  <a:pt x="17944" y="17394"/>
                  <a:pt x="19050" y="13523"/>
                </a:cubicBezTo>
                <a:cubicBezTo>
                  <a:pt x="19769" y="11006"/>
                  <a:pt x="20236" y="8420"/>
                  <a:pt x="20955" y="5903"/>
                </a:cubicBezTo>
                <a:cubicBezTo>
                  <a:pt x="24860" y="-7765"/>
                  <a:pt x="21680" y="6090"/>
                  <a:pt x="20955" y="9713"/>
                </a:cubicBezTo>
                <a:cubicBezTo>
                  <a:pt x="21590" y="25588"/>
                  <a:pt x="21837" y="41483"/>
                  <a:pt x="22860" y="57338"/>
                </a:cubicBezTo>
                <a:cubicBezTo>
                  <a:pt x="23109" y="61193"/>
                  <a:pt x="23828" y="65021"/>
                  <a:pt x="24765" y="68768"/>
                </a:cubicBezTo>
                <a:cubicBezTo>
                  <a:pt x="25739" y="72664"/>
                  <a:pt x="28575" y="80198"/>
                  <a:pt x="28575" y="80198"/>
                </a:cubicBezTo>
                <a:cubicBezTo>
                  <a:pt x="29210" y="92263"/>
                  <a:pt x="29619" y="104342"/>
                  <a:pt x="30480" y="116393"/>
                </a:cubicBezTo>
                <a:cubicBezTo>
                  <a:pt x="30890" y="122129"/>
                  <a:pt x="32385" y="127788"/>
                  <a:pt x="32385" y="133538"/>
                </a:cubicBezTo>
                <a:cubicBezTo>
                  <a:pt x="32385" y="160216"/>
                  <a:pt x="31115" y="186878"/>
                  <a:pt x="30480" y="213548"/>
                </a:cubicBezTo>
                <a:cubicBezTo>
                  <a:pt x="31115" y="276413"/>
                  <a:pt x="31210" y="339286"/>
                  <a:pt x="32385" y="402143"/>
                </a:cubicBezTo>
                <a:cubicBezTo>
                  <a:pt x="32481" y="407262"/>
                  <a:pt x="34290" y="412263"/>
                  <a:pt x="34290" y="417383"/>
                </a:cubicBezTo>
                <a:cubicBezTo>
                  <a:pt x="34290" y="489641"/>
                  <a:pt x="34239" y="467476"/>
                  <a:pt x="30480" y="508823"/>
                </a:cubicBezTo>
                <a:cubicBezTo>
                  <a:pt x="29788" y="516438"/>
                  <a:pt x="29832" y="524141"/>
                  <a:pt x="28575" y="531683"/>
                </a:cubicBezTo>
                <a:cubicBezTo>
                  <a:pt x="27915" y="535644"/>
                  <a:pt x="26035" y="539303"/>
                  <a:pt x="24765" y="543113"/>
                </a:cubicBezTo>
                <a:lnTo>
                  <a:pt x="22860" y="548828"/>
                </a:lnTo>
                <a:cubicBezTo>
                  <a:pt x="22225" y="566608"/>
                  <a:pt x="22031" y="584409"/>
                  <a:pt x="20955" y="602168"/>
                </a:cubicBezTo>
                <a:cubicBezTo>
                  <a:pt x="20759" y="605400"/>
                  <a:pt x="19389" y="608473"/>
                  <a:pt x="19050" y="611693"/>
                </a:cubicBezTo>
                <a:cubicBezTo>
                  <a:pt x="18117" y="620557"/>
                  <a:pt x="17780" y="629473"/>
                  <a:pt x="17145" y="638363"/>
                </a:cubicBezTo>
                <a:cubicBezTo>
                  <a:pt x="17780" y="641538"/>
                  <a:pt x="18471" y="644702"/>
                  <a:pt x="19050" y="647888"/>
                </a:cubicBezTo>
                <a:cubicBezTo>
                  <a:pt x="19741" y="651688"/>
                  <a:pt x="18812" y="656104"/>
                  <a:pt x="20955" y="659318"/>
                </a:cubicBezTo>
                <a:cubicBezTo>
                  <a:pt x="22069" y="660989"/>
                  <a:pt x="22308" y="655534"/>
                  <a:pt x="22860" y="653603"/>
                </a:cubicBezTo>
                <a:cubicBezTo>
                  <a:pt x="27644" y="636859"/>
                  <a:pt x="22102" y="653971"/>
                  <a:pt x="26670" y="640268"/>
                </a:cubicBezTo>
                <a:cubicBezTo>
                  <a:pt x="26035" y="634553"/>
                  <a:pt x="24765" y="617373"/>
                  <a:pt x="24765" y="623123"/>
                </a:cubicBezTo>
                <a:cubicBezTo>
                  <a:pt x="24765" y="639011"/>
                  <a:pt x="26093" y="654871"/>
                  <a:pt x="26670" y="670748"/>
                </a:cubicBezTo>
                <a:cubicBezTo>
                  <a:pt x="27363" y="689796"/>
                  <a:pt x="27895" y="708850"/>
                  <a:pt x="28575" y="727898"/>
                </a:cubicBezTo>
                <a:cubicBezTo>
                  <a:pt x="29165" y="744410"/>
                  <a:pt x="29845" y="760918"/>
                  <a:pt x="30480" y="777428"/>
                </a:cubicBezTo>
                <a:cubicBezTo>
                  <a:pt x="31115" y="816163"/>
                  <a:pt x="31175" y="854912"/>
                  <a:pt x="32385" y="893633"/>
                </a:cubicBezTo>
                <a:cubicBezTo>
                  <a:pt x="32448" y="895640"/>
                  <a:pt x="34205" y="897342"/>
                  <a:pt x="34290" y="899348"/>
                </a:cubicBezTo>
                <a:cubicBezTo>
                  <a:pt x="35478" y="927270"/>
                  <a:pt x="35198" y="955239"/>
                  <a:pt x="36195" y="983168"/>
                </a:cubicBezTo>
                <a:cubicBezTo>
                  <a:pt x="36941" y="1004051"/>
                  <a:pt x="36030" y="999819"/>
                  <a:pt x="40005" y="1011743"/>
                </a:cubicBezTo>
                <a:cubicBezTo>
                  <a:pt x="39047" y="1020363"/>
                  <a:pt x="36195" y="1044600"/>
                  <a:pt x="36195" y="1051748"/>
                </a:cubicBezTo>
                <a:cubicBezTo>
                  <a:pt x="36195" y="1094298"/>
                  <a:pt x="37465" y="1136838"/>
                  <a:pt x="38100" y="1179383"/>
                </a:cubicBezTo>
                <a:cubicBezTo>
                  <a:pt x="37465" y="1183828"/>
                  <a:pt x="40685" y="1192718"/>
                  <a:pt x="36195" y="1192718"/>
                </a:cubicBezTo>
                <a:cubicBezTo>
                  <a:pt x="31705" y="1192718"/>
                  <a:pt x="35093" y="1183801"/>
                  <a:pt x="34290" y="1179383"/>
                </a:cubicBezTo>
                <a:cubicBezTo>
                  <a:pt x="33822" y="1176807"/>
                  <a:pt x="33020" y="1174303"/>
                  <a:pt x="32385" y="1171763"/>
                </a:cubicBezTo>
                <a:cubicBezTo>
                  <a:pt x="31750" y="1148268"/>
                  <a:pt x="31501" y="1124759"/>
                  <a:pt x="30480" y="1101278"/>
                </a:cubicBezTo>
                <a:cubicBezTo>
                  <a:pt x="30069" y="1091815"/>
                  <a:pt x="28231" y="1082066"/>
                  <a:pt x="26670" y="1072703"/>
                </a:cubicBezTo>
                <a:cubicBezTo>
                  <a:pt x="27305" y="1066988"/>
                  <a:pt x="26757" y="1061013"/>
                  <a:pt x="28575" y="1055558"/>
                </a:cubicBezTo>
                <a:cubicBezTo>
                  <a:pt x="29210" y="1053653"/>
                  <a:pt x="30332" y="1059270"/>
                  <a:pt x="30480" y="1061273"/>
                </a:cubicBezTo>
                <a:cubicBezTo>
                  <a:pt x="31607" y="1076485"/>
                  <a:pt x="31298" y="1091779"/>
                  <a:pt x="32385" y="1106993"/>
                </a:cubicBezTo>
                <a:cubicBezTo>
                  <a:pt x="32822" y="1113107"/>
                  <a:pt x="34962" y="1114778"/>
                  <a:pt x="36195" y="1120328"/>
                </a:cubicBezTo>
                <a:cubicBezTo>
                  <a:pt x="40665" y="1140444"/>
                  <a:pt x="35717" y="1124608"/>
                  <a:pt x="40005" y="1137473"/>
                </a:cubicBezTo>
                <a:cubicBezTo>
                  <a:pt x="40640" y="1150808"/>
                  <a:pt x="41148" y="1164150"/>
                  <a:pt x="41910" y="1177478"/>
                </a:cubicBezTo>
                <a:cubicBezTo>
                  <a:pt x="43020" y="1196901"/>
                  <a:pt x="44027" y="1206481"/>
                  <a:pt x="45720" y="1225103"/>
                </a:cubicBezTo>
                <a:cubicBezTo>
                  <a:pt x="45085" y="1260028"/>
                  <a:pt x="44998" y="1294967"/>
                  <a:pt x="43815" y="1329878"/>
                </a:cubicBezTo>
                <a:cubicBezTo>
                  <a:pt x="43726" y="1332495"/>
                  <a:pt x="41910" y="1334880"/>
                  <a:pt x="41910" y="1337498"/>
                </a:cubicBezTo>
                <a:cubicBezTo>
                  <a:pt x="41910" y="1388937"/>
                  <a:pt x="43180" y="1440368"/>
                  <a:pt x="43815" y="1491803"/>
                </a:cubicBezTo>
                <a:cubicBezTo>
                  <a:pt x="41806" y="1503859"/>
                  <a:pt x="14287" y="1505138"/>
                  <a:pt x="7620" y="1501328"/>
                </a:cubicBezTo>
                <a:close/>
              </a:path>
            </a:pathLst>
          </a:cu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6904507" y="5998337"/>
            <a:ext cx="201072" cy="646741"/>
          </a:xfrm>
          <a:custGeom>
            <a:avLst/>
            <a:gdLst>
              <a:gd name="connsiteX0" fmla="*/ 310693 w 665710"/>
              <a:gd name="connsiteY0" fmla="*/ 1306830 h 1329691"/>
              <a:gd name="connsiteX1" fmla="*/ 236398 w 665710"/>
              <a:gd name="connsiteY1" fmla="*/ 1303020 h 1329691"/>
              <a:gd name="connsiteX2" fmla="*/ 184963 w 665710"/>
              <a:gd name="connsiteY2" fmla="*/ 1304925 h 1329691"/>
              <a:gd name="connsiteX3" fmla="*/ 150673 w 665710"/>
              <a:gd name="connsiteY3" fmla="*/ 1316355 h 1329691"/>
              <a:gd name="connsiteX4" fmla="*/ 139243 w 665710"/>
              <a:gd name="connsiteY4" fmla="*/ 1320165 h 1329691"/>
              <a:gd name="connsiteX5" fmla="*/ 133528 w 665710"/>
              <a:gd name="connsiteY5" fmla="*/ 1322070 h 1329691"/>
              <a:gd name="connsiteX6" fmla="*/ 82093 w 665710"/>
              <a:gd name="connsiteY6" fmla="*/ 1325880 h 1329691"/>
              <a:gd name="connsiteX7" fmla="*/ 51613 w 665710"/>
              <a:gd name="connsiteY7" fmla="*/ 1327785 h 1329691"/>
              <a:gd name="connsiteX8" fmla="*/ 45898 w 665710"/>
              <a:gd name="connsiteY8" fmla="*/ 1325880 h 1329691"/>
              <a:gd name="connsiteX9" fmla="*/ 51613 w 665710"/>
              <a:gd name="connsiteY9" fmla="*/ 1323975 h 1329691"/>
              <a:gd name="connsiteX10" fmla="*/ 95428 w 665710"/>
              <a:gd name="connsiteY10" fmla="*/ 1320165 h 1329691"/>
              <a:gd name="connsiteX11" fmla="*/ 103048 w 665710"/>
              <a:gd name="connsiteY11" fmla="*/ 1318260 h 1329691"/>
              <a:gd name="connsiteX12" fmla="*/ 108763 w 665710"/>
              <a:gd name="connsiteY12" fmla="*/ 1316355 h 1329691"/>
              <a:gd name="connsiteX13" fmla="*/ 131623 w 665710"/>
              <a:gd name="connsiteY13" fmla="*/ 1310640 h 1329691"/>
              <a:gd name="connsiteX14" fmla="*/ 137338 w 665710"/>
              <a:gd name="connsiteY14" fmla="*/ 1308735 h 1329691"/>
              <a:gd name="connsiteX15" fmla="*/ 143053 w 665710"/>
              <a:gd name="connsiteY15" fmla="*/ 1306830 h 1329691"/>
              <a:gd name="connsiteX16" fmla="*/ 154483 w 665710"/>
              <a:gd name="connsiteY16" fmla="*/ 1299210 h 1329691"/>
              <a:gd name="connsiteX17" fmla="*/ 160198 w 665710"/>
              <a:gd name="connsiteY17" fmla="*/ 1295400 h 1329691"/>
              <a:gd name="connsiteX18" fmla="*/ 169723 w 665710"/>
              <a:gd name="connsiteY18" fmla="*/ 1293495 h 1329691"/>
              <a:gd name="connsiteX19" fmla="*/ 175438 w 665710"/>
              <a:gd name="connsiteY19" fmla="*/ 1291590 h 1329691"/>
              <a:gd name="connsiteX20" fmla="*/ 196393 w 665710"/>
              <a:gd name="connsiteY20" fmla="*/ 1289685 h 1329691"/>
              <a:gd name="connsiteX21" fmla="*/ 249733 w 665710"/>
              <a:gd name="connsiteY21" fmla="*/ 1283970 h 1329691"/>
              <a:gd name="connsiteX22" fmla="*/ 266878 w 665710"/>
              <a:gd name="connsiteY22" fmla="*/ 1282065 h 1329691"/>
              <a:gd name="connsiteX23" fmla="*/ 276403 w 665710"/>
              <a:gd name="connsiteY23" fmla="*/ 1280160 h 1329691"/>
              <a:gd name="connsiteX24" fmla="*/ 289738 w 665710"/>
              <a:gd name="connsiteY24" fmla="*/ 1278255 h 1329691"/>
              <a:gd name="connsiteX25" fmla="*/ 304978 w 665710"/>
              <a:gd name="connsiteY25" fmla="*/ 1268730 h 1329691"/>
              <a:gd name="connsiteX26" fmla="*/ 308788 w 665710"/>
              <a:gd name="connsiteY26" fmla="*/ 1257300 h 1329691"/>
              <a:gd name="connsiteX27" fmla="*/ 291643 w 665710"/>
              <a:gd name="connsiteY27" fmla="*/ 1251585 h 1329691"/>
              <a:gd name="connsiteX28" fmla="*/ 285928 w 665710"/>
              <a:gd name="connsiteY28" fmla="*/ 1249680 h 1329691"/>
              <a:gd name="connsiteX29" fmla="*/ 257353 w 665710"/>
              <a:gd name="connsiteY29" fmla="*/ 1251585 h 1329691"/>
              <a:gd name="connsiteX30" fmla="*/ 251638 w 665710"/>
              <a:gd name="connsiteY30" fmla="*/ 1253490 h 1329691"/>
              <a:gd name="connsiteX31" fmla="*/ 228778 w 665710"/>
              <a:gd name="connsiteY31" fmla="*/ 1255395 h 1329691"/>
              <a:gd name="connsiteX32" fmla="*/ 205918 w 665710"/>
              <a:gd name="connsiteY32" fmla="*/ 1259205 h 1329691"/>
              <a:gd name="connsiteX33" fmla="*/ 190678 w 665710"/>
              <a:gd name="connsiteY33" fmla="*/ 1257300 h 1329691"/>
              <a:gd name="connsiteX34" fmla="*/ 173533 w 665710"/>
              <a:gd name="connsiteY34" fmla="*/ 1249680 h 1329691"/>
              <a:gd name="connsiteX35" fmla="*/ 162103 w 665710"/>
              <a:gd name="connsiteY35" fmla="*/ 1245870 h 1329691"/>
              <a:gd name="connsiteX36" fmla="*/ 125908 w 665710"/>
              <a:gd name="connsiteY36" fmla="*/ 1247775 h 1329691"/>
              <a:gd name="connsiteX37" fmla="*/ 131623 w 665710"/>
              <a:gd name="connsiteY37" fmla="*/ 1243965 h 1329691"/>
              <a:gd name="connsiteX38" fmla="*/ 139243 w 665710"/>
              <a:gd name="connsiteY38" fmla="*/ 1242060 h 1329691"/>
              <a:gd name="connsiteX39" fmla="*/ 164008 w 665710"/>
              <a:gd name="connsiteY39" fmla="*/ 1236345 h 1329691"/>
              <a:gd name="connsiteX40" fmla="*/ 186868 w 665710"/>
              <a:gd name="connsiteY40" fmla="*/ 1238250 h 1329691"/>
              <a:gd name="connsiteX41" fmla="*/ 202108 w 665710"/>
              <a:gd name="connsiteY41" fmla="*/ 1240155 h 1329691"/>
              <a:gd name="connsiteX42" fmla="*/ 224968 w 665710"/>
              <a:gd name="connsiteY42" fmla="*/ 1242060 h 1329691"/>
              <a:gd name="connsiteX43" fmla="*/ 264973 w 665710"/>
              <a:gd name="connsiteY43" fmla="*/ 1240155 h 1329691"/>
              <a:gd name="connsiteX44" fmla="*/ 270688 w 665710"/>
              <a:gd name="connsiteY44" fmla="*/ 1236345 h 1329691"/>
              <a:gd name="connsiteX45" fmla="*/ 287833 w 665710"/>
              <a:gd name="connsiteY45" fmla="*/ 1230630 h 1329691"/>
              <a:gd name="connsiteX46" fmla="*/ 293548 w 665710"/>
              <a:gd name="connsiteY46" fmla="*/ 1228725 h 1329691"/>
              <a:gd name="connsiteX47" fmla="*/ 304978 w 665710"/>
              <a:gd name="connsiteY47" fmla="*/ 1223010 h 1329691"/>
              <a:gd name="connsiteX48" fmla="*/ 299263 w 665710"/>
              <a:gd name="connsiteY48" fmla="*/ 1219200 h 1329691"/>
              <a:gd name="connsiteX49" fmla="*/ 264973 w 665710"/>
              <a:gd name="connsiteY49" fmla="*/ 1221105 h 1329691"/>
              <a:gd name="connsiteX50" fmla="*/ 209728 w 665710"/>
              <a:gd name="connsiteY50" fmla="*/ 1223010 h 1329691"/>
              <a:gd name="connsiteX51" fmla="*/ 164008 w 665710"/>
              <a:gd name="connsiteY51" fmla="*/ 1219200 h 1329691"/>
              <a:gd name="connsiteX52" fmla="*/ 152578 w 665710"/>
              <a:gd name="connsiteY52" fmla="*/ 1215390 h 1329691"/>
              <a:gd name="connsiteX53" fmla="*/ 146863 w 665710"/>
              <a:gd name="connsiteY53" fmla="*/ 1213485 h 1329691"/>
              <a:gd name="connsiteX54" fmla="*/ 167818 w 665710"/>
              <a:gd name="connsiteY54" fmla="*/ 1211580 h 1329691"/>
              <a:gd name="connsiteX55" fmla="*/ 202108 w 665710"/>
              <a:gd name="connsiteY55" fmla="*/ 1209675 h 1329691"/>
              <a:gd name="connsiteX56" fmla="*/ 213538 w 665710"/>
              <a:gd name="connsiteY56" fmla="*/ 1205865 h 1329691"/>
              <a:gd name="connsiteX57" fmla="*/ 224968 w 665710"/>
              <a:gd name="connsiteY57" fmla="*/ 1202055 h 1329691"/>
              <a:gd name="connsiteX58" fmla="*/ 230683 w 665710"/>
              <a:gd name="connsiteY58" fmla="*/ 1200150 h 1329691"/>
              <a:gd name="connsiteX59" fmla="*/ 236398 w 665710"/>
              <a:gd name="connsiteY59" fmla="*/ 1198245 h 1329691"/>
              <a:gd name="connsiteX60" fmla="*/ 308788 w 665710"/>
              <a:gd name="connsiteY60" fmla="*/ 1198245 h 1329691"/>
              <a:gd name="connsiteX61" fmla="*/ 316408 w 665710"/>
              <a:gd name="connsiteY61" fmla="*/ 1186815 h 1329691"/>
              <a:gd name="connsiteX62" fmla="*/ 310693 w 665710"/>
              <a:gd name="connsiteY62" fmla="*/ 1183005 h 1329691"/>
              <a:gd name="connsiteX63" fmla="*/ 238303 w 665710"/>
              <a:gd name="connsiteY63" fmla="*/ 1177290 h 1329691"/>
              <a:gd name="connsiteX64" fmla="*/ 224968 w 665710"/>
              <a:gd name="connsiteY64" fmla="*/ 1175385 h 1329691"/>
              <a:gd name="connsiteX65" fmla="*/ 219253 w 665710"/>
              <a:gd name="connsiteY65" fmla="*/ 1173480 h 1329691"/>
              <a:gd name="connsiteX66" fmla="*/ 205918 w 665710"/>
              <a:gd name="connsiteY66" fmla="*/ 1171575 h 1329691"/>
              <a:gd name="connsiteX67" fmla="*/ 183058 w 665710"/>
              <a:gd name="connsiteY67" fmla="*/ 1165860 h 1329691"/>
              <a:gd name="connsiteX68" fmla="*/ 171628 w 665710"/>
              <a:gd name="connsiteY68" fmla="*/ 1162050 h 1329691"/>
              <a:gd name="connsiteX69" fmla="*/ 156388 w 665710"/>
              <a:gd name="connsiteY69" fmla="*/ 1158240 h 1329691"/>
              <a:gd name="connsiteX70" fmla="*/ 150673 w 665710"/>
              <a:gd name="connsiteY70" fmla="*/ 1154430 h 1329691"/>
              <a:gd name="connsiteX71" fmla="*/ 165913 w 665710"/>
              <a:gd name="connsiteY71" fmla="*/ 1154430 h 1329691"/>
              <a:gd name="connsiteX72" fmla="*/ 186868 w 665710"/>
              <a:gd name="connsiteY72" fmla="*/ 1156335 h 1329691"/>
              <a:gd name="connsiteX73" fmla="*/ 204013 w 665710"/>
              <a:gd name="connsiteY73" fmla="*/ 1160145 h 1329691"/>
              <a:gd name="connsiteX74" fmla="*/ 221158 w 665710"/>
              <a:gd name="connsiteY74" fmla="*/ 1162050 h 1329691"/>
              <a:gd name="connsiteX75" fmla="*/ 251638 w 665710"/>
              <a:gd name="connsiteY75" fmla="*/ 1165860 h 1329691"/>
              <a:gd name="connsiteX76" fmla="*/ 264973 w 665710"/>
              <a:gd name="connsiteY76" fmla="*/ 1163955 h 1329691"/>
              <a:gd name="connsiteX77" fmla="*/ 272593 w 665710"/>
              <a:gd name="connsiteY77" fmla="*/ 1162050 h 1329691"/>
              <a:gd name="connsiteX78" fmla="*/ 291643 w 665710"/>
              <a:gd name="connsiteY78" fmla="*/ 1160145 h 1329691"/>
              <a:gd name="connsiteX79" fmla="*/ 322123 w 665710"/>
              <a:gd name="connsiteY79" fmla="*/ 1156335 h 1329691"/>
              <a:gd name="connsiteX80" fmla="*/ 318313 w 665710"/>
              <a:gd name="connsiteY80" fmla="*/ 1144905 h 1329691"/>
              <a:gd name="connsiteX81" fmla="*/ 312598 w 665710"/>
              <a:gd name="connsiteY81" fmla="*/ 1141095 h 1329691"/>
              <a:gd name="connsiteX82" fmla="*/ 278308 w 665710"/>
              <a:gd name="connsiteY82" fmla="*/ 1137285 h 1329691"/>
              <a:gd name="connsiteX83" fmla="*/ 261163 w 665710"/>
              <a:gd name="connsiteY83" fmla="*/ 1135380 h 1329691"/>
              <a:gd name="connsiteX84" fmla="*/ 251638 w 665710"/>
              <a:gd name="connsiteY84" fmla="*/ 1131570 h 1329691"/>
              <a:gd name="connsiteX85" fmla="*/ 234493 w 665710"/>
              <a:gd name="connsiteY85" fmla="*/ 1129665 h 1329691"/>
              <a:gd name="connsiteX86" fmla="*/ 226873 w 665710"/>
              <a:gd name="connsiteY86" fmla="*/ 1127760 h 1329691"/>
              <a:gd name="connsiteX87" fmla="*/ 202108 w 665710"/>
              <a:gd name="connsiteY87" fmla="*/ 1131570 h 1329691"/>
              <a:gd name="connsiteX88" fmla="*/ 196393 w 665710"/>
              <a:gd name="connsiteY88" fmla="*/ 1135380 h 1329691"/>
              <a:gd name="connsiteX89" fmla="*/ 190678 w 665710"/>
              <a:gd name="connsiteY89" fmla="*/ 1137285 h 1329691"/>
              <a:gd name="connsiteX90" fmla="*/ 183058 w 665710"/>
              <a:gd name="connsiteY90" fmla="*/ 1141095 h 1329691"/>
              <a:gd name="connsiteX91" fmla="*/ 184963 w 665710"/>
              <a:gd name="connsiteY91" fmla="*/ 1135380 h 1329691"/>
              <a:gd name="connsiteX92" fmla="*/ 196393 w 665710"/>
              <a:gd name="connsiteY92" fmla="*/ 1127760 h 1329691"/>
              <a:gd name="connsiteX93" fmla="*/ 200203 w 665710"/>
              <a:gd name="connsiteY93" fmla="*/ 1122045 h 1329691"/>
              <a:gd name="connsiteX94" fmla="*/ 211633 w 665710"/>
              <a:gd name="connsiteY94" fmla="*/ 1118235 h 1329691"/>
              <a:gd name="connsiteX95" fmla="*/ 257353 w 665710"/>
              <a:gd name="connsiteY95" fmla="*/ 1120140 h 1329691"/>
              <a:gd name="connsiteX96" fmla="*/ 251638 w 665710"/>
              <a:gd name="connsiteY96" fmla="*/ 1118235 h 1329691"/>
              <a:gd name="connsiteX97" fmla="*/ 244018 w 665710"/>
              <a:gd name="connsiteY97" fmla="*/ 1116330 h 1329691"/>
              <a:gd name="connsiteX98" fmla="*/ 219253 w 665710"/>
              <a:gd name="connsiteY98" fmla="*/ 1110615 h 1329691"/>
              <a:gd name="connsiteX99" fmla="*/ 207823 w 665710"/>
              <a:gd name="connsiteY99" fmla="*/ 1106805 h 1329691"/>
              <a:gd name="connsiteX100" fmla="*/ 190678 w 665710"/>
              <a:gd name="connsiteY100" fmla="*/ 1102995 h 1329691"/>
              <a:gd name="connsiteX101" fmla="*/ 179248 w 665710"/>
              <a:gd name="connsiteY101" fmla="*/ 1095375 h 1329691"/>
              <a:gd name="connsiteX102" fmla="*/ 162103 w 665710"/>
              <a:gd name="connsiteY102" fmla="*/ 1087755 h 1329691"/>
              <a:gd name="connsiteX103" fmla="*/ 133528 w 665710"/>
              <a:gd name="connsiteY103" fmla="*/ 1083945 h 1329691"/>
              <a:gd name="connsiteX104" fmla="*/ 124003 w 665710"/>
              <a:gd name="connsiteY104" fmla="*/ 1080135 h 1329691"/>
              <a:gd name="connsiteX105" fmla="*/ 116383 w 665710"/>
              <a:gd name="connsiteY105" fmla="*/ 1078230 h 1329691"/>
              <a:gd name="connsiteX106" fmla="*/ 110668 w 665710"/>
              <a:gd name="connsiteY106" fmla="*/ 1074420 h 1329691"/>
              <a:gd name="connsiteX107" fmla="*/ 104953 w 665710"/>
              <a:gd name="connsiteY107" fmla="*/ 1072515 h 1329691"/>
              <a:gd name="connsiteX108" fmla="*/ 99238 w 665710"/>
              <a:gd name="connsiteY108" fmla="*/ 1068705 h 1329691"/>
              <a:gd name="connsiteX109" fmla="*/ 91618 w 665710"/>
              <a:gd name="connsiteY109" fmla="*/ 1066800 h 1329691"/>
              <a:gd name="connsiteX110" fmla="*/ 125908 w 665710"/>
              <a:gd name="connsiteY110" fmla="*/ 1074420 h 1329691"/>
              <a:gd name="connsiteX111" fmla="*/ 148768 w 665710"/>
              <a:gd name="connsiteY111" fmla="*/ 1080135 h 1329691"/>
              <a:gd name="connsiteX112" fmla="*/ 245923 w 665710"/>
              <a:gd name="connsiteY112" fmla="*/ 1082040 h 1329691"/>
              <a:gd name="connsiteX113" fmla="*/ 257353 w 665710"/>
              <a:gd name="connsiteY113" fmla="*/ 1087755 h 1329691"/>
              <a:gd name="connsiteX114" fmla="*/ 270688 w 665710"/>
              <a:gd name="connsiteY114" fmla="*/ 1091565 h 1329691"/>
              <a:gd name="connsiteX115" fmla="*/ 276403 w 665710"/>
              <a:gd name="connsiteY115" fmla="*/ 1093470 h 1329691"/>
              <a:gd name="connsiteX116" fmla="*/ 282118 w 665710"/>
              <a:gd name="connsiteY116" fmla="*/ 1097280 h 1329691"/>
              <a:gd name="connsiteX117" fmla="*/ 285928 w 665710"/>
              <a:gd name="connsiteY117" fmla="*/ 1102995 h 1329691"/>
              <a:gd name="connsiteX118" fmla="*/ 291643 w 665710"/>
              <a:gd name="connsiteY118" fmla="*/ 1104900 h 1329691"/>
              <a:gd name="connsiteX119" fmla="*/ 297358 w 665710"/>
              <a:gd name="connsiteY119" fmla="*/ 1108710 h 1329691"/>
              <a:gd name="connsiteX120" fmla="*/ 310693 w 665710"/>
              <a:gd name="connsiteY120" fmla="*/ 1106805 h 1329691"/>
              <a:gd name="connsiteX121" fmla="*/ 312598 w 665710"/>
              <a:gd name="connsiteY121" fmla="*/ 1093470 h 1329691"/>
              <a:gd name="connsiteX122" fmla="*/ 310693 w 665710"/>
              <a:gd name="connsiteY122" fmla="*/ 1072515 h 1329691"/>
              <a:gd name="connsiteX123" fmla="*/ 308788 w 665710"/>
              <a:gd name="connsiteY123" fmla="*/ 1064895 h 1329691"/>
              <a:gd name="connsiteX124" fmla="*/ 303073 w 665710"/>
              <a:gd name="connsiteY124" fmla="*/ 1061085 h 1329691"/>
              <a:gd name="connsiteX125" fmla="*/ 289738 w 665710"/>
              <a:gd name="connsiteY125" fmla="*/ 1053465 h 1329691"/>
              <a:gd name="connsiteX126" fmla="*/ 198298 w 665710"/>
              <a:gd name="connsiteY126" fmla="*/ 1055370 h 1329691"/>
              <a:gd name="connsiteX127" fmla="*/ 184963 w 665710"/>
              <a:gd name="connsiteY127" fmla="*/ 1053465 h 1329691"/>
              <a:gd name="connsiteX128" fmla="*/ 179248 w 665710"/>
              <a:gd name="connsiteY128" fmla="*/ 1049655 h 1329691"/>
              <a:gd name="connsiteX129" fmla="*/ 169723 w 665710"/>
              <a:gd name="connsiteY129" fmla="*/ 1047750 h 1329691"/>
              <a:gd name="connsiteX130" fmla="*/ 156388 w 665710"/>
              <a:gd name="connsiteY130" fmla="*/ 1043940 h 1329691"/>
              <a:gd name="connsiteX131" fmla="*/ 152578 w 665710"/>
              <a:gd name="connsiteY131" fmla="*/ 1038225 h 1329691"/>
              <a:gd name="connsiteX132" fmla="*/ 148768 w 665710"/>
              <a:gd name="connsiteY132" fmla="*/ 1026795 h 1329691"/>
              <a:gd name="connsiteX133" fmla="*/ 154483 w 665710"/>
              <a:gd name="connsiteY133" fmla="*/ 1024890 h 1329691"/>
              <a:gd name="connsiteX134" fmla="*/ 167818 w 665710"/>
              <a:gd name="connsiteY134" fmla="*/ 1026795 h 1329691"/>
              <a:gd name="connsiteX135" fmla="*/ 179248 w 665710"/>
              <a:gd name="connsiteY135" fmla="*/ 1038225 h 1329691"/>
              <a:gd name="connsiteX136" fmla="*/ 184963 w 665710"/>
              <a:gd name="connsiteY136" fmla="*/ 1042035 h 1329691"/>
              <a:gd name="connsiteX137" fmla="*/ 186868 w 665710"/>
              <a:gd name="connsiteY137" fmla="*/ 1047750 h 1329691"/>
              <a:gd name="connsiteX138" fmla="*/ 198298 w 665710"/>
              <a:gd name="connsiteY138" fmla="*/ 1051560 h 1329691"/>
              <a:gd name="connsiteX139" fmla="*/ 226873 w 665710"/>
              <a:gd name="connsiteY139" fmla="*/ 1049655 h 1329691"/>
              <a:gd name="connsiteX140" fmla="*/ 238303 w 665710"/>
              <a:gd name="connsiteY140" fmla="*/ 1047750 h 1329691"/>
              <a:gd name="connsiteX141" fmla="*/ 253543 w 665710"/>
              <a:gd name="connsiteY141" fmla="*/ 1045845 h 1329691"/>
              <a:gd name="connsiteX142" fmla="*/ 264973 w 665710"/>
              <a:gd name="connsiteY142" fmla="*/ 1043940 h 1329691"/>
              <a:gd name="connsiteX143" fmla="*/ 284023 w 665710"/>
              <a:gd name="connsiteY143" fmla="*/ 1042035 h 1329691"/>
              <a:gd name="connsiteX144" fmla="*/ 301168 w 665710"/>
              <a:gd name="connsiteY144" fmla="*/ 1034415 h 1329691"/>
              <a:gd name="connsiteX145" fmla="*/ 306883 w 665710"/>
              <a:gd name="connsiteY145" fmla="*/ 1022985 h 1329691"/>
              <a:gd name="connsiteX146" fmla="*/ 295453 w 665710"/>
              <a:gd name="connsiteY146" fmla="*/ 1019175 h 1329691"/>
              <a:gd name="connsiteX147" fmla="*/ 289738 w 665710"/>
              <a:gd name="connsiteY147" fmla="*/ 1017270 h 1329691"/>
              <a:gd name="connsiteX148" fmla="*/ 264973 w 665710"/>
              <a:gd name="connsiteY148" fmla="*/ 1011555 h 1329691"/>
              <a:gd name="connsiteX149" fmla="*/ 253543 w 665710"/>
              <a:gd name="connsiteY149" fmla="*/ 1007745 h 1329691"/>
              <a:gd name="connsiteX150" fmla="*/ 223063 w 665710"/>
              <a:gd name="connsiteY150" fmla="*/ 1009650 h 1329691"/>
              <a:gd name="connsiteX151" fmla="*/ 207823 w 665710"/>
              <a:gd name="connsiteY151" fmla="*/ 1005840 h 1329691"/>
              <a:gd name="connsiteX152" fmla="*/ 200203 w 665710"/>
              <a:gd name="connsiteY152" fmla="*/ 1003935 h 1329691"/>
              <a:gd name="connsiteX153" fmla="*/ 204013 w 665710"/>
              <a:gd name="connsiteY153" fmla="*/ 998220 h 1329691"/>
              <a:gd name="connsiteX154" fmla="*/ 251638 w 665710"/>
              <a:gd name="connsiteY154" fmla="*/ 1000125 h 1329691"/>
              <a:gd name="connsiteX155" fmla="*/ 301168 w 665710"/>
              <a:gd name="connsiteY155" fmla="*/ 998220 h 1329691"/>
              <a:gd name="connsiteX156" fmla="*/ 304978 w 665710"/>
              <a:gd name="connsiteY156" fmla="*/ 992505 h 1329691"/>
              <a:gd name="connsiteX157" fmla="*/ 303073 w 665710"/>
              <a:gd name="connsiteY157" fmla="*/ 982980 h 1329691"/>
              <a:gd name="connsiteX158" fmla="*/ 297358 w 665710"/>
              <a:gd name="connsiteY158" fmla="*/ 981075 h 1329691"/>
              <a:gd name="connsiteX159" fmla="*/ 278308 w 665710"/>
              <a:gd name="connsiteY159" fmla="*/ 977265 h 1329691"/>
              <a:gd name="connsiteX160" fmla="*/ 184963 w 665710"/>
              <a:gd name="connsiteY160" fmla="*/ 977265 h 1329691"/>
              <a:gd name="connsiteX161" fmla="*/ 164008 w 665710"/>
              <a:gd name="connsiteY161" fmla="*/ 971550 h 1329691"/>
              <a:gd name="connsiteX162" fmla="*/ 148768 w 665710"/>
              <a:gd name="connsiteY162" fmla="*/ 969645 h 1329691"/>
              <a:gd name="connsiteX163" fmla="*/ 139243 w 665710"/>
              <a:gd name="connsiteY163" fmla="*/ 967740 h 1329691"/>
              <a:gd name="connsiteX164" fmla="*/ 108763 w 665710"/>
              <a:gd name="connsiteY164" fmla="*/ 965835 h 1329691"/>
              <a:gd name="connsiteX165" fmla="*/ 103048 w 665710"/>
              <a:gd name="connsiteY165" fmla="*/ 963930 h 1329691"/>
              <a:gd name="connsiteX166" fmla="*/ 95428 w 665710"/>
              <a:gd name="connsiteY166" fmla="*/ 962025 h 1329691"/>
              <a:gd name="connsiteX167" fmla="*/ 89713 w 665710"/>
              <a:gd name="connsiteY167" fmla="*/ 958215 h 1329691"/>
              <a:gd name="connsiteX168" fmla="*/ 72568 w 665710"/>
              <a:gd name="connsiteY168" fmla="*/ 950595 h 1329691"/>
              <a:gd name="connsiteX169" fmla="*/ 85903 w 665710"/>
              <a:gd name="connsiteY169" fmla="*/ 950595 h 1329691"/>
              <a:gd name="connsiteX170" fmla="*/ 129718 w 665710"/>
              <a:gd name="connsiteY170" fmla="*/ 948690 h 1329691"/>
              <a:gd name="connsiteX171" fmla="*/ 139243 w 665710"/>
              <a:gd name="connsiteY171" fmla="*/ 946785 h 1329691"/>
              <a:gd name="connsiteX172" fmla="*/ 144958 w 665710"/>
              <a:gd name="connsiteY172" fmla="*/ 942975 h 1329691"/>
              <a:gd name="connsiteX173" fmla="*/ 154483 w 665710"/>
              <a:gd name="connsiteY173" fmla="*/ 941070 h 1329691"/>
              <a:gd name="connsiteX174" fmla="*/ 160198 w 665710"/>
              <a:gd name="connsiteY174" fmla="*/ 937260 h 1329691"/>
              <a:gd name="connsiteX175" fmla="*/ 173533 w 665710"/>
              <a:gd name="connsiteY175" fmla="*/ 950595 h 1329691"/>
              <a:gd name="connsiteX176" fmla="*/ 179248 w 665710"/>
              <a:gd name="connsiteY176" fmla="*/ 954405 h 1329691"/>
              <a:gd name="connsiteX177" fmla="*/ 184963 w 665710"/>
              <a:gd name="connsiteY177" fmla="*/ 956310 h 1329691"/>
              <a:gd name="connsiteX178" fmla="*/ 200203 w 665710"/>
              <a:gd name="connsiteY178" fmla="*/ 962025 h 1329691"/>
              <a:gd name="connsiteX179" fmla="*/ 215443 w 665710"/>
              <a:gd name="connsiteY179" fmla="*/ 965835 h 1329691"/>
              <a:gd name="connsiteX180" fmla="*/ 293548 w 665710"/>
              <a:gd name="connsiteY180" fmla="*/ 962025 h 1329691"/>
              <a:gd name="connsiteX181" fmla="*/ 299263 w 665710"/>
              <a:gd name="connsiteY181" fmla="*/ 960120 h 1329691"/>
              <a:gd name="connsiteX182" fmla="*/ 301168 w 665710"/>
              <a:gd name="connsiteY182" fmla="*/ 939165 h 1329691"/>
              <a:gd name="connsiteX183" fmla="*/ 297358 w 665710"/>
              <a:gd name="connsiteY183" fmla="*/ 927735 h 1329691"/>
              <a:gd name="connsiteX184" fmla="*/ 291643 w 665710"/>
              <a:gd name="connsiteY184" fmla="*/ 925830 h 1329691"/>
              <a:gd name="connsiteX185" fmla="*/ 230683 w 665710"/>
              <a:gd name="connsiteY185" fmla="*/ 929640 h 1329691"/>
              <a:gd name="connsiteX186" fmla="*/ 224968 w 665710"/>
              <a:gd name="connsiteY186" fmla="*/ 931545 h 1329691"/>
              <a:gd name="connsiteX187" fmla="*/ 211633 w 665710"/>
              <a:gd name="connsiteY187" fmla="*/ 933450 h 1329691"/>
              <a:gd name="connsiteX188" fmla="*/ 190678 w 665710"/>
              <a:gd name="connsiteY188" fmla="*/ 935355 h 1329691"/>
              <a:gd name="connsiteX189" fmla="*/ 183058 w 665710"/>
              <a:gd name="connsiteY189" fmla="*/ 923925 h 1329691"/>
              <a:gd name="connsiteX190" fmla="*/ 164008 w 665710"/>
              <a:gd name="connsiteY190" fmla="*/ 918210 h 1329691"/>
              <a:gd name="connsiteX191" fmla="*/ 158293 w 665710"/>
              <a:gd name="connsiteY191" fmla="*/ 914400 h 1329691"/>
              <a:gd name="connsiteX192" fmla="*/ 144958 w 665710"/>
              <a:gd name="connsiteY192" fmla="*/ 899160 h 1329691"/>
              <a:gd name="connsiteX193" fmla="*/ 108763 w 665710"/>
              <a:gd name="connsiteY193" fmla="*/ 895350 h 1329691"/>
              <a:gd name="connsiteX194" fmla="*/ 85903 w 665710"/>
              <a:gd name="connsiteY194" fmla="*/ 893445 h 1329691"/>
              <a:gd name="connsiteX195" fmla="*/ 76378 w 665710"/>
              <a:gd name="connsiteY195" fmla="*/ 891540 h 1329691"/>
              <a:gd name="connsiteX196" fmla="*/ 63043 w 665710"/>
              <a:gd name="connsiteY196" fmla="*/ 889635 h 1329691"/>
              <a:gd name="connsiteX197" fmla="*/ 80188 w 665710"/>
              <a:gd name="connsiteY197" fmla="*/ 880110 h 1329691"/>
              <a:gd name="connsiteX198" fmla="*/ 101143 w 665710"/>
              <a:gd name="connsiteY198" fmla="*/ 882015 h 1329691"/>
              <a:gd name="connsiteX199" fmla="*/ 112573 w 665710"/>
              <a:gd name="connsiteY199" fmla="*/ 885825 h 1329691"/>
              <a:gd name="connsiteX200" fmla="*/ 125908 w 665710"/>
              <a:gd name="connsiteY200" fmla="*/ 891540 h 1329691"/>
              <a:gd name="connsiteX201" fmla="*/ 198298 w 665710"/>
              <a:gd name="connsiteY201" fmla="*/ 893445 h 1329691"/>
              <a:gd name="connsiteX202" fmla="*/ 209728 w 665710"/>
              <a:gd name="connsiteY202" fmla="*/ 899160 h 1329691"/>
              <a:gd name="connsiteX203" fmla="*/ 217348 w 665710"/>
              <a:gd name="connsiteY203" fmla="*/ 902970 h 1329691"/>
              <a:gd name="connsiteX204" fmla="*/ 240208 w 665710"/>
              <a:gd name="connsiteY204" fmla="*/ 906780 h 1329691"/>
              <a:gd name="connsiteX205" fmla="*/ 293548 w 665710"/>
              <a:gd name="connsiteY205" fmla="*/ 904875 h 1329691"/>
              <a:gd name="connsiteX206" fmla="*/ 301168 w 665710"/>
              <a:gd name="connsiteY206" fmla="*/ 887730 h 1329691"/>
              <a:gd name="connsiteX207" fmla="*/ 295453 w 665710"/>
              <a:gd name="connsiteY207" fmla="*/ 883920 h 1329691"/>
              <a:gd name="connsiteX208" fmla="*/ 289738 w 665710"/>
              <a:gd name="connsiteY208" fmla="*/ 882015 h 1329691"/>
              <a:gd name="connsiteX209" fmla="*/ 274498 w 665710"/>
              <a:gd name="connsiteY209" fmla="*/ 878205 h 1329691"/>
              <a:gd name="connsiteX210" fmla="*/ 192583 w 665710"/>
              <a:gd name="connsiteY210" fmla="*/ 876300 h 1329691"/>
              <a:gd name="connsiteX211" fmla="*/ 181153 w 665710"/>
              <a:gd name="connsiteY211" fmla="*/ 872490 h 1329691"/>
              <a:gd name="connsiteX212" fmla="*/ 165913 w 665710"/>
              <a:gd name="connsiteY212" fmla="*/ 862965 h 1329691"/>
              <a:gd name="connsiteX213" fmla="*/ 160198 w 665710"/>
              <a:gd name="connsiteY213" fmla="*/ 859155 h 1329691"/>
              <a:gd name="connsiteX214" fmla="*/ 154483 w 665710"/>
              <a:gd name="connsiteY214" fmla="*/ 857250 h 1329691"/>
              <a:gd name="connsiteX215" fmla="*/ 146863 w 665710"/>
              <a:gd name="connsiteY215" fmla="*/ 853440 h 1329691"/>
              <a:gd name="connsiteX216" fmla="*/ 133528 w 665710"/>
              <a:gd name="connsiteY216" fmla="*/ 849630 h 1329691"/>
              <a:gd name="connsiteX217" fmla="*/ 127813 w 665710"/>
              <a:gd name="connsiteY217" fmla="*/ 845820 h 1329691"/>
              <a:gd name="connsiteX218" fmla="*/ 87808 w 665710"/>
              <a:gd name="connsiteY218" fmla="*/ 842010 h 1329691"/>
              <a:gd name="connsiteX219" fmla="*/ 80188 w 665710"/>
              <a:gd name="connsiteY219" fmla="*/ 834390 h 1329691"/>
              <a:gd name="connsiteX220" fmla="*/ 85903 w 665710"/>
              <a:gd name="connsiteY220" fmla="*/ 832485 h 1329691"/>
              <a:gd name="connsiteX221" fmla="*/ 99238 w 665710"/>
              <a:gd name="connsiteY221" fmla="*/ 834390 h 1329691"/>
              <a:gd name="connsiteX222" fmla="*/ 104953 w 665710"/>
              <a:gd name="connsiteY222" fmla="*/ 838200 h 1329691"/>
              <a:gd name="connsiteX223" fmla="*/ 120193 w 665710"/>
              <a:gd name="connsiteY223" fmla="*/ 843915 h 1329691"/>
              <a:gd name="connsiteX224" fmla="*/ 198298 w 665710"/>
              <a:gd name="connsiteY224" fmla="*/ 845820 h 1329691"/>
              <a:gd name="connsiteX225" fmla="*/ 219253 w 665710"/>
              <a:gd name="connsiteY225" fmla="*/ 849630 h 1329691"/>
              <a:gd name="connsiteX226" fmla="*/ 251638 w 665710"/>
              <a:gd name="connsiteY226" fmla="*/ 847725 h 1329691"/>
              <a:gd name="connsiteX227" fmla="*/ 263068 w 665710"/>
              <a:gd name="connsiteY227" fmla="*/ 849630 h 1329691"/>
              <a:gd name="connsiteX228" fmla="*/ 274498 w 665710"/>
              <a:gd name="connsiteY228" fmla="*/ 853440 h 1329691"/>
              <a:gd name="connsiteX229" fmla="*/ 297358 w 665710"/>
              <a:gd name="connsiteY229" fmla="*/ 851535 h 1329691"/>
              <a:gd name="connsiteX230" fmla="*/ 303073 w 665710"/>
              <a:gd name="connsiteY230" fmla="*/ 849630 h 1329691"/>
              <a:gd name="connsiteX231" fmla="*/ 301168 w 665710"/>
              <a:gd name="connsiteY231" fmla="*/ 840105 h 1329691"/>
              <a:gd name="connsiteX232" fmla="*/ 299263 w 665710"/>
              <a:gd name="connsiteY232" fmla="*/ 834390 h 1329691"/>
              <a:gd name="connsiteX233" fmla="*/ 293548 w 665710"/>
              <a:gd name="connsiteY233" fmla="*/ 830580 h 1329691"/>
              <a:gd name="connsiteX234" fmla="*/ 274498 w 665710"/>
              <a:gd name="connsiteY234" fmla="*/ 826770 h 1329691"/>
              <a:gd name="connsiteX235" fmla="*/ 261163 w 665710"/>
              <a:gd name="connsiteY235" fmla="*/ 822960 h 1329691"/>
              <a:gd name="connsiteX236" fmla="*/ 245923 w 665710"/>
              <a:gd name="connsiteY236" fmla="*/ 819150 h 1329691"/>
              <a:gd name="connsiteX237" fmla="*/ 215443 w 665710"/>
              <a:gd name="connsiteY237" fmla="*/ 821055 h 1329691"/>
              <a:gd name="connsiteX238" fmla="*/ 209728 w 665710"/>
              <a:gd name="connsiteY238" fmla="*/ 822960 h 1329691"/>
              <a:gd name="connsiteX239" fmla="*/ 183058 w 665710"/>
              <a:gd name="connsiteY239" fmla="*/ 821055 h 1329691"/>
              <a:gd name="connsiteX240" fmla="*/ 171628 w 665710"/>
              <a:gd name="connsiteY240" fmla="*/ 817245 h 1329691"/>
              <a:gd name="connsiteX241" fmla="*/ 165913 w 665710"/>
              <a:gd name="connsiteY241" fmla="*/ 813435 h 1329691"/>
              <a:gd name="connsiteX242" fmla="*/ 152578 w 665710"/>
              <a:gd name="connsiteY242" fmla="*/ 809625 h 1329691"/>
              <a:gd name="connsiteX243" fmla="*/ 141148 w 665710"/>
              <a:gd name="connsiteY243" fmla="*/ 803910 h 1329691"/>
              <a:gd name="connsiteX244" fmla="*/ 133528 w 665710"/>
              <a:gd name="connsiteY244" fmla="*/ 800100 h 1329691"/>
              <a:gd name="connsiteX245" fmla="*/ 87808 w 665710"/>
              <a:gd name="connsiteY245" fmla="*/ 796290 h 1329691"/>
              <a:gd name="connsiteX246" fmla="*/ 80188 w 665710"/>
              <a:gd name="connsiteY246" fmla="*/ 794385 h 1329691"/>
              <a:gd name="connsiteX247" fmla="*/ 63043 w 665710"/>
              <a:gd name="connsiteY247" fmla="*/ 775335 h 1329691"/>
              <a:gd name="connsiteX248" fmla="*/ 68758 w 665710"/>
              <a:gd name="connsiteY248" fmla="*/ 771525 h 1329691"/>
              <a:gd name="connsiteX249" fmla="*/ 74473 w 665710"/>
              <a:gd name="connsiteY249" fmla="*/ 773430 h 1329691"/>
              <a:gd name="connsiteX250" fmla="*/ 82093 w 665710"/>
              <a:gd name="connsiteY250" fmla="*/ 775335 h 1329691"/>
              <a:gd name="connsiteX251" fmla="*/ 99238 w 665710"/>
              <a:gd name="connsiteY251" fmla="*/ 786765 h 1329691"/>
              <a:gd name="connsiteX252" fmla="*/ 104953 w 665710"/>
              <a:gd name="connsiteY252" fmla="*/ 790575 h 1329691"/>
              <a:gd name="connsiteX253" fmla="*/ 110668 w 665710"/>
              <a:gd name="connsiteY253" fmla="*/ 794385 h 1329691"/>
              <a:gd name="connsiteX254" fmla="*/ 116383 w 665710"/>
              <a:gd name="connsiteY254" fmla="*/ 796290 h 1329691"/>
              <a:gd name="connsiteX255" fmla="*/ 124003 w 665710"/>
              <a:gd name="connsiteY255" fmla="*/ 798195 h 1329691"/>
              <a:gd name="connsiteX256" fmla="*/ 217348 w 665710"/>
              <a:gd name="connsiteY256" fmla="*/ 800100 h 1329691"/>
              <a:gd name="connsiteX257" fmla="*/ 249733 w 665710"/>
              <a:gd name="connsiteY257" fmla="*/ 800100 h 1329691"/>
              <a:gd name="connsiteX258" fmla="*/ 261163 w 665710"/>
              <a:gd name="connsiteY258" fmla="*/ 796290 h 1329691"/>
              <a:gd name="connsiteX259" fmla="*/ 270688 w 665710"/>
              <a:gd name="connsiteY259" fmla="*/ 798195 h 1329691"/>
              <a:gd name="connsiteX260" fmla="*/ 282118 w 665710"/>
              <a:gd name="connsiteY260" fmla="*/ 802005 h 1329691"/>
              <a:gd name="connsiteX261" fmla="*/ 297358 w 665710"/>
              <a:gd name="connsiteY261" fmla="*/ 800100 h 1329691"/>
              <a:gd name="connsiteX262" fmla="*/ 306883 w 665710"/>
              <a:gd name="connsiteY262" fmla="*/ 790575 h 1329691"/>
              <a:gd name="connsiteX263" fmla="*/ 308788 w 665710"/>
              <a:gd name="connsiteY263" fmla="*/ 784860 h 1329691"/>
              <a:gd name="connsiteX264" fmla="*/ 304978 w 665710"/>
              <a:gd name="connsiteY264" fmla="*/ 779145 h 1329691"/>
              <a:gd name="connsiteX265" fmla="*/ 291643 w 665710"/>
              <a:gd name="connsiteY265" fmla="*/ 775335 h 1329691"/>
              <a:gd name="connsiteX266" fmla="*/ 285928 w 665710"/>
              <a:gd name="connsiteY266" fmla="*/ 773430 h 1329691"/>
              <a:gd name="connsiteX267" fmla="*/ 278308 w 665710"/>
              <a:gd name="connsiteY267" fmla="*/ 771525 h 1329691"/>
              <a:gd name="connsiteX268" fmla="*/ 272593 w 665710"/>
              <a:gd name="connsiteY268" fmla="*/ 769620 h 1329691"/>
              <a:gd name="connsiteX269" fmla="*/ 257353 w 665710"/>
              <a:gd name="connsiteY269" fmla="*/ 765810 h 1329691"/>
              <a:gd name="connsiteX270" fmla="*/ 249733 w 665710"/>
              <a:gd name="connsiteY270" fmla="*/ 763905 h 1329691"/>
              <a:gd name="connsiteX271" fmla="*/ 244018 w 665710"/>
              <a:gd name="connsiteY271" fmla="*/ 762000 h 1329691"/>
              <a:gd name="connsiteX272" fmla="*/ 207823 w 665710"/>
              <a:gd name="connsiteY272" fmla="*/ 765810 h 1329691"/>
              <a:gd name="connsiteX273" fmla="*/ 200203 w 665710"/>
              <a:gd name="connsiteY273" fmla="*/ 769620 h 1329691"/>
              <a:gd name="connsiteX274" fmla="*/ 150673 w 665710"/>
              <a:gd name="connsiteY274" fmla="*/ 767715 h 1329691"/>
              <a:gd name="connsiteX275" fmla="*/ 139243 w 665710"/>
              <a:gd name="connsiteY275" fmla="*/ 760095 h 1329691"/>
              <a:gd name="connsiteX276" fmla="*/ 137338 w 665710"/>
              <a:gd name="connsiteY276" fmla="*/ 754380 h 1329691"/>
              <a:gd name="connsiteX277" fmla="*/ 122098 w 665710"/>
              <a:gd name="connsiteY277" fmla="*/ 748665 h 1329691"/>
              <a:gd name="connsiteX278" fmla="*/ 91618 w 665710"/>
              <a:gd name="connsiteY278" fmla="*/ 744855 h 1329691"/>
              <a:gd name="connsiteX279" fmla="*/ 78283 w 665710"/>
              <a:gd name="connsiteY279" fmla="*/ 741045 h 1329691"/>
              <a:gd name="connsiteX280" fmla="*/ 63043 w 665710"/>
              <a:gd name="connsiteY280" fmla="*/ 739140 h 1329691"/>
              <a:gd name="connsiteX281" fmla="*/ 76378 w 665710"/>
              <a:gd name="connsiteY281" fmla="*/ 735330 h 1329691"/>
              <a:gd name="connsiteX282" fmla="*/ 99238 w 665710"/>
              <a:gd name="connsiteY282" fmla="*/ 739140 h 1329691"/>
              <a:gd name="connsiteX283" fmla="*/ 112573 w 665710"/>
              <a:gd name="connsiteY283" fmla="*/ 742950 h 1329691"/>
              <a:gd name="connsiteX284" fmla="*/ 152578 w 665710"/>
              <a:gd name="connsiteY284" fmla="*/ 746760 h 1329691"/>
              <a:gd name="connsiteX285" fmla="*/ 213538 w 665710"/>
              <a:gd name="connsiteY285" fmla="*/ 746760 h 1329691"/>
              <a:gd name="connsiteX286" fmla="*/ 242113 w 665710"/>
              <a:gd name="connsiteY286" fmla="*/ 744855 h 1329691"/>
              <a:gd name="connsiteX287" fmla="*/ 306883 w 665710"/>
              <a:gd name="connsiteY287" fmla="*/ 744855 h 1329691"/>
              <a:gd name="connsiteX288" fmla="*/ 312598 w 665710"/>
              <a:gd name="connsiteY288" fmla="*/ 741045 h 1329691"/>
              <a:gd name="connsiteX289" fmla="*/ 304978 w 665710"/>
              <a:gd name="connsiteY289" fmla="*/ 727710 h 1329691"/>
              <a:gd name="connsiteX290" fmla="*/ 295453 w 665710"/>
              <a:gd name="connsiteY290" fmla="*/ 720090 h 1329691"/>
              <a:gd name="connsiteX291" fmla="*/ 274498 w 665710"/>
              <a:gd name="connsiteY291" fmla="*/ 721995 h 1329691"/>
              <a:gd name="connsiteX292" fmla="*/ 204013 w 665710"/>
              <a:gd name="connsiteY292" fmla="*/ 718185 h 1329691"/>
              <a:gd name="connsiteX293" fmla="*/ 196393 w 665710"/>
              <a:gd name="connsiteY293" fmla="*/ 716280 h 1329691"/>
              <a:gd name="connsiteX294" fmla="*/ 190678 w 665710"/>
              <a:gd name="connsiteY294" fmla="*/ 714375 h 1329691"/>
              <a:gd name="connsiteX295" fmla="*/ 164008 w 665710"/>
              <a:gd name="connsiteY295" fmla="*/ 710565 h 1329691"/>
              <a:gd name="connsiteX296" fmla="*/ 152578 w 665710"/>
              <a:gd name="connsiteY296" fmla="*/ 708660 h 1329691"/>
              <a:gd name="connsiteX297" fmla="*/ 116383 w 665710"/>
              <a:gd name="connsiteY297" fmla="*/ 706755 h 1329691"/>
              <a:gd name="connsiteX298" fmla="*/ 87808 w 665710"/>
              <a:gd name="connsiteY298" fmla="*/ 699135 h 1329691"/>
              <a:gd name="connsiteX299" fmla="*/ 76378 w 665710"/>
              <a:gd name="connsiteY299" fmla="*/ 687705 h 1329691"/>
              <a:gd name="connsiteX300" fmla="*/ 64948 w 665710"/>
              <a:gd name="connsiteY300" fmla="*/ 681990 h 1329691"/>
              <a:gd name="connsiteX301" fmla="*/ 47803 w 665710"/>
              <a:gd name="connsiteY301" fmla="*/ 676275 h 1329691"/>
              <a:gd name="connsiteX302" fmla="*/ 55423 w 665710"/>
              <a:gd name="connsiteY302" fmla="*/ 674370 h 1329691"/>
              <a:gd name="connsiteX303" fmla="*/ 63043 w 665710"/>
              <a:gd name="connsiteY303" fmla="*/ 678180 h 1329691"/>
              <a:gd name="connsiteX304" fmla="*/ 72568 w 665710"/>
              <a:gd name="connsiteY304" fmla="*/ 680085 h 1329691"/>
              <a:gd name="connsiteX305" fmla="*/ 83998 w 665710"/>
              <a:gd name="connsiteY305" fmla="*/ 685800 h 1329691"/>
              <a:gd name="connsiteX306" fmla="*/ 97333 w 665710"/>
              <a:gd name="connsiteY306" fmla="*/ 693420 h 1329691"/>
              <a:gd name="connsiteX307" fmla="*/ 104953 w 665710"/>
              <a:gd name="connsiteY307" fmla="*/ 695325 h 1329691"/>
              <a:gd name="connsiteX308" fmla="*/ 207823 w 665710"/>
              <a:gd name="connsiteY308" fmla="*/ 693420 h 1329691"/>
              <a:gd name="connsiteX309" fmla="*/ 215443 w 665710"/>
              <a:gd name="connsiteY309" fmla="*/ 691515 h 1329691"/>
              <a:gd name="connsiteX310" fmla="*/ 244018 w 665710"/>
              <a:gd name="connsiteY310" fmla="*/ 693420 h 1329691"/>
              <a:gd name="connsiteX311" fmla="*/ 251638 w 665710"/>
              <a:gd name="connsiteY311" fmla="*/ 695325 h 1329691"/>
              <a:gd name="connsiteX312" fmla="*/ 259258 w 665710"/>
              <a:gd name="connsiteY312" fmla="*/ 699135 h 1329691"/>
              <a:gd name="connsiteX313" fmla="*/ 293548 w 665710"/>
              <a:gd name="connsiteY313" fmla="*/ 695325 h 1329691"/>
              <a:gd name="connsiteX314" fmla="*/ 310693 w 665710"/>
              <a:gd name="connsiteY314" fmla="*/ 693420 h 1329691"/>
              <a:gd name="connsiteX315" fmla="*/ 308788 w 665710"/>
              <a:gd name="connsiteY315" fmla="*/ 685800 h 1329691"/>
              <a:gd name="connsiteX316" fmla="*/ 301168 w 665710"/>
              <a:gd name="connsiteY316" fmla="*/ 674370 h 1329691"/>
              <a:gd name="connsiteX317" fmla="*/ 299263 w 665710"/>
              <a:gd name="connsiteY317" fmla="*/ 668655 h 1329691"/>
              <a:gd name="connsiteX318" fmla="*/ 249733 w 665710"/>
              <a:gd name="connsiteY318" fmla="*/ 666750 h 1329691"/>
              <a:gd name="connsiteX319" fmla="*/ 242113 w 665710"/>
              <a:gd name="connsiteY319" fmla="*/ 664845 h 1329691"/>
              <a:gd name="connsiteX320" fmla="*/ 221158 w 665710"/>
              <a:gd name="connsiteY320" fmla="*/ 662940 h 1329691"/>
              <a:gd name="connsiteX321" fmla="*/ 196393 w 665710"/>
              <a:gd name="connsiteY321" fmla="*/ 651510 h 1329691"/>
              <a:gd name="connsiteX322" fmla="*/ 186868 w 665710"/>
              <a:gd name="connsiteY322" fmla="*/ 649605 h 1329691"/>
              <a:gd name="connsiteX323" fmla="*/ 179248 w 665710"/>
              <a:gd name="connsiteY323" fmla="*/ 643890 h 1329691"/>
              <a:gd name="connsiteX324" fmla="*/ 127813 w 665710"/>
              <a:gd name="connsiteY324" fmla="*/ 638175 h 1329691"/>
              <a:gd name="connsiteX325" fmla="*/ 116383 w 665710"/>
              <a:gd name="connsiteY325" fmla="*/ 634365 h 1329691"/>
              <a:gd name="connsiteX326" fmla="*/ 110668 w 665710"/>
              <a:gd name="connsiteY326" fmla="*/ 632460 h 1329691"/>
              <a:gd name="connsiteX327" fmla="*/ 103048 w 665710"/>
              <a:gd name="connsiteY327" fmla="*/ 626745 h 1329691"/>
              <a:gd name="connsiteX328" fmla="*/ 78283 w 665710"/>
              <a:gd name="connsiteY328" fmla="*/ 621030 h 1329691"/>
              <a:gd name="connsiteX329" fmla="*/ 72568 w 665710"/>
              <a:gd name="connsiteY329" fmla="*/ 619125 h 1329691"/>
              <a:gd name="connsiteX330" fmla="*/ 45898 w 665710"/>
              <a:gd name="connsiteY330" fmla="*/ 615315 h 1329691"/>
              <a:gd name="connsiteX331" fmla="*/ 40183 w 665710"/>
              <a:gd name="connsiteY331" fmla="*/ 611505 h 1329691"/>
              <a:gd name="connsiteX332" fmla="*/ 30658 w 665710"/>
              <a:gd name="connsiteY332" fmla="*/ 609600 h 1329691"/>
              <a:gd name="connsiteX333" fmla="*/ 7798 w 665710"/>
              <a:gd name="connsiteY333" fmla="*/ 605790 h 1329691"/>
              <a:gd name="connsiteX334" fmla="*/ 42088 w 665710"/>
              <a:gd name="connsiteY334" fmla="*/ 600075 h 1329691"/>
              <a:gd name="connsiteX335" fmla="*/ 55423 w 665710"/>
              <a:gd name="connsiteY335" fmla="*/ 596265 h 1329691"/>
              <a:gd name="connsiteX336" fmla="*/ 83998 w 665710"/>
              <a:gd name="connsiteY336" fmla="*/ 600075 h 1329691"/>
              <a:gd name="connsiteX337" fmla="*/ 93523 w 665710"/>
              <a:gd name="connsiteY337" fmla="*/ 605790 h 1329691"/>
              <a:gd name="connsiteX338" fmla="*/ 99238 w 665710"/>
              <a:gd name="connsiteY338" fmla="*/ 607695 h 1329691"/>
              <a:gd name="connsiteX339" fmla="*/ 106858 w 665710"/>
              <a:gd name="connsiteY339" fmla="*/ 611505 h 1329691"/>
              <a:gd name="connsiteX340" fmla="*/ 127813 w 665710"/>
              <a:gd name="connsiteY340" fmla="*/ 619125 h 1329691"/>
              <a:gd name="connsiteX341" fmla="*/ 143053 w 665710"/>
              <a:gd name="connsiteY341" fmla="*/ 621030 h 1329691"/>
              <a:gd name="connsiteX342" fmla="*/ 158293 w 665710"/>
              <a:gd name="connsiteY342" fmla="*/ 626745 h 1329691"/>
              <a:gd name="connsiteX343" fmla="*/ 169723 w 665710"/>
              <a:gd name="connsiteY343" fmla="*/ 630555 h 1329691"/>
              <a:gd name="connsiteX344" fmla="*/ 177343 w 665710"/>
              <a:gd name="connsiteY344" fmla="*/ 632460 h 1329691"/>
              <a:gd name="connsiteX345" fmla="*/ 190678 w 665710"/>
              <a:gd name="connsiteY345" fmla="*/ 640080 h 1329691"/>
              <a:gd name="connsiteX346" fmla="*/ 202108 w 665710"/>
              <a:gd name="connsiteY346" fmla="*/ 643890 h 1329691"/>
              <a:gd name="connsiteX347" fmla="*/ 232588 w 665710"/>
              <a:gd name="connsiteY347" fmla="*/ 655320 h 1329691"/>
              <a:gd name="connsiteX348" fmla="*/ 238303 w 665710"/>
              <a:gd name="connsiteY348" fmla="*/ 657225 h 1329691"/>
              <a:gd name="connsiteX349" fmla="*/ 249733 w 665710"/>
              <a:gd name="connsiteY349" fmla="*/ 659130 h 1329691"/>
              <a:gd name="connsiteX350" fmla="*/ 272593 w 665710"/>
              <a:gd name="connsiteY350" fmla="*/ 664845 h 1329691"/>
              <a:gd name="connsiteX351" fmla="*/ 293548 w 665710"/>
              <a:gd name="connsiteY351" fmla="*/ 662940 h 1329691"/>
              <a:gd name="connsiteX352" fmla="*/ 299263 w 665710"/>
              <a:gd name="connsiteY352" fmla="*/ 661035 h 1329691"/>
              <a:gd name="connsiteX353" fmla="*/ 289738 w 665710"/>
              <a:gd name="connsiteY353" fmla="*/ 657225 h 1329691"/>
              <a:gd name="connsiteX354" fmla="*/ 242113 w 665710"/>
              <a:gd name="connsiteY354" fmla="*/ 657225 h 1329691"/>
              <a:gd name="connsiteX355" fmla="*/ 236398 w 665710"/>
              <a:gd name="connsiteY355" fmla="*/ 653415 h 1329691"/>
              <a:gd name="connsiteX356" fmla="*/ 224968 w 665710"/>
              <a:gd name="connsiteY356" fmla="*/ 649605 h 1329691"/>
              <a:gd name="connsiteX357" fmla="*/ 213538 w 665710"/>
              <a:gd name="connsiteY357" fmla="*/ 643890 h 1329691"/>
              <a:gd name="connsiteX358" fmla="*/ 221158 w 665710"/>
              <a:gd name="connsiteY358" fmla="*/ 641985 h 1329691"/>
              <a:gd name="connsiteX359" fmla="*/ 232588 w 665710"/>
              <a:gd name="connsiteY359" fmla="*/ 645795 h 1329691"/>
              <a:gd name="connsiteX360" fmla="*/ 247828 w 665710"/>
              <a:gd name="connsiteY360" fmla="*/ 649605 h 1329691"/>
              <a:gd name="connsiteX361" fmla="*/ 293548 w 665710"/>
              <a:gd name="connsiteY361" fmla="*/ 647700 h 1329691"/>
              <a:gd name="connsiteX362" fmla="*/ 301168 w 665710"/>
              <a:gd name="connsiteY362" fmla="*/ 645795 h 1329691"/>
              <a:gd name="connsiteX363" fmla="*/ 295453 w 665710"/>
              <a:gd name="connsiteY363" fmla="*/ 641985 h 1329691"/>
              <a:gd name="connsiteX364" fmla="*/ 287833 w 665710"/>
              <a:gd name="connsiteY364" fmla="*/ 640080 h 1329691"/>
              <a:gd name="connsiteX365" fmla="*/ 280213 w 665710"/>
              <a:gd name="connsiteY365" fmla="*/ 636270 h 1329691"/>
              <a:gd name="connsiteX366" fmla="*/ 268783 w 665710"/>
              <a:gd name="connsiteY366" fmla="*/ 634365 h 1329691"/>
              <a:gd name="connsiteX367" fmla="*/ 261163 w 665710"/>
              <a:gd name="connsiteY367" fmla="*/ 632460 h 1329691"/>
              <a:gd name="connsiteX368" fmla="*/ 249733 w 665710"/>
              <a:gd name="connsiteY368" fmla="*/ 630555 h 1329691"/>
              <a:gd name="connsiteX369" fmla="*/ 244018 w 665710"/>
              <a:gd name="connsiteY369" fmla="*/ 628650 h 1329691"/>
              <a:gd name="connsiteX370" fmla="*/ 232588 w 665710"/>
              <a:gd name="connsiteY370" fmla="*/ 626745 h 1329691"/>
              <a:gd name="connsiteX371" fmla="*/ 217348 w 665710"/>
              <a:gd name="connsiteY371" fmla="*/ 621030 h 1329691"/>
              <a:gd name="connsiteX372" fmla="*/ 205918 w 665710"/>
              <a:gd name="connsiteY372" fmla="*/ 619125 h 1329691"/>
              <a:gd name="connsiteX373" fmla="*/ 190678 w 665710"/>
              <a:gd name="connsiteY373" fmla="*/ 613410 h 1329691"/>
              <a:gd name="connsiteX374" fmla="*/ 181153 w 665710"/>
              <a:gd name="connsiteY374" fmla="*/ 611505 h 1329691"/>
              <a:gd name="connsiteX375" fmla="*/ 169723 w 665710"/>
              <a:gd name="connsiteY375" fmla="*/ 607695 h 1329691"/>
              <a:gd name="connsiteX376" fmla="*/ 162103 w 665710"/>
              <a:gd name="connsiteY376" fmla="*/ 605790 h 1329691"/>
              <a:gd name="connsiteX377" fmla="*/ 152578 w 665710"/>
              <a:gd name="connsiteY377" fmla="*/ 601980 h 1329691"/>
              <a:gd name="connsiteX378" fmla="*/ 129718 w 665710"/>
              <a:gd name="connsiteY378" fmla="*/ 592455 h 1329691"/>
              <a:gd name="connsiteX379" fmla="*/ 125908 w 665710"/>
              <a:gd name="connsiteY379" fmla="*/ 586740 h 1329691"/>
              <a:gd name="connsiteX380" fmla="*/ 129718 w 665710"/>
              <a:gd name="connsiteY380" fmla="*/ 582930 h 1329691"/>
              <a:gd name="connsiteX381" fmla="*/ 137338 w 665710"/>
              <a:gd name="connsiteY381" fmla="*/ 588645 h 1329691"/>
              <a:gd name="connsiteX382" fmla="*/ 146863 w 665710"/>
              <a:gd name="connsiteY382" fmla="*/ 594360 h 1329691"/>
              <a:gd name="connsiteX383" fmla="*/ 158293 w 665710"/>
              <a:gd name="connsiteY383" fmla="*/ 603885 h 1329691"/>
              <a:gd name="connsiteX384" fmla="*/ 165913 w 665710"/>
              <a:gd name="connsiteY384" fmla="*/ 605790 h 1329691"/>
              <a:gd name="connsiteX385" fmla="*/ 204013 w 665710"/>
              <a:gd name="connsiteY385" fmla="*/ 611505 h 1329691"/>
              <a:gd name="connsiteX386" fmla="*/ 251638 w 665710"/>
              <a:gd name="connsiteY386" fmla="*/ 613410 h 1329691"/>
              <a:gd name="connsiteX387" fmla="*/ 261163 w 665710"/>
              <a:gd name="connsiteY387" fmla="*/ 617220 h 1329691"/>
              <a:gd name="connsiteX388" fmla="*/ 268783 w 665710"/>
              <a:gd name="connsiteY388" fmla="*/ 621030 h 1329691"/>
              <a:gd name="connsiteX389" fmla="*/ 280213 w 665710"/>
              <a:gd name="connsiteY389" fmla="*/ 624840 h 1329691"/>
              <a:gd name="connsiteX390" fmla="*/ 301168 w 665710"/>
              <a:gd name="connsiteY390" fmla="*/ 622935 h 1329691"/>
              <a:gd name="connsiteX391" fmla="*/ 306883 w 665710"/>
              <a:gd name="connsiteY391" fmla="*/ 621030 h 1329691"/>
              <a:gd name="connsiteX392" fmla="*/ 308788 w 665710"/>
              <a:gd name="connsiteY392" fmla="*/ 613410 h 1329691"/>
              <a:gd name="connsiteX393" fmla="*/ 306883 w 665710"/>
              <a:gd name="connsiteY393" fmla="*/ 607695 h 1329691"/>
              <a:gd name="connsiteX394" fmla="*/ 299263 w 665710"/>
              <a:gd name="connsiteY394" fmla="*/ 596265 h 1329691"/>
              <a:gd name="connsiteX395" fmla="*/ 297358 w 665710"/>
              <a:gd name="connsiteY395" fmla="*/ 588645 h 1329691"/>
              <a:gd name="connsiteX396" fmla="*/ 284023 w 665710"/>
              <a:gd name="connsiteY396" fmla="*/ 586740 h 1329691"/>
              <a:gd name="connsiteX397" fmla="*/ 272593 w 665710"/>
              <a:gd name="connsiteY397" fmla="*/ 577215 h 1329691"/>
              <a:gd name="connsiteX398" fmla="*/ 266878 w 665710"/>
              <a:gd name="connsiteY398" fmla="*/ 575310 h 1329691"/>
              <a:gd name="connsiteX399" fmla="*/ 263068 w 665710"/>
              <a:gd name="connsiteY399" fmla="*/ 567690 h 1329691"/>
              <a:gd name="connsiteX400" fmla="*/ 261163 w 665710"/>
              <a:gd name="connsiteY400" fmla="*/ 560070 h 1329691"/>
              <a:gd name="connsiteX401" fmla="*/ 255448 w 665710"/>
              <a:gd name="connsiteY401" fmla="*/ 556260 h 1329691"/>
              <a:gd name="connsiteX402" fmla="*/ 236398 w 665710"/>
              <a:gd name="connsiteY402" fmla="*/ 552450 h 1329691"/>
              <a:gd name="connsiteX403" fmla="*/ 213538 w 665710"/>
              <a:gd name="connsiteY403" fmla="*/ 548640 h 1329691"/>
              <a:gd name="connsiteX404" fmla="*/ 173533 w 665710"/>
              <a:gd name="connsiteY404" fmla="*/ 546735 h 1329691"/>
              <a:gd name="connsiteX405" fmla="*/ 150673 w 665710"/>
              <a:gd name="connsiteY405" fmla="*/ 542925 h 1329691"/>
              <a:gd name="connsiteX406" fmla="*/ 141148 w 665710"/>
              <a:gd name="connsiteY406" fmla="*/ 541020 h 1329691"/>
              <a:gd name="connsiteX407" fmla="*/ 112573 w 665710"/>
              <a:gd name="connsiteY407" fmla="*/ 539115 h 1329691"/>
              <a:gd name="connsiteX408" fmla="*/ 103048 w 665710"/>
              <a:gd name="connsiteY408" fmla="*/ 537210 h 1329691"/>
              <a:gd name="connsiteX409" fmla="*/ 95428 w 665710"/>
              <a:gd name="connsiteY409" fmla="*/ 535305 h 1329691"/>
              <a:gd name="connsiteX410" fmla="*/ 80188 w 665710"/>
              <a:gd name="connsiteY410" fmla="*/ 533400 h 1329691"/>
              <a:gd name="connsiteX411" fmla="*/ 68758 w 665710"/>
              <a:gd name="connsiteY411" fmla="*/ 529590 h 1329691"/>
              <a:gd name="connsiteX412" fmla="*/ 63043 w 665710"/>
              <a:gd name="connsiteY412" fmla="*/ 525780 h 1329691"/>
              <a:gd name="connsiteX413" fmla="*/ 57328 w 665710"/>
              <a:gd name="connsiteY413" fmla="*/ 520065 h 1329691"/>
              <a:gd name="connsiteX414" fmla="*/ 51613 w 665710"/>
              <a:gd name="connsiteY414" fmla="*/ 518160 h 1329691"/>
              <a:gd name="connsiteX415" fmla="*/ 42088 w 665710"/>
              <a:gd name="connsiteY415" fmla="*/ 510540 h 1329691"/>
              <a:gd name="connsiteX416" fmla="*/ 36373 w 665710"/>
              <a:gd name="connsiteY416" fmla="*/ 506730 h 1329691"/>
              <a:gd name="connsiteX417" fmla="*/ 30658 w 665710"/>
              <a:gd name="connsiteY417" fmla="*/ 499110 h 1329691"/>
              <a:gd name="connsiteX418" fmla="*/ 38278 w 665710"/>
              <a:gd name="connsiteY418" fmla="*/ 497205 h 1329691"/>
              <a:gd name="connsiteX419" fmla="*/ 61138 w 665710"/>
              <a:gd name="connsiteY419" fmla="*/ 499110 h 1329691"/>
              <a:gd name="connsiteX420" fmla="*/ 66853 w 665710"/>
              <a:gd name="connsiteY420" fmla="*/ 501015 h 1329691"/>
              <a:gd name="connsiteX421" fmla="*/ 76378 w 665710"/>
              <a:gd name="connsiteY421" fmla="*/ 504825 h 1329691"/>
              <a:gd name="connsiteX422" fmla="*/ 91618 w 665710"/>
              <a:gd name="connsiteY422" fmla="*/ 512445 h 1329691"/>
              <a:gd name="connsiteX423" fmla="*/ 97333 w 665710"/>
              <a:gd name="connsiteY423" fmla="*/ 514350 h 1329691"/>
              <a:gd name="connsiteX424" fmla="*/ 104953 w 665710"/>
              <a:gd name="connsiteY424" fmla="*/ 516255 h 1329691"/>
              <a:gd name="connsiteX425" fmla="*/ 112573 w 665710"/>
              <a:gd name="connsiteY425" fmla="*/ 520065 h 1329691"/>
              <a:gd name="connsiteX426" fmla="*/ 124003 w 665710"/>
              <a:gd name="connsiteY426" fmla="*/ 523875 h 1329691"/>
              <a:gd name="connsiteX427" fmla="*/ 129718 w 665710"/>
              <a:gd name="connsiteY427" fmla="*/ 525780 h 1329691"/>
              <a:gd name="connsiteX428" fmla="*/ 137338 w 665710"/>
              <a:gd name="connsiteY428" fmla="*/ 527685 h 1329691"/>
              <a:gd name="connsiteX429" fmla="*/ 146863 w 665710"/>
              <a:gd name="connsiteY429" fmla="*/ 531495 h 1329691"/>
              <a:gd name="connsiteX430" fmla="*/ 160198 w 665710"/>
              <a:gd name="connsiteY430" fmla="*/ 535305 h 1329691"/>
              <a:gd name="connsiteX431" fmla="*/ 165913 w 665710"/>
              <a:gd name="connsiteY431" fmla="*/ 537210 h 1329691"/>
              <a:gd name="connsiteX432" fmla="*/ 181153 w 665710"/>
              <a:gd name="connsiteY432" fmla="*/ 539115 h 1329691"/>
              <a:gd name="connsiteX433" fmla="*/ 280213 w 665710"/>
              <a:gd name="connsiteY433" fmla="*/ 539115 h 1329691"/>
              <a:gd name="connsiteX434" fmla="*/ 291643 w 665710"/>
              <a:gd name="connsiteY434" fmla="*/ 546735 h 1329691"/>
              <a:gd name="connsiteX435" fmla="*/ 297358 w 665710"/>
              <a:gd name="connsiteY435" fmla="*/ 548640 h 1329691"/>
              <a:gd name="connsiteX436" fmla="*/ 303073 w 665710"/>
              <a:gd name="connsiteY436" fmla="*/ 544830 h 1329691"/>
              <a:gd name="connsiteX437" fmla="*/ 303073 w 665710"/>
              <a:gd name="connsiteY437" fmla="*/ 533400 h 1329691"/>
              <a:gd name="connsiteX438" fmla="*/ 272593 w 665710"/>
              <a:gd name="connsiteY438" fmla="*/ 525780 h 1329691"/>
              <a:gd name="connsiteX439" fmla="*/ 266878 w 665710"/>
              <a:gd name="connsiteY439" fmla="*/ 523875 h 1329691"/>
              <a:gd name="connsiteX440" fmla="*/ 259258 w 665710"/>
              <a:gd name="connsiteY440" fmla="*/ 521970 h 1329691"/>
              <a:gd name="connsiteX441" fmla="*/ 249733 w 665710"/>
              <a:gd name="connsiteY441" fmla="*/ 518160 h 1329691"/>
              <a:gd name="connsiteX442" fmla="*/ 244018 w 665710"/>
              <a:gd name="connsiteY442" fmla="*/ 516255 h 1329691"/>
              <a:gd name="connsiteX443" fmla="*/ 232588 w 665710"/>
              <a:gd name="connsiteY443" fmla="*/ 508635 h 1329691"/>
              <a:gd name="connsiteX444" fmla="*/ 226873 w 665710"/>
              <a:gd name="connsiteY444" fmla="*/ 504825 h 1329691"/>
              <a:gd name="connsiteX445" fmla="*/ 217348 w 665710"/>
              <a:gd name="connsiteY445" fmla="*/ 502920 h 1329691"/>
              <a:gd name="connsiteX446" fmla="*/ 179248 w 665710"/>
              <a:gd name="connsiteY446" fmla="*/ 504825 h 1329691"/>
              <a:gd name="connsiteX447" fmla="*/ 122098 w 665710"/>
              <a:gd name="connsiteY447" fmla="*/ 501015 h 1329691"/>
              <a:gd name="connsiteX448" fmla="*/ 108763 w 665710"/>
              <a:gd name="connsiteY448" fmla="*/ 493395 h 1329691"/>
              <a:gd name="connsiteX449" fmla="*/ 101143 w 665710"/>
              <a:gd name="connsiteY449" fmla="*/ 491490 h 1329691"/>
              <a:gd name="connsiteX450" fmla="*/ 95428 w 665710"/>
              <a:gd name="connsiteY450" fmla="*/ 487680 h 1329691"/>
              <a:gd name="connsiteX451" fmla="*/ 89713 w 665710"/>
              <a:gd name="connsiteY451" fmla="*/ 485775 h 1329691"/>
              <a:gd name="connsiteX452" fmla="*/ 76378 w 665710"/>
              <a:gd name="connsiteY452" fmla="*/ 476250 h 1329691"/>
              <a:gd name="connsiteX453" fmla="*/ 66853 w 665710"/>
              <a:gd name="connsiteY453" fmla="*/ 472440 h 1329691"/>
              <a:gd name="connsiteX454" fmla="*/ 55423 w 665710"/>
              <a:gd name="connsiteY454" fmla="*/ 468630 h 1329691"/>
              <a:gd name="connsiteX455" fmla="*/ 40183 w 665710"/>
              <a:gd name="connsiteY455" fmla="*/ 461010 h 1329691"/>
              <a:gd name="connsiteX456" fmla="*/ 34468 w 665710"/>
              <a:gd name="connsiteY456" fmla="*/ 459105 h 1329691"/>
              <a:gd name="connsiteX457" fmla="*/ 47803 w 665710"/>
              <a:gd name="connsiteY457" fmla="*/ 461010 h 1329691"/>
              <a:gd name="connsiteX458" fmla="*/ 57328 w 665710"/>
              <a:gd name="connsiteY458" fmla="*/ 464820 h 1329691"/>
              <a:gd name="connsiteX459" fmla="*/ 63043 w 665710"/>
              <a:gd name="connsiteY459" fmla="*/ 466725 h 1329691"/>
              <a:gd name="connsiteX460" fmla="*/ 68758 w 665710"/>
              <a:gd name="connsiteY460" fmla="*/ 470535 h 1329691"/>
              <a:gd name="connsiteX461" fmla="*/ 78283 w 665710"/>
              <a:gd name="connsiteY461" fmla="*/ 472440 h 1329691"/>
              <a:gd name="connsiteX462" fmla="*/ 97333 w 665710"/>
              <a:gd name="connsiteY462" fmla="*/ 478155 h 1329691"/>
              <a:gd name="connsiteX463" fmla="*/ 150673 w 665710"/>
              <a:gd name="connsiteY463" fmla="*/ 481965 h 1329691"/>
              <a:gd name="connsiteX464" fmla="*/ 167818 w 665710"/>
              <a:gd name="connsiteY464" fmla="*/ 489585 h 1329691"/>
              <a:gd name="connsiteX465" fmla="*/ 179248 w 665710"/>
              <a:gd name="connsiteY465" fmla="*/ 491490 h 1329691"/>
              <a:gd name="connsiteX466" fmla="*/ 223063 w 665710"/>
              <a:gd name="connsiteY466" fmla="*/ 493395 h 1329691"/>
              <a:gd name="connsiteX467" fmla="*/ 232588 w 665710"/>
              <a:gd name="connsiteY467" fmla="*/ 497205 h 1329691"/>
              <a:gd name="connsiteX468" fmla="*/ 244018 w 665710"/>
              <a:gd name="connsiteY468" fmla="*/ 502920 h 1329691"/>
              <a:gd name="connsiteX469" fmla="*/ 251638 w 665710"/>
              <a:gd name="connsiteY469" fmla="*/ 504825 h 1329691"/>
              <a:gd name="connsiteX470" fmla="*/ 268783 w 665710"/>
              <a:gd name="connsiteY470" fmla="*/ 510540 h 1329691"/>
              <a:gd name="connsiteX471" fmla="*/ 274498 w 665710"/>
              <a:gd name="connsiteY471" fmla="*/ 508635 h 1329691"/>
              <a:gd name="connsiteX472" fmla="*/ 268783 w 665710"/>
              <a:gd name="connsiteY472" fmla="*/ 506730 h 1329691"/>
              <a:gd name="connsiteX473" fmla="*/ 257353 w 665710"/>
              <a:gd name="connsiteY473" fmla="*/ 499110 h 1329691"/>
              <a:gd name="connsiteX474" fmla="*/ 247828 w 665710"/>
              <a:gd name="connsiteY474" fmla="*/ 489585 h 1329691"/>
              <a:gd name="connsiteX475" fmla="*/ 242113 w 665710"/>
              <a:gd name="connsiteY475" fmla="*/ 481965 h 1329691"/>
              <a:gd name="connsiteX476" fmla="*/ 213538 w 665710"/>
              <a:gd name="connsiteY476" fmla="*/ 468630 h 1329691"/>
              <a:gd name="connsiteX477" fmla="*/ 196393 w 665710"/>
              <a:gd name="connsiteY477" fmla="*/ 461010 h 1329691"/>
              <a:gd name="connsiteX478" fmla="*/ 226873 w 665710"/>
              <a:gd name="connsiteY478" fmla="*/ 462915 h 1329691"/>
              <a:gd name="connsiteX479" fmla="*/ 238303 w 665710"/>
              <a:gd name="connsiteY479" fmla="*/ 466725 h 1329691"/>
              <a:gd name="connsiteX480" fmla="*/ 253543 w 665710"/>
              <a:gd name="connsiteY480" fmla="*/ 468630 h 1329691"/>
              <a:gd name="connsiteX481" fmla="*/ 266878 w 665710"/>
              <a:gd name="connsiteY481" fmla="*/ 472440 h 1329691"/>
              <a:gd name="connsiteX482" fmla="*/ 257353 w 665710"/>
              <a:gd name="connsiteY482" fmla="*/ 459105 h 1329691"/>
              <a:gd name="connsiteX483" fmla="*/ 261163 w 665710"/>
              <a:gd name="connsiteY483" fmla="*/ 464820 h 1329691"/>
              <a:gd name="connsiteX484" fmla="*/ 266878 w 665710"/>
              <a:gd name="connsiteY484" fmla="*/ 468630 h 1329691"/>
              <a:gd name="connsiteX485" fmla="*/ 268783 w 665710"/>
              <a:gd name="connsiteY485" fmla="*/ 478155 h 1329691"/>
              <a:gd name="connsiteX486" fmla="*/ 278308 w 665710"/>
              <a:gd name="connsiteY486" fmla="*/ 499110 h 1329691"/>
              <a:gd name="connsiteX487" fmla="*/ 287833 w 665710"/>
              <a:gd name="connsiteY487" fmla="*/ 504825 h 1329691"/>
              <a:gd name="connsiteX488" fmla="*/ 306883 w 665710"/>
              <a:gd name="connsiteY488" fmla="*/ 501015 h 1329691"/>
              <a:gd name="connsiteX489" fmla="*/ 318313 w 665710"/>
              <a:gd name="connsiteY489" fmla="*/ 493395 h 1329691"/>
              <a:gd name="connsiteX490" fmla="*/ 320218 w 665710"/>
              <a:gd name="connsiteY490" fmla="*/ 476250 h 1329691"/>
              <a:gd name="connsiteX491" fmla="*/ 314503 w 665710"/>
              <a:gd name="connsiteY491" fmla="*/ 474345 h 1329691"/>
              <a:gd name="connsiteX492" fmla="*/ 308788 w 665710"/>
              <a:gd name="connsiteY492" fmla="*/ 470535 h 1329691"/>
              <a:gd name="connsiteX493" fmla="*/ 312598 w 665710"/>
              <a:gd name="connsiteY493" fmla="*/ 476250 h 1329691"/>
              <a:gd name="connsiteX494" fmla="*/ 316408 w 665710"/>
              <a:gd name="connsiteY494" fmla="*/ 495300 h 1329691"/>
              <a:gd name="connsiteX495" fmla="*/ 318313 w 665710"/>
              <a:gd name="connsiteY495" fmla="*/ 501015 h 1329691"/>
              <a:gd name="connsiteX496" fmla="*/ 316408 w 665710"/>
              <a:gd name="connsiteY496" fmla="*/ 506730 h 1329691"/>
              <a:gd name="connsiteX497" fmla="*/ 310693 w 665710"/>
              <a:gd name="connsiteY497" fmla="*/ 502920 h 1329691"/>
              <a:gd name="connsiteX498" fmla="*/ 299263 w 665710"/>
              <a:gd name="connsiteY498" fmla="*/ 501015 h 1329691"/>
              <a:gd name="connsiteX499" fmla="*/ 289738 w 665710"/>
              <a:gd name="connsiteY499" fmla="*/ 491490 h 1329691"/>
              <a:gd name="connsiteX500" fmla="*/ 295453 w 665710"/>
              <a:gd name="connsiteY500" fmla="*/ 485775 h 1329691"/>
              <a:gd name="connsiteX501" fmla="*/ 299263 w 665710"/>
              <a:gd name="connsiteY501" fmla="*/ 480060 h 1329691"/>
              <a:gd name="connsiteX502" fmla="*/ 304978 w 665710"/>
              <a:gd name="connsiteY502" fmla="*/ 472440 h 1329691"/>
              <a:gd name="connsiteX503" fmla="*/ 301168 w 665710"/>
              <a:gd name="connsiteY503" fmla="*/ 457200 h 1329691"/>
              <a:gd name="connsiteX504" fmla="*/ 293548 w 665710"/>
              <a:gd name="connsiteY504" fmla="*/ 455295 h 1329691"/>
              <a:gd name="connsiteX505" fmla="*/ 280213 w 665710"/>
              <a:gd name="connsiteY505" fmla="*/ 449580 h 1329691"/>
              <a:gd name="connsiteX506" fmla="*/ 272593 w 665710"/>
              <a:gd name="connsiteY506" fmla="*/ 445770 h 1329691"/>
              <a:gd name="connsiteX507" fmla="*/ 266878 w 665710"/>
              <a:gd name="connsiteY507" fmla="*/ 443865 h 1329691"/>
              <a:gd name="connsiteX508" fmla="*/ 261163 w 665710"/>
              <a:gd name="connsiteY508" fmla="*/ 440055 h 1329691"/>
              <a:gd name="connsiteX509" fmla="*/ 240208 w 665710"/>
              <a:gd name="connsiteY509" fmla="*/ 434340 h 1329691"/>
              <a:gd name="connsiteX510" fmla="*/ 224968 w 665710"/>
              <a:gd name="connsiteY510" fmla="*/ 428625 h 1329691"/>
              <a:gd name="connsiteX511" fmla="*/ 213538 w 665710"/>
              <a:gd name="connsiteY511" fmla="*/ 424815 h 1329691"/>
              <a:gd name="connsiteX512" fmla="*/ 154483 w 665710"/>
              <a:gd name="connsiteY512" fmla="*/ 421005 h 1329691"/>
              <a:gd name="connsiteX513" fmla="*/ 133528 w 665710"/>
              <a:gd name="connsiteY513" fmla="*/ 419100 h 1329691"/>
              <a:gd name="connsiteX514" fmla="*/ 112573 w 665710"/>
              <a:gd name="connsiteY514" fmla="*/ 415290 h 1329691"/>
              <a:gd name="connsiteX515" fmla="*/ 95428 w 665710"/>
              <a:gd name="connsiteY515" fmla="*/ 411480 h 1329691"/>
              <a:gd name="connsiteX516" fmla="*/ 80188 w 665710"/>
              <a:gd name="connsiteY516" fmla="*/ 400050 h 1329691"/>
              <a:gd name="connsiteX517" fmla="*/ 72568 w 665710"/>
              <a:gd name="connsiteY517" fmla="*/ 396240 h 1329691"/>
              <a:gd name="connsiteX518" fmla="*/ 66853 w 665710"/>
              <a:gd name="connsiteY518" fmla="*/ 392430 h 1329691"/>
              <a:gd name="connsiteX519" fmla="*/ 59233 w 665710"/>
              <a:gd name="connsiteY519" fmla="*/ 390525 h 1329691"/>
              <a:gd name="connsiteX520" fmla="*/ 80188 w 665710"/>
              <a:gd name="connsiteY520" fmla="*/ 392430 h 1329691"/>
              <a:gd name="connsiteX521" fmla="*/ 87808 w 665710"/>
              <a:gd name="connsiteY521" fmla="*/ 394335 h 1329691"/>
              <a:gd name="connsiteX522" fmla="*/ 110668 w 665710"/>
              <a:gd name="connsiteY522" fmla="*/ 398145 h 1329691"/>
              <a:gd name="connsiteX523" fmla="*/ 139243 w 665710"/>
              <a:gd name="connsiteY523" fmla="*/ 394335 h 1329691"/>
              <a:gd name="connsiteX524" fmla="*/ 162103 w 665710"/>
              <a:gd name="connsiteY524" fmla="*/ 396240 h 1329691"/>
              <a:gd name="connsiteX525" fmla="*/ 150673 w 665710"/>
              <a:gd name="connsiteY525" fmla="*/ 390525 h 1329691"/>
              <a:gd name="connsiteX526" fmla="*/ 135433 w 665710"/>
              <a:gd name="connsiteY526" fmla="*/ 381000 h 1329691"/>
              <a:gd name="connsiteX527" fmla="*/ 143053 w 665710"/>
              <a:gd name="connsiteY527" fmla="*/ 390525 h 1329691"/>
              <a:gd name="connsiteX528" fmla="*/ 154483 w 665710"/>
              <a:gd name="connsiteY528" fmla="*/ 394335 h 1329691"/>
              <a:gd name="connsiteX529" fmla="*/ 160198 w 665710"/>
              <a:gd name="connsiteY529" fmla="*/ 396240 h 1329691"/>
              <a:gd name="connsiteX530" fmla="*/ 196393 w 665710"/>
              <a:gd name="connsiteY530" fmla="*/ 400050 h 1329691"/>
              <a:gd name="connsiteX531" fmla="*/ 213538 w 665710"/>
              <a:gd name="connsiteY531" fmla="*/ 398145 h 1329691"/>
              <a:gd name="connsiteX532" fmla="*/ 211633 w 665710"/>
              <a:gd name="connsiteY532" fmla="*/ 392430 h 1329691"/>
              <a:gd name="connsiteX533" fmla="*/ 200203 w 665710"/>
              <a:gd name="connsiteY533" fmla="*/ 409575 h 1329691"/>
              <a:gd name="connsiteX534" fmla="*/ 202108 w 665710"/>
              <a:gd name="connsiteY534" fmla="*/ 415290 h 1329691"/>
              <a:gd name="connsiteX535" fmla="*/ 207823 w 665710"/>
              <a:gd name="connsiteY535" fmla="*/ 417195 h 1329691"/>
              <a:gd name="connsiteX536" fmla="*/ 242113 w 665710"/>
              <a:gd name="connsiteY536" fmla="*/ 415290 h 1329691"/>
              <a:gd name="connsiteX537" fmla="*/ 240208 w 665710"/>
              <a:gd name="connsiteY537" fmla="*/ 409575 h 1329691"/>
              <a:gd name="connsiteX538" fmla="*/ 270688 w 665710"/>
              <a:gd name="connsiteY538" fmla="*/ 401955 h 1329691"/>
              <a:gd name="connsiteX539" fmla="*/ 291643 w 665710"/>
              <a:gd name="connsiteY539" fmla="*/ 403860 h 1329691"/>
              <a:gd name="connsiteX540" fmla="*/ 297358 w 665710"/>
              <a:gd name="connsiteY540" fmla="*/ 405765 h 1329691"/>
              <a:gd name="connsiteX541" fmla="*/ 310693 w 665710"/>
              <a:gd name="connsiteY541" fmla="*/ 405765 h 1329691"/>
              <a:gd name="connsiteX542" fmla="*/ 312598 w 665710"/>
              <a:gd name="connsiteY542" fmla="*/ 400050 h 1329691"/>
              <a:gd name="connsiteX543" fmla="*/ 282118 w 665710"/>
              <a:gd name="connsiteY543" fmla="*/ 381000 h 1329691"/>
              <a:gd name="connsiteX544" fmla="*/ 253543 w 665710"/>
              <a:gd name="connsiteY544" fmla="*/ 369570 h 1329691"/>
              <a:gd name="connsiteX545" fmla="*/ 247828 w 665710"/>
              <a:gd name="connsiteY545" fmla="*/ 367665 h 1329691"/>
              <a:gd name="connsiteX546" fmla="*/ 242113 w 665710"/>
              <a:gd name="connsiteY546" fmla="*/ 363855 h 1329691"/>
              <a:gd name="connsiteX547" fmla="*/ 223063 w 665710"/>
              <a:gd name="connsiteY547" fmla="*/ 356235 h 1329691"/>
              <a:gd name="connsiteX548" fmla="*/ 209728 w 665710"/>
              <a:gd name="connsiteY548" fmla="*/ 346710 h 1329691"/>
              <a:gd name="connsiteX549" fmla="*/ 204013 w 665710"/>
              <a:gd name="connsiteY549" fmla="*/ 344805 h 1329691"/>
              <a:gd name="connsiteX550" fmla="*/ 198298 w 665710"/>
              <a:gd name="connsiteY550" fmla="*/ 340995 h 1329691"/>
              <a:gd name="connsiteX551" fmla="*/ 175438 w 665710"/>
              <a:gd name="connsiteY551" fmla="*/ 348615 h 1329691"/>
              <a:gd name="connsiteX552" fmla="*/ 167818 w 665710"/>
              <a:gd name="connsiteY552" fmla="*/ 350520 h 1329691"/>
              <a:gd name="connsiteX553" fmla="*/ 150673 w 665710"/>
              <a:gd name="connsiteY553" fmla="*/ 346710 h 1329691"/>
              <a:gd name="connsiteX554" fmla="*/ 144958 w 665710"/>
              <a:gd name="connsiteY554" fmla="*/ 340995 h 1329691"/>
              <a:gd name="connsiteX555" fmla="*/ 139243 w 665710"/>
              <a:gd name="connsiteY555" fmla="*/ 339090 h 1329691"/>
              <a:gd name="connsiteX556" fmla="*/ 124003 w 665710"/>
              <a:gd name="connsiteY556" fmla="*/ 333375 h 1329691"/>
              <a:gd name="connsiteX557" fmla="*/ 99238 w 665710"/>
              <a:gd name="connsiteY557" fmla="*/ 327660 h 1329691"/>
              <a:gd name="connsiteX558" fmla="*/ 87808 w 665710"/>
              <a:gd name="connsiteY558" fmla="*/ 323850 h 1329691"/>
              <a:gd name="connsiteX559" fmla="*/ 80188 w 665710"/>
              <a:gd name="connsiteY559" fmla="*/ 321945 h 1329691"/>
              <a:gd name="connsiteX560" fmla="*/ 93523 w 665710"/>
              <a:gd name="connsiteY560" fmla="*/ 316230 h 1329691"/>
              <a:gd name="connsiteX561" fmla="*/ 133528 w 665710"/>
              <a:gd name="connsiteY561" fmla="*/ 308610 h 1329691"/>
              <a:gd name="connsiteX562" fmla="*/ 120193 w 665710"/>
              <a:gd name="connsiteY562" fmla="*/ 293370 h 1329691"/>
              <a:gd name="connsiteX563" fmla="*/ 114478 w 665710"/>
              <a:gd name="connsiteY563" fmla="*/ 289560 h 1329691"/>
              <a:gd name="connsiteX564" fmla="*/ 112573 w 665710"/>
              <a:gd name="connsiteY564" fmla="*/ 283845 h 1329691"/>
              <a:gd name="connsiteX565" fmla="*/ 118288 w 665710"/>
              <a:gd name="connsiteY565" fmla="*/ 287655 h 1329691"/>
              <a:gd name="connsiteX566" fmla="*/ 135433 w 665710"/>
              <a:gd name="connsiteY566" fmla="*/ 302895 h 1329691"/>
              <a:gd name="connsiteX567" fmla="*/ 141148 w 665710"/>
              <a:gd name="connsiteY567" fmla="*/ 304800 h 1329691"/>
              <a:gd name="connsiteX568" fmla="*/ 150673 w 665710"/>
              <a:gd name="connsiteY568" fmla="*/ 316230 h 1329691"/>
              <a:gd name="connsiteX569" fmla="*/ 156388 w 665710"/>
              <a:gd name="connsiteY569" fmla="*/ 321945 h 1329691"/>
              <a:gd name="connsiteX570" fmla="*/ 211633 w 665710"/>
              <a:gd name="connsiteY570" fmla="*/ 327660 h 1329691"/>
              <a:gd name="connsiteX571" fmla="*/ 217348 w 665710"/>
              <a:gd name="connsiteY571" fmla="*/ 333375 h 1329691"/>
              <a:gd name="connsiteX572" fmla="*/ 230683 w 665710"/>
              <a:gd name="connsiteY572" fmla="*/ 337185 h 1329691"/>
              <a:gd name="connsiteX573" fmla="*/ 253543 w 665710"/>
              <a:gd name="connsiteY573" fmla="*/ 344805 h 1329691"/>
              <a:gd name="connsiteX574" fmla="*/ 268783 w 665710"/>
              <a:gd name="connsiteY574" fmla="*/ 342900 h 1329691"/>
              <a:gd name="connsiteX575" fmla="*/ 272593 w 665710"/>
              <a:gd name="connsiteY575" fmla="*/ 337185 h 1329691"/>
              <a:gd name="connsiteX576" fmla="*/ 278308 w 665710"/>
              <a:gd name="connsiteY576" fmla="*/ 333375 h 1329691"/>
              <a:gd name="connsiteX577" fmla="*/ 287833 w 665710"/>
              <a:gd name="connsiteY577" fmla="*/ 346710 h 1329691"/>
              <a:gd name="connsiteX578" fmla="*/ 293548 w 665710"/>
              <a:gd name="connsiteY578" fmla="*/ 348615 h 1329691"/>
              <a:gd name="connsiteX579" fmla="*/ 316408 w 665710"/>
              <a:gd name="connsiteY579" fmla="*/ 346710 h 1329691"/>
              <a:gd name="connsiteX580" fmla="*/ 314503 w 665710"/>
              <a:gd name="connsiteY580" fmla="*/ 335280 h 1329691"/>
              <a:gd name="connsiteX581" fmla="*/ 308788 w 665710"/>
              <a:gd name="connsiteY581" fmla="*/ 331470 h 1329691"/>
              <a:gd name="connsiteX582" fmla="*/ 301168 w 665710"/>
              <a:gd name="connsiteY582" fmla="*/ 323850 h 1329691"/>
              <a:gd name="connsiteX583" fmla="*/ 293548 w 665710"/>
              <a:gd name="connsiteY583" fmla="*/ 316230 h 1329691"/>
              <a:gd name="connsiteX584" fmla="*/ 285928 w 665710"/>
              <a:gd name="connsiteY584" fmla="*/ 310515 h 1329691"/>
              <a:gd name="connsiteX585" fmla="*/ 259258 w 665710"/>
              <a:gd name="connsiteY585" fmla="*/ 304800 h 1329691"/>
              <a:gd name="connsiteX586" fmla="*/ 236398 w 665710"/>
              <a:gd name="connsiteY586" fmla="*/ 302895 h 1329691"/>
              <a:gd name="connsiteX587" fmla="*/ 204013 w 665710"/>
              <a:gd name="connsiteY587" fmla="*/ 297180 h 1329691"/>
              <a:gd name="connsiteX588" fmla="*/ 181153 w 665710"/>
              <a:gd name="connsiteY588" fmla="*/ 293370 h 1329691"/>
              <a:gd name="connsiteX589" fmla="*/ 179248 w 665710"/>
              <a:gd name="connsiteY589" fmla="*/ 278130 h 1329691"/>
              <a:gd name="connsiteX590" fmla="*/ 169723 w 665710"/>
              <a:gd name="connsiteY590" fmla="*/ 276225 h 1329691"/>
              <a:gd name="connsiteX591" fmla="*/ 162103 w 665710"/>
              <a:gd name="connsiteY591" fmla="*/ 274320 h 1329691"/>
              <a:gd name="connsiteX592" fmla="*/ 154483 w 665710"/>
              <a:gd name="connsiteY592" fmla="*/ 268605 h 1329691"/>
              <a:gd name="connsiteX593" fmla="*/ 148768 w 665710"/>
              <a:gd name="connsiteY593" fmla="*/ 259080 h 1329691"/>
              <a:gd name="connsiteX594" fmla="*/ 156388 w 665710"/>
              <a:gd name="connsiteY594" fmla="*/ 260985 h 1329691"/>
              <a:gd name="connsiteX595" fmla="*/ 162103 w 665710"/>
              <a:gd name="connsiteY595" fmla="*/ 262890 h 1329691"/>
              <a:gd name="connsiteX596" fmla="*/ 175438 w 665710"/>
              <a:gd name="connsiteY596" fmla="*/ 270510 h 1329691"/>
              <a:gd name="connsiteX597" fmla="*/ 183058 w 665710"/>
              <a:gd name="connsiteY597" fmla="*/ 272415 h 1329691"/>
              <a:gd name="connsiteX598" fmla="*/ 236398 w 665710"/>
              <a:gd name="connsiteY598" fmla="*/ 268605 h 1329691"/>
              <a:gd name="connsiteX599" fmla="*/ 244018 w 665710"/>
              <a:gd name="connsiteY599" fmla="*/ 266700 h 1329691"/>
              <a:gd name="connsiteX600" fmla="*/ 268783 w 665710"/>
              <a:gd name="connsiteY600" fmla="*/ 268605 h 1329691"/>
              <a:gd name="connsiteX601" fmla="*/ 282118 w 665710"/>
              <a:gd name="connsiteY601" fmla="*/ 270510 h 1329691"/>
              <a:gd name="connsiteX602" fmla="*/ 274498 w 665710"/>
              <a:gd name="connsiteY602" fmla="*/ 281940 h 1329691"/>
              <a:gd name="connsiteX603" fmla="*/ 276403 w 665710"/>
              <a:gd name="connsiteY603" fmla="*/ 287655 h 1329691"/>
              <a:gd name="connsiteX604" fmla="*/ 284023 w 665710"/>
              <a:gd name="connsiteY604" fmla="*/ 289560 h 1329691"/>
              <a:gd name="connsiteX605" fmla="*/ 320218 w 665710"/>
              <a:gd name="connsiteY605" fmla="*/ 287655 h 1329691"/>
              <a:gd name="connsiteX606" fmla="*/ 318313 w 665710"/>
              <a:gd name="connsiteY606" fmla="*/ 274320 h 1329691"/>
              <a:gd name="connsiteX607" fmla="*/ 322123 w 665710"/>
              <a:gd name="connsiteY607" fmla="*/ 268605 h 1329691"/>
              <a:gd name="connsiteX608" fmla="*/ 316408 w 665710"/>
              <a:gd name="connsiteY608" fmla="*/ 266700 h 1329691"/>
              <a:gd name="connsiteX609" fmla="*/ 301168 w 665710"/>
              <a:gd name="connsiteY609" fmla="*/ 259080 h 1329691"/>
              <a:gd name="connsiteX610" fmla="*/ 293548 w 665710"/>
              <a:gd name="connsiteY610" fmla="*/ 253365 h 1329691"/>
              <a:gd name="connsiteX611" fmla="*/ 284023 w 665710"/>
              <a:gd name="connsiteY611" fmla="*/ 243840 h 1329691"/>
              <a:gd name="connsiteX612" fmla="*/ 278308 w 665710"/>
              <a:gd name="connsiteY612" fmla="*/ 241935 h 1329691"/>
              <a:gd name="connsiteX613" fmla="*/ 200203 w 665710"/>
              <a:gd name="connsiteY613" fmla="*/ 241935 h 1329691"/>
              <a:gd name="connsiteX614" fmla="*/ 183058 w 665710"/>
              <a:gd name="connsiteY614" fmla="*/ 238125 h 1329691"/>
              <a:gd name="connsiteX615" fmla="*/ 171628 w 665710"/>
              <a:gd name="connsiteY615" fmla="*/ 236220 h 1329691"/>
              <a:gd name="connsiteX616" fmla="*/ 165913 w 665710"/>
              <a:gd name="connsiteY616" fmla="*/ 232410 h 1329691"/>
              <a:gd name="connsiteX617" fmla="*/ 162103 w 665710"/>
              <a:gd name="connsiteY617" fmla="*/ 226695 h 1329691"/>
              <a:gd name="connsiteX618" fmla="*/ 156388 w 665710"/>
              <a:gd name="connsiteY618" fmla="*/ 217170 h 1329691"/>
              <a:gd name="connsiteX619" fmla="*/ 152578 w 665710"/>
              <a:gd name="connsiteY619" fmla="*/ 209550 h 1329691"/>
              <a:gd name="connsiteX620" fmla="*/ 146863 w 665710"/>
              <a:gd name="connsiteY620" fmla="*/ 207645 h 1329691"/>
              <a:gd name="connsiteX621" fmla="*/ 173533 w 665710"/>
              <a:gd name="connsiteY621" fmla="*/ 209550 h 1329691"/>
              <a:gd name="connsiteX622" fmla="*/ 204013 w 665710"/>
              <a:gd name="connsiteY622" fmla="*/ 215265 h 1329691"/>
              <a:gd name="connsiteX623" fmla="*/ 219253 w 665710"/>
              <a:gd name="connsiteY623" fmla="*/ 219075 h 1329691"/>
              <a:gd name="connsiteX624" fmla="*/ 226873 w 665710"/>
              <a:gd name="connsiteY624" fmla="*/ 220980 h 1329691"/>
              <a:gd name="connsiteX625" fmla="*/ 247828 w 665710"/>
              <a:gd name="connsiteY625" fmla="*/ 219075 h 1329691"/>
              <a:gd name="connsiteX626" fmla="*/ 240208 w 665710"/>
              <a:gd name="connsiteY626" fmla="*/ 215265 h 1329691"/>
              <a:gd name="connsiteX627" fmla="*/ 228778 w 665710"/>
              <a:gd name="connsiteY627" fmla="*/ 207645 h 1329691"/>
              <a:gd name="connsiteX628" fmla="*/ 217348 w 665710"/>
              <a:gd name="connsiteY628" fmla="*/ 201930 h 1329691"/>
              <a:gd name="connsiteX629" fmla="*/ 207823 w 665710"/>
              <a:gd name="connsiteY629" fmla="*/ 194310 h 1329691"/>
              <a:gd name="connsiteX630" fmla="*/ 224968 w 665710"/>
              <a:gd name="connsiteY630" fmla="*/ 196215 h 1329691"/>
              <a:gd name="connsiteX631" fmla="*/ 238303 w 665710"/>
              <a:gd name="connsiteY631" fmla="*/ 201930 h 1329691"/>
              <a:gd name="connsiteX632" fmla="*/ 245923 w 665710"/>
              <a:gd name="connsiteY632" fmla="*/ 203835 h 1329691"/>
              <a:gd name="connsiteX633" fmla="*/ 251638 w 665710"/>
              <a:gd name="connsiteY633" fmla="*/ 205740 h 1329691"/>
              <a:gd name="connsiteX634" fmla="*/ 264973 w 665710"/>
              <a:gd name="connsiteY634" fmla="*/ 209550 h 1329691"/>
              <a:gd name="connsiteX635" fmla="*/ 270688 w 665710"/>
              <a:gd name="connsiteY635" fmla="*/ 213360 h 1329691"/>
              <a:gd name="connsiteX636" fmla="*/ 280213 w 665710"/>
              <a:gd name="connsiteY636" fmla="*/ 215265 h 1329691"/>
              <a:gd name="connsiteX637" fmla="*/ 291643 w 665710"/>
              <a:gd name="connsiteY637" fmla="*/ 219075 h 1329691"/>
              <a:gd name="connsiteX638" fmla="*/ 308788 w 665710"/>
              <a:gd name="connsiteY638" fmla="*/ 217170 h 1329691"/>
              <a:gd name="connsiteX639" fmla="*/ 316408 w 665710"/>
              <a:gd name="connsiteY639" fmla="*/ 215265 h 1329691"/>
              <a:gd name="connsiteX640" fmla="*/ 314503 w 665710"/>
              <a:gd name="connsiteY640" fmla="*/ 205740 h 1329691"/>
              <a:gd name="connsiteX641" fmla="*/ 306883 w 665710"/>
              <a:gd name="connsiteY641" fmla="*/ 201930 h 1329691"/>
              <a:gd name="connsiteX642" fmla="*/ 289738 w 665710"/>
              <a:gd name="connsiteY642" fmla="*/ 198120 h 1329691"/>
              <a:gd name="connsiteX643" fmla="*/ 280213 w 665710"/>
              <a:gd name="connsiteY643" fmla="*/ 192405 h 1329691"/>
              <a:gd name="connsiteX644" fmla="*/ 274498 w 665710"/>
              <a:gd name="connsiteY644" fmla="*/ 190500 h 1329691"/>
              <a:gd name="connsiteX645" fmla="*/ 251638 w 665710"/>
              <a:gd name="connsiteY645" fmla="*/ 184785 h 1329691"/>
              <a:gd name="connsiteX646" fmla="*/ 219253 w 665710"/>
              <a:gd name="connsiteY646" fmla="*/ 165735 h 1329691"/>
              <a:gd name="connsiteX647" fmla="*/ 207823 w 665710"/>
              <a:gd name="connsiteY647" fmla="*/ 156210 h 1329691"/>
              <a:gd name="connsiteX648" fmla="*/ 186868 w 665710"/>
              <a:gd name="connsiteY648" fmla="*/ 139065 h 1329691"/>
              <a:gd name="connsiteX649" fmla="*/ 181153 w 665710"/>
              <a:gd name="connsiteY649" fmla="*/ 137160 h 1329691"/>
              <a:gd name="connsiteX650" fmla="*/ 173533 w 665710"/>
              <a:gd name="connsiteY650" fmla="*/ 131445 h 1329691"/>
              <a:gd name="connsiteX651" fmla="*/ 192583 w 665710"/>
              <a:gd name="connsiteY651" fmla="*/ 139065 h 1329691"/>
              <a:gd name="connsiteX652" fmla="*/ 204013 w 665710"/>
              <a:gd name="connsiteY652" fmla="*/ 144780 h 1329691"/>
              <a:gd name="connsiteX653" fmla="*/ 224968 w 665710"/>
              <a:gd name="connsiteY653" fmla="*/ 161925 h 1329691"/>
              <a:gd name="connsiteX654" fmla="*/ 244018 w 665710"/>
              <a:gd name="connsiteY654" fmla="*/ 169545 h 1329691"/>
              <a:gd name="connsiteX655" fmla="*/ 251638 w 665710"/>
              <a:gd name="connsiteY655" fmla="*/ 173355 h 1329691"/>
              <a:gd name="connsiteX656" fmla="*/ 259258 w 665710"/>
              <a:gd name="connsiteY656" fmla="*/ 171450 h 1329691"/>
              <a:gd name="connsiteX657" fmla="*/ 264973 w 665710"/>
              <a:gd name="connsiteY657" fmla="*/ 167640 h 1329691"/>
              <a:gd name="connsiteX658" fmla="*/ 270688 w 665710"/>
              <a:gd name="connsiteY658" fmla="*/ 165735 h 1329691"/>
              <a:gd name="connsiteX659" fmla="*/ 282118 w 665710"/>
              <a:gd name="connsiteY659" fmla="*/ 167640 h 1329691"/>
              <a:gd name="connsiteX660" fmla="*/ 293548 w 665710"/>
              <a:gd name="connsiteY660" fmla="*/ 175260 h 1329691"/>
              <a:gd name="connsiteX661" fmla="*/ 306883 w 665710"/>
              <a:gd name="connsiteY661" fmla="*/ 182880 h 1329691"/>
              <a:gd name="connsiteX662" fmla="*/ 312598 w 665710"/>
              <a:gd name="connsiteY662" fmla="*/ 177165 h 1329691"/>
              <a:gd name="connsiteX663" fmla="*/ 320218 w 665710"/>
              <a:gd name="connsiteY663" fmla="*/ 171450 h 1329691"/>
              <a:gd name="connsiteX664" fmla="*/ 324028 w 665710"/>
              <a:gd name="connsiteY664" fmla="*/ 165735 h 1329691"/>
              <a:gd name="connsiteX665" fmla="*/ 318313 w 665710"/>
              <a:gd name="connsiteY665" fmla="*/ 161925 h 1329691"/>
              <a:gd name="connsiteX666" fmla="*/ 312598 w 665710"/>
              <a:gd name="connsiteY666" fmla="*/ 156210 h 1329691"/>
              <a:gd name="connsiteX667" fmla="*/ 306883 w 665710"/>
              <a:gd name="connsiteY667" fmla="*/ 154305 h 1329691"/>
              <a:gd name="connsiteX668" fmla="*/ 297358 w 665710"/>
              <a:gd name="connsiteY668" fmla="*/ 148590 h 1329691"/>
              <a:gd name="connsiteX669" fmla="*/ 282118 w 665710"/>
              <a:gd name="connsiteY669" fmla="*/ 142875 h 1329691"/>
              <a:gd name="connsiteX670" fmla="*/ 259258 w 665710"/>
              <a:gd name="connsiteY670" fmla="*/ 123825 h 1329691"/>
              <a:gd name="connsiteX671" fmla="*/ 253543 w 665710"/>
              <a:gd name="connsiteY671" fmla="*/ 120015 h 1329691"/>
              <a:gd name="connsiteX672" fmla="*/ 230683 w 665710"/>
              <a:gd name="connsiteY672" fmla="*/ 114300 h 1329691"/>
              <a:gd name="connsiteX673" fmla="*/ 224968 w 665710"/>
              <a:gd name="connsiteY673" fmla="*/ 110490 h 1329691"/>
              <a:gd name="connsiteX674" fmla="*/ 217348 w 665710"/>
              <a:gd name="connsiteY674" fmla="*/ 106680 h 1329691"/>
              <a:gd name="connsiteX675" fmla="*/ 215443 w 665710"/>
              <a:gd name="connsiteY675" fmla="*/ 100965 h 1329691"/>
              <a:gd name="connsiteX676" fmla="*/ 221158 w 665710"/>
              <a:gd name="connsiteY676" fmla="*/ 104775 h 1329691"/>
              <a:gd name="connsiteX677" fmla="*/ 228778 w 665710"/>
              <a:gd name="connsiteY677" fmla="*/ 108585 h 1329691"/>
              <a:gd name="connsiteX678" fmla="*/ 238303 w 665710"/>
              <a:gd name="connsiteY678" fmla="*/ 116205 h 1329691"/>
              <a:gd name="connsiteX679" fmla="*/ 245923 w 665710"/>
              <a:gd name="connsiteY679" fmla="*/ 120015 h 1329691"/>
              <a:gd name="connsiteX680" fmla="*/ 251638 w 665710"/>
              <a:gd name="connsiteY680" fmla="*/ 123825 h 1329691"/>
              <a:gd name="connsiteX681" fmla="*/ 253543 w 665710"/>
              <a:gd name="connsiteY681" fmla="*/ 116205 h 1329691"/>
              <a:gd name="connsiteX682" fmla="*/ 255448 w 665710"/>
              <a:gd name="connsiteY682" fmla="*/ 106680 h 1329691"/>
              <a:gd name="connsiteX683" fmla="*/ 259258 w 665710"/>
              <a:gd name="connsiteY683" fmla="*/ 97155 h 1329691"/>
              <a:gd name="connsiteX684" fmla="*/ 261163 w 665710"/>
              <a:gd name="connsiteY684" fmla="*/ 89535 h 1329691"/>
              <a:gd name="connsiteX685" fmla="*/ 257353 w 665710"/>
              <a:gd name="connsiteY685" fmla="*/ 80010 h 1329691"/>
              <a:gd name="connsiteX686" fmla="*/ 251638 w 665710"/>
              <a:gd name="connsiteY686" fmla="*/ 74295 h 1329691"/>
              <a:gd name="connsiteX687" fmla="*/ 259258 w 665710"/>
              <a:gd name="connsiteY687" fmla="*/ 83820 h 1329691"/>
              <a:gd name="connsiteX688" fmla="*/ 264973 w 665710"/>
              <a:gd name="connsiteY688" fmla="*/ 93345 h 1329691"/>
              <a:gd name="connsiteX689" fmla="*/ 274498 w 665710"/>
              <a:gd name="connsiteY689" fmla="*/ 106680 h 1329691"/>
              <a:gd name="connsiteX690" fmla="*/ 282118 w 665710"/>
              <a:gd name="connsiteY690" fmla="*/ 118110 h 1329691"/>
              <a:gd name="connsiteX691" fmla="*/ 291643 w 665710"/>
              <a:gd name="connsiteY691" fmla="*/ 116205 h 1329691"/>
              <a:gd name="connsiteX692" fmla="*/ 293548 w 665710"/>
              <a:gd name="connsiteY692" fmla="*/ 110490 h 1329691"/>
              <a:gd name="connsiteX693" fmla="*/ 285928 w 665710"/>
              <a:gd name="connsiteY693" fmla="*/ 80010 h 1329691"/>
              <a:gd name="connsiteX694" fmla="*/ 284023 w 665710"/>
              <a:gd name="connsiteY694" fmla="*/ 74295 h 1329691"/>
              <a:gd name="connsiteX695" fmla="*/ 280213 w 665710"/>
              <a:gd name="connsiteY695" fmla="*/ 68580 h 1329691"/>
              <a:gd name="connsiteX696" fmla="*/ 268783 w 665710"/>
              <a:gd name="connsiteY696" fmla="*/ 53340 h 1329691"/>
              <a:gd name="connsiteX697" fmla="*/ 276403 w 665710"/>
              <a:gd name="connsiteY697" fmla="*/ 51435 h 1329691"/>
              <a:gd name="connsiteX698" fmla="*/ 282118 w 665710"/>
              <a:gd name="connsiteY698" fmla="*/ 57150 h 1329691"/>
              <a:gd name="connsiteX699" fmla="*/ 293548 w 665710"/>
              <a:gd name="connsiteY699" fmla="*/ 53340 h 1329691"/>
              <a:gd name="connsiteX700" fmla="*/ 299263 w 665710"/>
              <a:gd name="connsiteY700" fmla="*/ 51435 h 1329691"/>
              <a:gd name="connsiteX701" fmla="*/ 303073 w 665710"/>
              <a:gd name="connsiteY701" fmla="*/ 41910 h 1329691"/>
              <a:gd name="connsiteX702" fmla="*/ 304978 w 665710"/>
              <a:gd name="connsiteY702" fmla="*/ 36195 h 1329691"/>
              <a:gd name="connsiteX703" fmla="*/ 314503 w 665710"/>
              <a:gd name="connsiteY703" fmla="*/ 24765 h 1329691"/>
              <a:gd name="connsiteX704" fmla="*/ 316408 w 665710"/>
              <a:gd name="connsiteY704" fmla="*/ 19050 h 1329691"/>
              <a:gd name="connsiteX705" fmla="*/ 316408 w 665710"/>
              <a:gd name="connsiteY705" fmla="*/ 5715 h 1329691"/>
              <a:gd name="connsiteX706" fmla="*/ 310693 w 665710"/>
              <a:gd name="connsiteY706" fmla="*/ 1905 h 1329691"/>
              <a:gd name="connsiteX707" fmla="*/ 318313 w 665710"/>
              <a:gd name="connsiteY707" fmla="*/ 0 h 1329691"/>
              <a:gd name="connsiteX708" fmla="*/ 324028 w 665710"/>
              <a:gd name="connsiteY708" fmla="*/ 1905 h 1329691"/>
              <a:gd name="connsiteX709" fmla="*/ 335458 w 665710"/>
              <a:gd name="connsiteY709" fmla="*/ 9525 h 1329691"/>
              <a:gd name="connsiteX710" fmla="*/ 343078 w 665710"/>
              <a:gd name="connsiteY710" fmla="*/ 15240 h 1329691"/>
              <a:gd name="connsiteX711" fmla="*/ 358318 w 665710"/>
              <a:gd name="connsiteY711" fmla="*/ 22860 h 1329691"/>
              <a:gd name="connsiteX712" fmla="*/ 354508 w 665710"/>
              <a:gd name="connsiteY712" fmla="*/ 34290 h 1329691"/>
              <a:gd name="connsiteX713" fmla="*/ 348793 w 665710"/>
              <a:gd name="connsiteY713" fmla="*/ 38100 h 1329691"/>
              <a:gd name="connsiteX714" fmla="*/ 344983 w 665710"/>
              <a:gd name="connsiteY714" fmla="*/ 43815 h 1329691"/>
              <a:gd name="connsiteX715" fmla="*/ 346888 w 665710"/>
              <a:gd name="connsiteY715" fmla="*/ 53340 h 1329691"/>
              <a:gd name="connsiteX716" fmla="*/ 379273 w 665710"/>
              <a:gd name="connsiteY716" fmla="*/ 57150 h 1329691"/>
              <a:gd name="connsiteX717" fmla="*/ 384988 w 665710"/>
              <a:gd name="connsiteY717" fmla="*/ 49530 h 1329691"/>
              <a:gd name="connsiteX718" fmla="*/ 396418 w 665710"/>
              <a:gd name="connsiteY718" fmla="*/ 41910 h 1329691"/>
              <a:gd name="connsiteX719" fmla="*/ 419278 w 665710"/>
              <a:gd name="connsiteY719" fmla="*/ 43815 h 1329691"/>
              <a:gd name="connsiteX720" fmla="*/ 417373 w 665710"/>
              <a:gd name="connsiteY720" fmla="*/ 51435 h 1329691"/>
              <a:gd name="connsiteX721" fmla="*/ 398323 w 665710"/>
              <a:gd name="connsiteY721" fmla="*/ 55245 h 1329691"/>
              <a:gd name="connsiteX722" fmla="*/ 383083 w 665710"/>
              <a:gd name="connsiteY722" fmla="*/ 59055 h 1329691"/>
              <a:gd name="connsiteX723" fmla="*/ 381178 w 665710"/>
              <a:gd name="connsiteY723" fmla="*/ 87630 h 1329691"/>
              <a:gd name="connsiteX724" fmla="*/ 396418 w 665710"/>
              <a:gd name="connsiteY724" fmla="*/ 85725 h 1329691"/>
              <a:gd name="connsiteX725" fmla="*/ 407848 w 665710"/>
              <a:gd name="connsiteY725" fmla="*/ 81915 h 1329691"/>
              <a:gd name="connsiteX726" fmla="*/ 423088 w 665710"/>
              <a:gd name="connsiteY726" fmla="*/ 80010 h 1329691"/>
              <a:gd name="connsiteX727" fmla="*/ 428803 w 665710"/>
              <a:gd name="connsiteY727" fmla="*/ 78105 h 1329691"/>
              <a:gd name="connsiteX728" fmla="*/ 421183 w 665710"/>
              <a:gd name="connsiteY728" fmla="*/ 85725 h 1329691"/>
              <a:gd name="connsiteX729" fmla="*/ 388798 w 665710"/>
              <a:gd name="connsiteY729" fmla="*/ 93345 h 1329691"/>
              <a:gd name="connsiteX730" fmla="*/ 377368 w 665710"/>
              <a:gd name="connsiteY730" fmla="*/ 114300 h 1329691"/>
              <a:gd name="connsiteX731" fmla="*/ 371653 w 665710"/>
              <a:gd name="connsiteY731" fmla="*/ 120015 h 1329691"/>
              <a:gd name="connsiteX732" fmla="*/ 398323 w 665710"/>
              <a:gd name="connsiteY732" fmla="*/ 116205 h 1329691"/>
              <a:gd name="connsiteX733" fmla="*/ 426898 w 665710"/>
              <a:gd name="connsiteY733" fmla="*/ 114300 h 1329691"/>
              <a:gd name="connsiteX734" fmla="*/ 436423 w 665710"/>
              <a:gd name="connsiteY734" fmla="*/ 112395 h 1329691"/>
              <a:gd name="connsiteX735" fmla="*/ 442138 w 665710"/>
              <a:gd name="connsiteY735" fmla="*/ 108585 h 1329691"/>
              <a:gd name="connsiteX736" fmla="*/ 438328 w 665710"/>
              <a:gd name="connsiteY736" fmla="*/ 116205 h 1329691"/>
              <a:gd name="connsiteX737" fmla="*/ 434518 w 665710"/>
              <a:gd name="connsiteY737" fmla="*/ 121920 h 1329691"/>
              <a:gd name="connsiteX738" fmla="*/ 415468 w 665710"/>
              <a:gd name="connsiteY738" fmla="*/ 129540 h 1329691"/>
              <a:gd name="connsiteX739" fmla="*/ 407848 w 665710"/>
              <a:gd name="connsiteY739" fmla="*/ 135255 h 1329691"/>
              <a:gd name="connsiteX740" fmla="*/ 390703 w 665710"/>
              <a:gd name="connsiteY740" fmla="*/ 139065 h 1329691"/>
              <a:gd name="connsiteX741" fmla="*/ 383083 w 665710"/>
              <a:gd name="connsiteY741" fmla="*/ 142875 h 1329691"/>
              <a:gd name="connsiteX742" fmla="*/ 365938 w 665710"/>
              <a:gd name="connsiteY742" fmla="*/ 148590 h 1329691"/>
              <a:gd name="connsiteX743" fmla="*/ 360223 w 665710"/>
              <a:gd name="connsiteY743" fmla="*/ 150495 h 1329691"/>
              <a:gd name="connsiteX744" fmla="*/ 354508 w 665710"/>
              <a:gd name="connsiteY744" fmla="*/ 152400 h 1329691"/>
              <a:gd name="connsiteX745" fmla="*/ 356413 w 665710"/>
              <a:gd name="connsiteY745" fmla="*/ 179070 h 1329691"/>
              <a:gd name="connsiteX746" fmla="*/ 392608 w 665710"/>
              <a:gd name="connsiteY746" fmla="*/ 177165 h 1329691"/>
              <a:gd name="connsiteX747" fmla="*/ 432613 w 665710"/>
              <a:gd name="connsiteY747" fmla="*/ 173355 h 1329691"/>
              <a:gd name="connsiteX748" fmla="*/ 440233 w 665710"/>
              <a:gd name="connsiteY748" fmla="*/ 169545 h 1329691"/>
              <a:gd name="connsiteX749" fmla="*/ 447853 w 665710"/>
              <a:gd name="connsiteY749" fmla="*/ 167640 h 1329691"/>
              <a:gd name="connsiteX750" fmla="*/ 470713 w 665710"/>
              <a:gd name="connsiteY750" fmla="*/ 156210 h 1329691"/>
              <a:gd name="connsiteX751" fmla="*/ 476428 w 665710"/>
              <a:gd name="connsiteY751" fmla="*/ 139065 h 1329691"/>
              <a:gd name="connsiteX752" fmla="*/ 478333 w 665710"/>
              <a:gd name="connsiteY752" fmla="*/ 133350 h 1329691"/>
              <a:gd name="connsiteX753" fmla="*/ 480238 w 665710"/>
              <a:gd name="connsiteY753" fmla="*/ 135255 h 1329691"/>
              <a:gd name="connsiteX754" fmla="*/ 484048 w 665710"/>
              <a:gd name="connsiteY754" fmla="*/ 140970 h 1329691"/>
              <a:gd name="connsiteX755" fmla="*/ 485953 w 665710"/>
              <a:gd name="connsiteY755" fmla="*/ 150495 h 1329691"/>
              <a:gd name="connsiteX756" fmla="*/ 489763 w 665710"/>
              <a:gd name="connsiteY756" fmla="*/ 161925 h 1329691"/>
              <a:gd name="connsiteX757" fmla="*/ 480238 w 665710"/>
              <a:gd name="connsiteY757" fmla="*/ 165735 h 1329691"/>
              <a:gd name="connsiteX758" fmla="*/ 434518 w 665710"/>
              <a:gd name="connsiteY758" fmla="*/ 167640 h 1329691"/>
              <a:gd name="connsiteX759" fmla="*/ 426898 w 665710"/>
              <a:gd name="connsiteY759" fmla="*/ 171450 h 1329691"/>
              <a:gd name="connsiteX760" fmla="*/ 419278 w 665710"/>
              <a:gd name="connsiteY760" fmla="*/ 179070 h 1329691"/>
              <a:gd name="connsiteX761" fmla="*/ 415468 w 665710"/>
              <a:gd name="connsiteY761" fmla="*/ 184785 h 1329691"/>
              <a:gd name="connsiteX762" fmla="*/ 409753 w 665710"/>
              <a:gd name="connsiteY762" fmla="*/ 186690 h 1329691"/>
              <a:gd name="connsiteX763" fmla="*/ 402133 w 665710"/>
              <a:gd name="connsiteY763" fmla="*/ 192405 h 1329691"/>
              <a:gd name="connsiteX764" fmla="*/ 386893 w 665710"/>
              <a:gd name="connsiteY764" fmla="*/ 198120 h 1329691"/>
              <a:gd name="connsiteX765" fmla="*/ 381178 w 665710"/>
              <a:gd name="connsiteY765" fmla="*/ 201930 h 1329691"/>
              <a:gd name="connsiteX766" fmla="*/ 369748 w 665710"/>
              <a:gd name="connsiteY766" fmla="*/ 207645 h 1329691"/>
              <a:gd name="connsiteX767" fmla="*/ 364033 w 665710"/>
              <a:gd name="connsiteY767" fmla="*/ 219075 h 1329691"/>
              <a:gd name="connsiteX768" fmla="*/ 369748 w 665710"/>
              <a:gd name="connsiteY768" fmla="*/ 220980 h 1329691"/>
              <a:gd name="connsiteX769" fmla="*/ 377368 w 665710"/>
              <a:gd name="connsiteY769" fmla="*/ 219075 h 1329691"/>
              <a:gd name="connsiteX770" fmla="*/ 383083 w 665710"/>
              <a:gd name="connsiteY770" fmla="*/ 215265 h 1329691"/>
              <a:gd name="connsiteX771" fmla="*/ 426898 w 665710"/>
              <a:gd name="connsiteY771" fmla="*/ 219075 h 1329691"/>
              <a:gd name="connsiteX772" fmla="*/ 449758 w 665710"/>
              <a:gd name="connsiteY772" fmla="*/ 220980 h 1329691"/>
              <a:gd name="connsiteX773" fmla="*/ 474523 w 665710"/>
              <a:gd name="connsiteY773" fmla="*/ 213360 h 1329691"/>
              <a:gd name="connsiteX774" fmla="*/ 478333 w 665710"/>
              <a:gd name="connsiteY774" fmla="*/ 207645 h 1329691"/>
              <a:gd name="connsiteX775" fmla="*/ 484048 w 665710"/>
              <a:gd name="connsiteY775" fmla="*/ 200025 h 1329691"/>
              <a:gd name="connsiteX776" fmla="*/ 470713 w 665710"/>
              <a:gd name="connsiteY776" fmla="*/ 213360 h 1329691"/>
              <a:gd name="connsiteX777" fmla="*/ 464998 w 665710"/>
              <a:gd name="connsiteY777" fmla="*/ 219075 h 1329691"/>
              <a:gd name="connsiteX778" fmla="*/ 459283 w 665710"/>
              <a:gd name="connsiteY778" fmla="*/ 224790 h 1329691"/>
              <a:gd name="connsiteX779" fmla="*/ 478333 w 665710"/>
              <a:gd name="connsiteY779" fmla="*/ 222885 h 1329691"/>
              <a:gd name="connsiteX780" fmla="*/ 503098 w 665710"/>
              <a:gd name="connsiteY780" fmla="*/ 219075 h 1329691"/>
              <a:gd name="connsiteX781" fmla="*/ 495478 w 665710"/>
              <a:gd name="connsiteY781" fmla="*/ 224790 h 1329691"/>
              <a:gd name="connsiteX782" fmla="*/ 474523 w 665710"/>
              <a:gd name="connsiteY782" fmla="*/ 228600 h 1329691"/>
              <a:gd name="connsiteX783" fmla="*/ 463093 w 665710"/>
              <a:gd name="connsiteY783" fmla="*/ 230505 h 1329691"/>
              <a:gd name="connsiteX784" fmla="*/ 453568 w 665710"/>
              <a:gd name="connsiteY784" fmla="*/ 232410 h 1329691"/>
              <a:gd name="connsiteX785" fmla="*/ 436423 w 665710"/>
              <a:gd name="connsiteY785" fmla="*/ 241935 h 1329691"/>
              <a:gd name="connsiteX786" fmla="*/ 424993 w 665710"/>
              <a:gd name="connsiteY786" fmla="*/ 249555 h 1329691"/>
              <a:gd name="connsiteX787" fmla="*/ 386893 w 665710"/>
              <a:gd name="connsiteY787" fmla="*/ 255270 h 1329691"/>
              <a:gd name="connsiteX788" fmla="*/ 358318 w 665710"/>
              <a:gd name="connsiteY788" fmla="*/ 260985 h 1329691"/>
              <a:gd name="connsiteX789" fmla="*/ 356413 w 665710"/>
              <a:gd name="connsiteY789" fmla="*/ 266700 h 1329691"/>
              <a:gd name="connsiteX790" fmla="*/ 356413 w 665710"/>
              <a:gd name="connsiteY790" fmla="*/ 278130 h 1329691"/>
              <a:gd name="connsiteX791" fmla="*/ 350698 w 665710"/>
              <a:gd name="connsiteY791" fmla="*/ 280035 h 1329691"/>
              <a:gd name="connsiteX792" fmla="*/ 337363 w 665710"/>
              <a:gd name="connsiteY792" fmla="*/ 285750 h 1329691"/>
              <a:gd name="connsiteX793" fmla="*/ 341173 w 665710"/>
              <a:gd name="connsiteY793" fmla="*/ 299085 h 1329691"/>
              <a:gd name="connsiteX794" fmla="*/ 344983 w 665710"/>
              <a:gd name="connsiteY794" fmla="*/ 304800 h 1329691"/>
              <a:gd name="connsiteX795" fmla="*/ 364033 w 665710"/>
              <a:gd name="connsiteY795" fmla="*/ 302895 h 1329691"/>
              <a:gd name="connsiteX796" fmla="*/ 369748 w 665710"/>
              <a:gd name="connsiteY796" fmla="*/ 297180 h 1329691"/>
              <a:gd name="connsiteX797" fmla="*/ 377368 w 665710"/>
              <a:gd name="connsiteY797" fmla="*/ 285750 h 1329691"/>
              <a:gd name="connsiteX798" fmla="*/ 392608 w 665710"/>
              <a:gd name="connsiteY798" fmla="*/ 289560 h 1329691"/>
              <a:gd name="connsiteX799" fmla="*/ 398323 w 665710"/>
              <a:gd name="connsiteY799" fmla="*/ 291465 h 1329691"/>
              <a:gd name="connsiteX800" fmla="*/ 430708 w 665710"/>
              <a:gd name="connsiteY800" fmla="*/ 289560 h 1329691"/>
              <a:gd name="connsiteX801" fmla="*/ 436423 w 665710"/>
              <a:gd name="connsiteY801" fmla="*/ 285750 h 1329691"/>
              <a:gd name="connsiteX802" fmla="*/ 468808 w 665710"/>
              <a:gd name="connsiteY802" fmla="*/ 281940 h 1329691"/>
              <a:gd name="connsiteX803" fmla="*/ 524053 w 665710"/>
              <a:gd name="connsiteY803" fmla="*/ 283845 h 1329691"/>
              <a:gd name="connsiteX804" fmla="*/ 516433 w 665710"/>
              <a:gd name="connsiteY804" fmla="*/ 287655 h 1329691"/>
              <a:gd name="connsiteX805" fmla="*/ 510718 w 665710"/>
              <a:gd name="connsiteY805" fmla="*/ 285750 h 1329691"/>
              <a:gd name="connsiteX806" fmla="*/ 415468 w 665710"/>
              <a:gd name="connsiteY806" fmla="*/ 291465 h 1329691"/>
              <a:gd name="connsiteX807" fmla="*/ 404038 w 665710"/>
              <a:gd name="connsiteY807" fmla="*/ 293370 h 1329691"/>
              <a:gd name="connsiteX808" fmla="*/ 396418 w 665710"/>
              <a:gd name="connsiteY808" fmla="*/ 300990 h 1329691"/>
              <a:gd name="connsiteX809" fmla="*/ 394513 w 665710"/>
              <a:gd name="connsiteY809" fmla="*/ 306705 h 1329691"/>
              <a:gd name="connsiteX810" fmla="*/ 392608 w 665710"/>
              <a:gd name="connsiteY810" fmla="*/ 314325 h 1329691"/>
              <a:gd name="connsiteX811" fmla="*/ 381178 w 665710"/>
              <a:gd name="connsiteY811" fmla="*/ 321945 h 1329691"/>
              <a:gd name="connsiteX812" fmla="*/ 369748 w 665710"/>
              <a:gd name="connsiteY812" fmla="*/ 325755 h 1329691"/>
              <a:gd name="connsiteX813" fmla="*/ 364033 w 665710"/>
              <a:gd name="connsiteY813" fmla="*/ 344805 h 1329691"/>
              <a:gd name="connsiteX814" fmla="*/ 350698 w 665710"/>
              <a:gd name="connsiteY814" fmla="*/ 354330 h 1329691"/>
              <a:gd name="connsiteX815" fmla="*/ 360223 w 665710"/>
              <a:gd name="connsiteY815" fmla="*/ 358140 h 1329691"/>
              <a:gd name="connsiteX816" fmla="*/ 377368 w 665710"/>
              <a:gd name="connsiteY816" fmla="*/ 346710 h 1329691"/>
              <a:gd name="connsiteX817" fmla="*/ 381178 w 665710"/>
              <a:gd name="connsiteY817" fmla="*/ 327660 h 1329691"/>
              <a:gd name="connsiteX818" fmla="*/ 386893 w 665710"/>
              <a:gd name="connsiteY818" fmla="*/ 329565 h 1329691"/>
              <a:gd name="connsiteX819" fmla="*/ 402133 w 665710"/>
              <a:gd name="connsiteY819" fmla="*/ 335280 h 1329691"/>
              <a:gd name="connsiteX820" fmla="*/ 419278 w 665710"/>
              <a:gd name="connsiteY820" fmla="*/ 329565 h 1329691"/>
              <a:gd name="connsiteX821" fmla="*/ 434518 w 665710"/>
              <a:gd name="connsiteY821" fmla="*/ 321945 h 1329691"/>
              <a:gd name="connsiteX822" fmla="*/ 428803 w 665710"/>
              <a:gd name="connsiteY822" fmla="*/ 329565 h 1329691"/>
              <a:gd name="connsiteX823" fmla="*/ 396418 w 665710"/>
              <a:gd name="connsiteY823" fmla="*/ 350520 h 1329691"/>
              <a:gd name="connsiteX824" fmla="*/ 407848 w 665710"/>
              <a:gd name="connsiteY824" fmla="*/ 352425 h 1329691"/>
              <a:gd name="connsiteX825" fmla="*/ 426898 w 665710"/>
              <a:gd name="connsiteY825" fmla="*/ 348615 h 1329691"/>
              <a:gd name="connsiteX826" fmla="*/ 438328 w 665710"/>
              <a:gd name="connsiteY826" fmla="*/ 337185 h 1329691"/>
              <a:gd name="connsiteX827" fmla="*/ 428803 w 665710"/>
              <a:gd name="connsiteY827" fmla="*/ 356235 h 1329691"/>
              <a:gd name="connsiteX828" fmla="*/ 423088 w 665710"/>
              <a:gd name="connsiteY828" fmla="*/ 361950 h 1329691"/>
              <a:gd name="connsiteX829" fmla="*/ 428803 w 665710"/>
              <a:gd name="connsiteY829" fmla="*/ 365760 h 1329691"/>
              <a:gd name="connsiteX830" fmla="*/ 444043 w 665710"/>
              <a:gd name="connsiteY830" fmla="*/ 369570 h 1329691"/>
              <a:gd name="connsiteX831" fmla="*/ 516433 w 665710"/>
              <a:gd name="connsiteY831" fmla="*/ 358140 h 1329691"/>
              <a:gd name="connsiteX832" fmla="*/ 518338 w 665710"/>
              <a:gd name="connsiteY832" fmla="*/ 346710 h 1329691"/>
              <a:gd name="connsiteX833" fmla="*/ 516433 w 665710"/>
              <a:gd name="connsiteY833" fmla="*/ 339090 h 1329691"/>
              <a:gd name="connsiteX834" fmla="*/ 525958 w 665710"/>
              <a:gd name="connsiteY834" fmla="*/ 316230 h 1329691"/>
              <a:gd name="connsiteX835" fmla="*/ 527863 w 665710"/>
              <a:gd name="connsiteY835" fmla="*/ 321945 h 1329691"/>
              <a:gd name="connsiteX836" fmla="*/ 525958 w 665710"/>
              <a:gd name="connsiteY836" fmla="*/ 327660 h 1329691"/>
              <a:gd name="connsiteX837" fmla="*/ 524053 w 665710"/>
              <a:gd name="connsiteY837" fmla="*/ 337185 h 1329691"/>
              <a:gd name="connsiteX838" fmla="*/ 531673 w 665710"/>
              <a:gd name="connsiteY838" fmla="*/ 339090 h 1329691"/>
              <a:gd name="connsiteX839" fmla="*/ 543103 w 665710"/>
              <a:gd name="connsiteY839" fmla="*/ 337185 h 1329691"/>
              <a:gd name="connsiteX840" fmla="*/ 573583 w 665710"/>
              <a:gd name="connsiteY840" fmla="*/ 329565 h 1329691"/>
              <a:gd name="connsiteX841" fmla="*/ 565963 w 665710"/>
              <a:gd name="connsiteY841" fmla="*/ 331470 h 1329691"/>
              <a:gd name="connsiteX842" fmla="*/ 543103 w 665710"/>
              <a:gd name="connsiteY842" fmla="*/ 333375 h 1329691"/>
              <a:gd name="connsiteX843" fmla="*/ 533578 w 665710"/>
              <a:gd name="connsiteY843" fmla="*/ 337185 h 1329691"/>
              <a:gd name="connsiteX844" fmla="*/ 524053 w 665710"/>
              <a:gd name="connsiteY844" fmla="*/ 350520 h 1329691"/>
              <a:gd name="connsiteX845" fmla="*/ 520243 w 665710"/>
              <a:gd name="connsiteY845" fmla="*/ 356235 h 1329691"/>
              <a:gd name="connsiteX846" fmla="*/ 518338 w 665710"/>
              <a:gd name="connsiteY846" fmla="*/ 363855 h 1329691"/>
              <a:gd name="connsiteX847" fmla="*/ 516433 w 665710"/>
              <a:gd name="connsiteY847" fmla="*/ 369570 h 1329691"/>
              <a:gd name="connsiteX848" fmla="*/ 514528 w 665710"/>
              <a:gd name="connsiteY848" fmla="*/ 381000 h 1329691"/>
              <a:gd name="connsiteX849" fmla="*/ 499288 w 665710"/>
              <a:gd name="connsiteY849" fmla="*/ 390525 h 1329691"/>
              <a:gd name="connsiteX850" fmla="*/ 493573 w 665710"/>
              <a:gd name="connsiteY850" fmla="*/ 386715 h 1329691"/>
              <a:gd name="connsiteX851" fmla="*/ 478333 w 665710"/>
              <a:gd name="connsiteY851" fmla="*/ 382905 h 1329691"/>
              <a:gd name="connsiteX852" fmla="*/ 434518 w 665710"/>
              <a:gd name="connsiteY852" fmla="*/ 384810 h 1329691"/>
              <a:gd name="connsiteX853" fmla="*/ 428803 w 665710"/>
              <a:gd name="connsiteY853" fmla="*/ 386715 h 1329691"/>
              <a:gd name="connsiteX854" fmla="*/ 419278 w 665710"/>
              <a:gd name="connsiteY854" fmla="*/ 388620 h 1329691"/>
              <a:gd name="connsiteX855" fmla="*/ 404038 w 665710"/>
              <a:gd name="connsiteY855" fmla="*/ 396240 h 1329691"/>
              <a:gd name="connsiteX856" fmla="*/ 392608 w 665710"/>
              <a:gd name="connsiteY856" fmla="*/ 400050 h 1329691"/>
              <a:gd name="connsiteX857" fmla="*/ 373558 w 665710"/>
              <a:gd name="connsiteY857" fmla="*/ 413385 h 1329691"/>
              <a:gd name="connsiteX858" fmla="*/ 354508 w 665710"/>
              <a:gd name="connsiteY858" fmla="*/ 413385 h 1329691"/>
              <a:gd name="connsiteX859" fmla="*/ 350698 w 665710"/>
              <a:gd name="connsiteY859" fmla="*/ 419100 h 1329691"/>
              <a:gd name="connsiteX860" fmla="*/ 365938 w 665710"/>
              <a:gd name="connsiteY860" fmla="*/ 421005 h 1329691"/>
              <a:gd name="connsiteX861" fmla="*/ 371653 w 665710"/>
              <a:gd name="connsiteY861" fmla="*/ 422910 h 1329691"/>
              <a:gd name="connsiteX862" fmla="*/ 405943 w 665710"/>
              <a:gd name="connsiteY862" fmla="*/ 421005 h 1329691"/>
              <a:gd name="connsiteX863" fmla="*/ 436423 w 665710"/>
              <a:gd name="connsiteY863" fmla="*/ 419100 h 1329691"/>
              <a:gd name="connsiteX864" fmla="*/ 527863 w 665710"/>
              <a:gd name="connsiteY864" fmla="*/ 417195 h 1329691"/>
              <a:gd name="connsiteX865" fmla="*/ 548818 w 665710"/>
              <a:gd name="connsiteY865" fmla="*/ 411480 h 1329691"/>
              <a:gd name="connsiteX866" fmla="*/ 556438 w 665710"/>
              <a:gd name="connsiteY866" fmla="*/ 409575 h 1329691"/>
              <a:gd name="connsiteX867" fmla="*/ 564058 w 665710"/>
              <a:gd name="connsiteY867" fmla="*/ 407670 h 1329691"/>
              <a:gd name="connsiteX868" fmla="*/ 581203 w 665710"/>
              <a:gd name="connsiteY868" fmla="*/ 403860 h 1329691"/>
              <a:gd name="connsiteX869" fmla="*/ 598348 w 665710"/>
              <a:gd name="connsiteY869" fmla="*/ 405765 h 1329691"/>
              <a:gd name="connsiteX870" fmla="*/ 577393 w 665710"/>
              <a:gd name="connsiteY870" fmla="*/ 403860 h 1329691"/>
              <a:gd name="connsiteX871" fmla="*/ 539293 w 665710"/>
              <a:gd name="connsiteY871" fmla="*/ 400050 h 1329691"/>
              <a:gd name="connsiteX872" fmla="*/ 495478 w 665710"/>
              <a:gd name="connsiteY872" fmla="*/ 401955 h 1329691"/>
              <a:gd name="connsiteX873" fmla="*/ 472618 w 665710"/>
              <a:gd name="connsiteY873" fmla="*/ 407670 h 1329691"/>
              <a:gd name="connsiteX874" fmla="*/ 464998 w 665710"/>
              <a:gd name="connsiteY874" fmla="*/ 409575 h 1329691"/>
              <a:gd name="connsiteX875" fmla="*/ 459283 w 665710"/>
              <a:gd name="connsiteY875" fmla="*/ 413385 h 1329691"/>
              <a:gd name="connsiteX876" fmla="*/ 442138 w 665710"/>
              <a:gd name="connsiteY876" fmla="*/ 419100 h 1329691"/>
              <a:gd name="connsiteX877" fmla="*/ 432613 w 665710"/>
              <a:gd name="connsiteY877" fmla="*/ 422910 h 1329691"/>
              <a:gd name="connsiteX878" fmla="*/ 417373 w 665710"/>
              <a:gd name="connsiteY878" fmla="*/ 426720 h 1329691"/>
              <a:gd name="connsiteX879" fmla="*/ 404038 w 665710"/>
              <a:gd name="connsiteY879" fmla="*/ 432435 h 1329691"/>
              <a:gd name="connsiteX880" fmla="*/ 398323 w 665710"/>
              <a:gd name="connsiteY880" fmla="*/ 434340 h 1329691"/>
              <a:gd name="connsiteX881" fmla="*/ 392608 w 665710"/>
              <a:gd name="connsiteY881" fmla="*/ 438150 h 1329691"/>
              <a:gd name="connsiteX882" fmla="*/ 384988 w 665710"/>
              <a:gd name="connsiteY882" fmla="*/ 441960 h 1329691"/>
              <a:gd name="connsiteX883" fmla="*/ 373558 w 665710"/>
              <a:gd name="connsiteY883" fmla="*/ 449580 h 1329691"/>
              <a:gd name="connsiteX884" fmla="*/ 356413 w 665710"/>
              <a:gd name="connsiteY884" fmla="*/ 455295 h 1329691"/>
              <a:gd name="connsiteX885" fmla="*/ 344983 w 665710"/>
              <a:gd name="connsiteY885" fmla="*/ 459105 h 1329691"/>
              <a:gd name="connsiteX886" fmla="*/ 344983 w 665710"/>
              <a:gd name="connsiteY886" fmla="*/ 495300 h 1329691"/>
              <a:gd name="connsiteX887" fmla="*/ 364033 w 665710"/>
              <a:gd name="connsiteY887" fmla="*/ 493395 h 1329691"/>
              <a:gd name="connsiteX888" fmla="*/ 373558 w 665710"/>
              <a:gd name="connsiteY888" fmla="*/ 487680 h 1329691"/>
              <a:gd name="connsiteX889" fmla="*/ 383083 w 665710"/>
              <a:gd name="connsiteY889" fmla="*/ 480060 h 1329691"/>
              <a:gd name="connsiteX890" fmla="*/ 388798 w 665710"/>
              <a:gd name="connsiteY890" fmla="*/ 476250 h 1329691"/>
              <a:gd name="connsiteX891" fmla="*/ 396418 w 665710"/>
              <a:gd name="connsiteY891" fmla="*/ 470535 h 1329691"/>
              <a:gd name="connsiteX892" fmla="*/ 405943 w 665710"/>
              <a:gd name="connsiteY892" fmla="*/ 468630 h 1329691"/>
              <a:gd name="connsiteX893" fmla="*/ 449758 w 665710"/>
              <a:gd name="connsiteY893" fmla="*/ 459105 h 1329691"/>
              <a:gd name="connsiteX894" fmla="*/ 461188 w 665710"/>
              <a:gd name="connsiteY894" fmla="*/ 457200 h 1329691"/>
              <a:gd name="connsiteX895" fmla="*/ 472618 w 665710"/>
              <a:gd name="connsiteY895" fmla="*/ 453390 h 1329691"/>
              <a:gd name="connsiteX896" fmla="*/ 438328 w 665710"/>
              <a:gd name="connsiteY896" fmla="*/ 462915 h 1329691"/>
              <a:gd name="connsiteX897" fmla="*/ 413563 w 665710"/>
              <a:gd name="connsiteY897" fmla="*/ 466725 h 1329691"/>
              <a:gd name="connsiteX898" fmla="*/ 390703 w 665710"/>
              <a:gd name="connsiteY898" fmla="*/ 483870 h 1329691"/>
              <a:gd name="connsiteX899" fmla="*/ 398323 w 665710"/>
              <a:gd name="connsiteY899" fmla="*/ 485775 h 1329691"/>
              <a:gd name="connsiteX900" fmla="*/ 485953 w 665710"/>
              <a:gd name="connsiteY900" fmla="*/ 489585 h 1329691"/>
              <a:gd name="connsiteX901" fmla="*/ 522148 w 665710"/>
              <a:gd name="connsiteY901" fmla="*/ 487680 h 1329691"/>
              <a:gd name="connsiteX902" fmla="*/ 527863 w 665710"/>
              <a:gd name="connsiteY902" fmla="*/ 485775 h 1329691"/>
              <a:gd name="connsiteX903" fmla="*/ 548818 w 665710"/>
              <a:gd name="connsiteY903" fmla="*/ 480060 h 1329691"/>
              <a:gd name="connsiteX904" fmla="*/ 556438 w 665710"/>
              <a:gd name="connsiteY904" fmla="*/ 476250 h 1329691"/>
              <a:gd name="connsiteX905" fmla="*/ 581203 w 665710"/>
              <a:gd name="connsiteY905" fmla="*/ 474345 h 1329691"/>
              <a:gd name="connsiteX906" fmla="*/ 611683 w 665710"/>
              <a:gd name="connsiteY906" fmla="*/ 464820 h 1329691"/>
              <a:gd name="connsiteX907" fmla="*/ 626923 w 665710"/>
              <a:gd name="connsiteY907" fmla="*/ 459105 h 1329691"/>
              <a:gd name="connsiteX908" fmla="*/ 634543 w 665710"/>
              <a:gd name="connsiteY908" fmla="*/ 455295 h 1329691"/>
              <a:gd name="connsiteX909" fmla="*/ 625018 w 665710"/>
              <a:gd name="connsiteY909" fmla="*/ 459105 h 1329691"/>
              <a:gd name="connsiteX910" fmla="*/ 609778 w 665710"/>
              <a:gd name="connsiteY910" fmla="*/ 461010 h 1329691"/>
              <a:gd name="connsiteX911" fmla="*/ 567868 w 665710"/>
              <a:gd name="connsiteY911" fmla="*/ 462915 h 1329691"/>
              <a:gd name="connsiteX912" fmla="*/ 545008 w 665710"/>
              <a:gd name="connsiteY912" fmla="*/ 470535 h 1329691"/>
              <a:gd name="connsiteX913" fmla="*/ 527863 w 665710"/>
              <a:gd name="connsiteY913" fmla="*/ 478155 h 1329691"/>
              <a:gd name="connsiteX914" fmla="*/ 510718 w 665710"/>
              <a:gd name="connsiteY914" fmla="*/ 480060 h 1329691"/>
              <a:gd name="connsiteX915" fmla="*/ 487858 w 665710"/>
              <a:gd name="connsiteY915" fmla="*/ 485775 h 1329691"/>
              <a:gd name="connsiteX916" fmla="*/ 468808 w 665710"/>
              <a:gd name="connsiteY916" fmla="*/ 491490 h 1329691"/>
              <a:gd name="connsiteX917" fmla="*/ 480238 w 665710"/>
              <a:gd name="connsiteY917" fmla="*/ 499110 h 1329691"/>
              <a:gd name="connsiteX918" fmla="*/ 474523 w 665710"/>
              <a:gd name="connsiteY918" fmla="*/ 501015 h 1329691"/>
              <a:gd name="connsiteX919" fmla="*/ 451663 w 665710"/>
              <a:gd name="connsiteY919" fmla="*/ 504825 h 1329691"/>
              <a:gd name="connsiteX920" fmla="*/ 440233 w 665710"/>
              <a:gd name="connsiteY920" fmla="*/ 508635 h 1329691"/>
              <a:gd name="connsiteX921" fmla="*/ 434518 w 665710"/>
              <a:gd name="connsiteY921" fmla="*/ 510540 h 1329691"/>
              <a:gd name="connsiteX922" fmla="*/ 405943 w 665710"/>
              <a:gd name="connsiteY922" fmla="*/ 525780 h 1329691"/>
              <a:gd name="connsiteX923" fmla="*/ 400228 w 665710"/>
              <a:gd name="connsiteY923" fmla="*/ 527685 h 1329691"/>
              <a:gd name="connsiteX924" fmla="*/ 394513 w 665710"/>
              <a:gd name="connsiteY924" fmla="*/ 531495 h 1329691"/>
              <a:gd name="connsiteX925" fmla="*/ 364033 w 665710"/>
              <a:gd name="connsiteY925" fmla="*/ 539115 h 1329691"/>
              <a:gd name="connsiteX926" fmla="*/ 358318 w 665710"/>
              <a:gd name="connsiteY926" fmla="*/ 542925 h 1329691"/>
              <a:gd name="connsiteX927" fmla="*/ 356413 w 665710"/>
              <a:gd name="connsiteY927" fmla="*/ 548640 h 1329691"/>
              <a:gd name="connsiteX928" fmla="*/ 348793 w 665710"/>
              <a:gd name="connsiteY928" fmla="*/ 552450 h 1329691"/>
              <a:gd name="connsiteX929" fmla="*/ 333553 w 665710"/>
              <a:gd name="connsiteY929" fmla="*/ 560070 h 1329691"/>
              <a:gd name="connsiteX930" fmla="*/ 335458 w 665710"/>
              <a:gd name="connsiteY930" fmla="*/ 565785 h 1329691"/>
              <a:gd name="connsiteX931" fmla="*/ 337363 w 665710"/>
              <a:gd name="connsiteY931" fmla="*/ 573405 h 1329691"/>
              <a:gd name="connsiteX932" fmla="*/ 343078 w 665710"/>
              <a:gd name="connsiteY932" fmla="*/ 577215 h 1329691"/>
              <a:gd name="connsiteX933" fmla="*/ 360223 w 665710"/>
              <a:gd name="connsiteY933" fmla="*/ 575310 h 1329691"/>
              <a:gd name="connsiteX934" fmla="*/ 365938 w 665710"/>
              <a:gd name="connsiteY934" fmla="*/ 571500 h 1329691"/>
              <a:gd name="connsiteX935" fmla="*/ 375463 w 665710"/>
              <a:gd name="connsiteY935" fmla="*/ 567690 h 1329691"/>
              <a:gd name="connsiteX936" fmla="*/ 472618 w 665710"/>
              <a:gd name="connsiteY936" fmla="*/ 563880 h 1329691"/>
              <a:gd name="connsiteX937" fmla="*/ 489763 w 665710"/>
              <a:gd name="connsiteY937" fmla="*/ 558165 h 1329691"/>
              <a:gd name="connsiteX938" fmla="*/ 495478 w 665710"/>
              <a:gd name="connsiteY938" fmla="*/ 556260 h 1329691"/>
              <a:gd name="connsiteX939" fmla="*/ 501193 w 665710"/>
              <a:gd name="connsiteY939" fmla="*/ 554355 h 1329691"/>
              <a:gd name="connsiteX940" fmla="*/ 510718 w 665710"/>
              <a:gd name="connsiteY940" fmla="*/ 552450 h 1329691"/>
              <a:gd name="connsiteX941" fmla="*/ 552628 w 665710"/>
              <a:gd name="connsiteY941" fmla="*/ 546735 h 1329691"/>
              <a:gd name="connsiteX942" fmla="*/ 558343 w 665710"/>
              <a:gd name="connsiteY942" fmla="*/ 544830 h 1329691"/>
              <a:gd name="connsiteX943" fmla="*/ 565963 w 665710"/>
              <a:gd name="connsiteY943" fmla="*/ 542925 h 1329691"/>
              <a:gd name="connsiteX944" fmla="*/ 588823 w 665710"/>
              <a:gd name="connsiteY944" fmla="*/ 539115 h 1329691"/>
              <a:gd name="connsiteX945" fmla="*/ 607873 w 665710"/>
              <a:gd name="connsiteY945" fmla="*/ 533400 h 1329691"/>
              <a:gd name="connsiteX946" fmla="*/ 617398 w 665710"/>
              <a:gd name="connsiteY946" fmla="*/ 529590 h 1329691"/>
              <a:gd name="connsiteX947" fmla="*/ 611683 w 665710"/>
              <a:gd name="connsiteY947" fmla="*/ 531495 h 1329691"/>
              <a:gd name="connsiteX948" fmla="*/ 602158 w 665710"/>
              <a:gd name="connsiteY948" fmla="*/ 535305 h 1329691"/>
              <a:gd name="connsiteX949" fmla="*/ 564058 w 665710"/>
              <a:gd name="connsiteY949" fmla="*/ 537210 h 1329691"/>
              <a:gd name="connsiteX950" fmla="*/ 541198 w 665710"/>
              <a:gd name="connsiteY950" fmla="*/ 539115 h 1329691"/>
              <a:gd name="connsiteX951" fmla="*/ 514528 w 665710"/>
              <a:gd name="connsiteY951" fmla="*/ 548640 h 1329691"/>
              <a:gd name="connsiteX952" fmla="*/ 482143 w 665710"/>
              <a:gd name="connsiteY952" fmla="*/ 563880 h 1329691"/>
              <a:gd name="connsiteX953" fmla="*/ 455473 w 665710"/>
              <a:gd name="connsiteY953" fmla="*/ 571500 h 1329691"/>
              <a:gd name="connsiteX954" fmla="*/ 449758 w 665710"/>
              <a:gd name="connsiteY954" fmla="*/ 575310 h 1329691"/>
              <a:gd name="connsiteX955" fmla="*/ 367843 w 665710"/>
              <a:gd name="connsiteY955" fmla="*/ 584835 h 1329691"/>
              <a:gd name="connsiteX956" fmla="*/ 377368 w 665710"/>
              <a:gd name="connsiteY956" fmla="*/ 630555 h 1329691"/>
              <a:gd name="connsiteX957" fmla="*/ 396418 w 665710"/>
              <a:gd name="connsiteY957" fmla="*/ 628650 h 1329691"/>
              <a:gd name="connsiteX958" fmla="*/ 409753 w 665710"/>
              <a:gd name="connsiteY958" fmla="*/ 619125 h 1329691"/>
              <a:gd name="connsiteX959" fmla="*/ 497383 w 665710"/>
              <a:gd name="connsiteY959" fmla="*/ 615315 h 1329691"/>
              <a:gd name="connsiteX960" fmla="*/ 503098 w 665710"/>
              <a:gd name="connsiteY960" fmla="*/ 611505 h 1329691"/>
              <a:gd name="connsiteX961" fmla="*/ 512623 w 665710"/>
              <a:gd name="connsiteY961" fmla="*/ 609600 h 1329691"/>
              <a:gd name="connsiteX962" fmla="*/ 546913 w 665710"/>
              <a:gd name="connsiteY962" fmla="*/ 607695 h 1329691"/>
              <a:gd name="connsiteX963" fmla="*/ 564058 w 665710"/>
              <a:gd name="connsiteY963" fmla="*/ 603885 h 1329691"/>
              <a:gd name="connsiteX964" fmla="*/ 577393 w 665710"/>
              <a:gd name="connsiteY964" fmla="*/ 601980 h 1329691"/>
              <a:gd name="connsiteX965" fmla="*/ 611683 w 665710"/>
              <a:gd name="connsiteY965" fmla="*/ 596265 h 1329691"/>
              <a:gd name="connsiteX966" fmla="*/ 623113 w 665710"/>
              <a:gd name="connsiteY966" fmla="*/ 594360 h 1329691"/>
              <a:gd name="connsiteX967" fmla="*/ 640258 w 665710"/>
              <a:gd name="connsiteY967" fmla="*/ 590550 h 1329691"/>
              <a:gd name="connsiteX968" fmla="*/ 653593 w 665710"/>
              <a:gd name="connsiteY968" fmla="*/ 581025 h 1329691"/>
              <a:gd name="connsiteX969" fmla="*/ 665023 w 665710"/>
              <a:gd name="connsiteY969" fmla="*/ 577215 h 1329691"/>
              <a:gd name="connsiteX970" fmla="*/ 617398 w 665710"/>
              <a:gd name="connsiteY970" fmla="*/ 588645 h 1329691"/>
              <a:gd name="connsiteX971" fmla="*/ 531673 w 665710"/>
              <a:gd name="connsiteY971" fmla="*/ 594360 h 1329691"/>
              <a:gd name="connsiteX972" fmla="*/ 518338 w 665710"/>
              <a:gd name="connsiteY972" fmla="*/ 598170 h 1329691"/>
              <a:gd name="connsiteX973" fmla="*/ 510718 w 665710"/>
              <a:gd name="connsiteY973" fmla="*/ 600075 h 1329691"/>
              <a:gd name="connsiteX974" fmla="*/ 501193 w 665710"/>
              <a:gd name="connsiteY974" fmla="*/ 605790 h 1329691"/>
              <a:gd name="connsiteX975" fmla="*/ 476428 w 665710"/>
              <a:gd name="connsiteY975" fmla="*/ 615315 h 1329691"/>
              <a:gd name="connsiteX976" fmla="*/ 468808 w 665710"/>
              <a:gd name="connsiteY976" fmla="*/ 630555 h 1329691"/>
              <a:gd name="connsiteX977" fmla="*/ 474523 w 665710"/>
              <a:gd name="connsiteY977" fmla="*/ 632460 h 1329691"/>
              <a:gd name="connsiteX978" fmla="*/ 487858 w 665710"/>
              <a:gd name="connsiteY978" fmla="*/ 626745 h 1329691"/>
              <a:gd name="connsiteX979" fmla="*/ 497383 w 665710"/>
              <a:gd name="connsiteY979" fmla="*/ 621030 h 1329691"/>
              <a:gd name="connsiteX980" fmla="*/ 525958 w 665710"/>
              <a:gd name="connsiteY980" fmla="*/ 619125 h 1329691"/>
              <a:gd name="connsiteX981" fmla="*/ 533578 w 665710"/>
              <a:gd name="connsiteY981" fmla="*/ 617220 h 1329691"/>
              <a:gd name="connsiteX982" fmla="*/ 626923 w 665710"/>
              <a:gd name="connsiteY982" fmla="*/ 617220 h 1329691"/>
              <a:gd name="connsiteX983" fmla="*/ 617398 w 665710"/>
              <a:gd name="connsiteY983" fmla="*/ 622935 h 1329691"/>
              <a:gd name="connsiteX984" fmla="*/ 592633 w 665710"/>
              <a:gd name="connsiteY984" fmla="*/ 624840 h 1329691"/>
              <a:gd name="connsiteX985" fmla="*/ 527863 w 665710"/>
              <a:gd name="connsiteY985" fmla="*/ 626745 h 1329691"/>
              <a:gd name="connsiteX986" fmla="*/ 501193 w 665710"/>
              <a:gd name="connsiteY986" fmla="*/ 628650 h 1329691"/>
              <a:gd name="connsiteX987" fmla="*/ 484048 w 665710"/>
              <a:gd name="connsiteY987" fmla="*/ 638175 h 1329691"/>
              <a:gd name="connsiteX988" fmla="*/ 474523 w 665710"/>
              <a:gd name="connsiteY988" fmla="*/ 640080 h 1329691"/>
              <a:gd name="connsiteX989" fmla="*/ 466903 w 665710"/>
              <a:gd name="connsiteY989" fmla="*/ 653415 h 1329691"/>
              <a:gd name="connsiteX990" fmla="*/ 461188 w 665710"/>
              <a:gd name="connsiteY990" fmla="*/ 659130 h 1329691"/>
              <a:gd name="connsiteX991" fmla="*/ 445948 w 665710"/>
              <a:gd name="connsiteY991" fmla="*/ 666750 h 1329691"/>
              <a:gd name="connsiteX992" fmla="*/ 438328 w 665710"/>
              <a:gd name="connsiteY992" fmla="*/ 668655 h 1329691"/>
              <a:gd name="connsiteX993" fmla="*/ 400228 w 665710"/>
              <a:gd name="connsiteY993" fmla="*/ 666750 h 1329691"/>
              <a:gd name="connsiteX994" fmla="*/ 358318 w 665710"/>
              <a:gd name="connsiteY994" fmla="*/ 670560 h 1329691"/>
              <a:gd name="connsiteX995" fmla="*/ 343078 w 665710"/>
              <a:gd name="connsiteY995" fmla="*/ 676275 h 1329691"/>
              <a:gd name="connsiteX996" fmla="*/ 331648 w 665710"/>
              <a:gd name="connsiteY996" fmla="*/ 681990 h 1329691"/>
              <a:gd name="connsiteX997" fmla="*/ 329743 w 665710"/>
              <a:gd name="connsiteY997" fmla="*/ 687705 h 1329691"/>
              <a:gd name="connsiteX998" fmla="*/ 335458 w 665710"/>
              <a:gd name="connsiteY998" fmla="*/ 702945 h 1329691"/>
              <a:gd name="connsiteX999" fmla="*/ 341173 w 665710"/>
              <a:gd name="connsiteY999" fmla="*/ 704850 h 1329691"/>
              <a:gd name="connsiteX1000" fmla="*/ 344983 w 665710"/>
              <a:gd name="connsiteY1000" fmla="*/ 710565 h 1329691"/>
              <a:gd name="connsiteX1001" fmla="*/ 350698 w 665710"/>
              <a:gd name="connsiteY1001" fmla="*/ 712470 h 1329691"/>
              <a:gd name="connsiteX1002" fmla="*/ 358318 w 665710"/>
              <a:gd name="connsiteY1002" fmla="*/ 716280 h 1329691"/>
              <a:gd name="connsiteX1003" fmla="*/ 398323 w 665710"/>
              <a:gd name="connsiteY1003" fmla="*/ 708660 h 1329691"/>
              <a:gd name="connsiteX1004" fmla="*/ 413563 w 665710"/>
              <a:gd name="connsiteY1004" fmla="*/ 699135 h 1329691"/>
              <a:gd name="connsiteX1005" fmla="*/ 421183 w 665710"/>
              <a:gd name="connsiteY1005" fmla="*/ 693420 h 1329691"/>
              <a:gd name="connsiteX1006" fmla="*/ 426898 w 665710"/>
              <a:gd name="connsiteY1006" fmla="*/ 691515 h 1329691"/>
              <a:gd name="connsiteX1007" fmla="*/ 442138 w 665710"/>
              <a:gd name="connsiteY1007" fmla="*/ 683895 h 1329691"/>
              <a:gd name="connsiteX1008" fmla="*/ 449758 w 665710"/>
              <a:gd name="connsiteY1008" fmla="*/ 681990 h 1329691"/>
              <a:gd name="connsiteX1009" fmla="*/ 472618 w 665710"/>
              <a:gd name="connsiteY1009" fmla="*/ 674370 h 1329691"/>
              <a:gd name="connsiteX1010" fmla="*/ 493573 w 665710"/>
              <a:gd name="connsiteY1010" fmla="*/ 668655 h 1329691"/>
              <a:gd name="connsiteX1011" fmla="*/ 518338 w 665710"/>
              <a:gd name="connsiteY1011" fmla="*/ 659130 h 1329691"/>
              <a:gd name="connsiteX1012" fmla="*/ 543103 w 665710"/>
              <a:gd name="connsiteY1012" fmla="*/ 657225 h 1329691"/>
              <a:gd name="connsiteX1013" fmla="*/ 573583 w 665710"/>
              <a:gd name="connsiteY1013" fmla="*/ 653415 h 1329691"/>
              <a:gd name="connsiteX1014" fmla="*/ 590728 w 665710"/>
              <a:gd name="connsiteY1014" fmla="*/ 649605 h 1329691"/>
              <a:gd name="connsiteX1015" fmla="*/ 598348 w 665710"/>
              <a:gd name="connsiteY1015" fmla="*/ 645795 h 1329691"/>
              <a:gd name="connsiteX1016" fmla="*/ 592633 w 665710"/>
              <a:gd name="connsiteY1016" fmla="*/ 651510 h 1329691"/>
              <a:gd name="connsiteX1017" fmla="*/ 573583 w 665710"/>
              <a:gd name="connsiteY1017" fmla="*/ 659130 h 1329691"/>
              <a:gd name="connsiteX1018" fmla="*/ 564058 w 665710"/>
              <a:gd name="connsiteY1018" fmla="*/ 661035 h 1329691"/>
              <a:gd name="connsiteX1019" fmla="*/ 552628 w 665710"/>
              <a:gd name="connsiteY1019" fmla="*/ 664845 h 1329691"/>
              <a:gd name="connsiteX1020" fmla="*/ 543103 w 665710"/>
              <a:gd name="connsiteY1020" fmla="*/ 668655 h 1329691"/>
              <a:gd name="connsiteX1021" fmla="*/ 537388 w 665710"/>
              <a:gd name="connsiteY1021" fmla="*/ 670560 h 1329691"/>
              <a:gd name="connsiteX1022" fmla="*/ 525958 w 665710"/>
              <a:gd name="connsiteY1022" fmla="*/ 678180 h 1329691"/>
              <a:gd name="connsiteX1023" fmla="*/ 520243 w 665710"/>
              <a:gd name="connsiteY1023" fmla="*/ 680085 h 1329691"/>
              <a:gd name="connsiteX1024" fmla="*/ 501193 w 665710"/>
              <a:gd name="connsiteY1024" fmla="*/ 691515 h 1329691"/>
              <a:gd name="connsiteX1025" fmla="*/ 468808 w 665710"/>
              <a:gd name="connsiteY1025" fmla="*/ 695325 h 1329691"/>
              <a:gd name="connsiteX1026" fmla="*/ 447853 w 665710"/>
              <a:gd name="connsiteY1026" fmla="*/ 702945 h 1329691"/>
              <a:gd name="connsiteX1027" fmla="*/ 424993 w 665710"/>
              <a:gd name="connsiteY1027" fmla="*/ 714375 h 1329691"/>
              <a:gd name="connsiteX1028" fmla="*/ 419278 w 665710"/>
              <a:gd name="connsiteY1028" fmla="*/ 716280 h 1329691"/>
              <a:gd name="connsiteX1029" fmla="*/ 402133 w 665710"/>
              <a:gd name="connsiteY1029" fmla="*/ 718185 h 1329691"/>
              <a:gd name="connsiteX1030" fmla="*/ 386893 w 665710"/>
              <a:gd name="connsiteY1030" fmla="*/ 725805 h 1329691"/>
              <a:gd name="connsiteX1031" fmla="*/ 369748 w 665710"/>
              <a:gd name="connsiteY1031" fmla="*/ 733425 h 1329691"/>
              <a:gd name="connsiteX1032" fmla="*/ 350698 w 665710"/>
              <a:gd name="connsiteY1032" fmla="*/ 742950 h 1329691"/>
              <a:gd name="connsiteX1033" fmla="*/ 344983 w 665710"/>
              <a:gd name="connsiteY1033" fmla="*/ 756285 h 1329691"/>
              <a:gd name="connsiteX1034" fmla="*/ 341173 w 665710"/>
              <a:gd name="connsiteY1034" fmla="*/ 762000 h 1329691"/>
              <a:gd name="connsiteX1035" fmla="*/ 339268 w 665710"/>
              <a:gd name="connsiteY1035" fmla="*/ 767715 h 1329691"/>
              <a:gd name="connsiteX1036" fmla="*/ 356413 w 665710"/>
              <a:gd name="connsiteY1036" fmla="*/ 760095 h 1329691"/>
              <a:gd name="connsiteX1037" fmla="*/ 371653 w 665710"/>
              <a:gd name="connsiteY1037" fmla="*/ 754380 h 1329691"/>
              <a:gd name="connsiteX1038" fmla="*/ 383083 w 665710"/>
              <a:gd name="connsiteY1038" fmla="*/ 752475 h 1329691"/>
              <a:gd name="connsiteX1039" fmla="*/ 390703 w 665710"/>
              <a:gd name="connsiteY1039" fmla="*/ 748665 h 1329691"/>
              <a:gd name="connsiteX1040" fmla="*/ 396418 w 665710"/>
              <a:gd name="connsiteY1040" fmla="*/ 744855 h 1329691"/>
              <a:gd name="connsiteX1041" fmla="*/ 421183 w 665710"/>
              <a:gd name="connsiteY1041" fmla="*/ 739140 h 1329691"/>
              <a:gd name="connsiteX1042" fmla="*/ 442138 w 665710"/>
              <a:gd name="connsiteY1042" fmla="*/ 731520 h 1329691"/>
              <a:gd name="connsiteX1043" fmla="*/ 451663 w 665710"/>
              <a:gd name="connsiteY1043" fmla="*/ 727710 h 1329691"/>
              <a:gd name="connsiteX1044" fmla="*/ 506908 w 665710"/>
              <a:gd name="connsiteY1044" fmla="*/ 714375 h 1329691"/>
              <a:gd name="connsiteX1045" fmla="*/ 514528 w 665710"/>
              <a:gd name="connsiteY1045" fmla="*/ 710565 h 1329691"/>
              <a:gd name="connsiteX1046" fmla="*/ 520243 w 665710"/>
              <a:gd name="connsiteY1046" fmla="*/ 708660 h 1329691"/>
              <a:gd name="connsiteX1047" fmla="*/ 525958 w 665710"/>
              <a:gd name="connsiteY1047" fmla="*/ 704850 h 1329691"/>
              <a:gd name="connsiteX1048" fmla="*/ 537388 w 665710"/>
              <a:gd name="connsiteY1048" fmla="*/ 701040 h 1329691"/>
              <a:gd name="connsiteX1049" fmla="*/ 545008 w 665710"/>
              <a:gd name="connsiteY1049" fmla="*/ 697230 h 1329691"/>
              <a:gd name="connsiteX1050" fmla="*/ 550723 w 665710"/>
              <a:gd name="connsiteY1050" fmla="*/ 693420 h 1329691"/>
              <a:gd name="connsiteX1051" fmla="*/ 560248 w 665710"/>
              <a:gd name="connsiteY1051" fmla="*/ 689610 h 1329691"/>
              <a:gd name="connsiteX1052" fmla="*/ 573583 w 665710"/>
              <a:gd name="connsiteY1052" fmla="*/ 685800 h 1329691"/>
              <a:gd name="connsiteX1053" fmla="*/ 579298 w 665710"/>
              <a:gd name="connsiteY1053" fmla="*/ 681990 h 1329691"/>
              <a:gd name="connsiteX1054" fmla="*/ 590728 w 665710"/>
              <a:gd name="connsiteY1054" fmla="*/ 680085 h 1329691"/>
              <a:gd name="connsiteX1055" fmla="*/ 596443 w 665710"/>
              <a:gd name="connsiteY1055" fmla="*/ 678180 h 1329691"/>
              <a:gd name="connsiteX1056" fmla="*/ 605968 w 665710"/>
              <a:gd name="connsiteY1056" fmla="*/ 676275 h 1329691"/>
              <a:gd name="connsiteX1057" fmla="*/ 611683 w 665710"/>
              <a:gd name="connsiteY1057" fmla="*/ 674370 h 1329691"/>
              <a:gd name="connsiteX1058" fmla="*/ 642163 w 665710"/>
              <a:gd name="connsiteY1058" fmla="*/ 672465 h 1329691"/>
              <a:gd name="connsiteX1059" fmla="*/ 655498 w 665710"/>
              <a:gd name="connsiteY1059" fmla="*/ 670560 h 1329691"/>
              <a:gd name="connsiteX1060" fmla="*/ 645973 w 665710"/>
              <a:gd name="connsiteY1060" fmla="*/ 674370 h 1329691"/>
              <a:gd name="connsiteX1061" fmla="*/ 636448 w 665710"/>
              <a:gd name="connsiteY1061" fmla="*/ 676275 h 1329691"/>
              <a:gd name="connsiteX1062" fmla="*/ 626923 w 665710"/>
              <a:gd name="connsiteY1062" fmla="*/ 680085 h 1329691"/>
              <a:gd name="connsiteX1063" fmla="*/ 609778 w 665710"/>
              <a:gd name="connsiteY1063" fmla="*/ 689610 h 1329691"/>
              <a:gd name="connsiteX1064" fmla="*/ 594538 w 665710"/>
              <a:gd name="connsiteY1064" fmla="*/ 695325 h 1329691"/>
              <a:gd name="connsiteX1065" fmla="*/ 586918 w 665710"/>
              <a:gd name="connsiteY1065" fmla="*/ 701040 h 1329691"/>
              <a:gd name="connsiteX1066" fmla="*/ 569773 w 665710"/>
              <a:gd name="connsiteY1066" fmla="*/ 706755 h 1329691"/>
              <a:gd name="connsiteX1067" fmla="*/ 562153 w 665710"/>
              <a:gd name="connsiteY1067" fmla="*/ 710565 h 1329691"/>
              <a:gd name="connsiteX1068" fmla="*/ 554533 w 665710"/>
              <a:gd name="connsiteY1068" fmla="*/ 712470 h 1329691"/>
              <a:gd name="connsiteX1069" fmla="*/ 543103 w 665710"/>
              <a:gd name="connsiteY1069" fmla="*/ 718185 h 1329691"/>
              <a:gd name="connsiteX1070" fmla="*/ 527863 w 665710"/>
              <a:gd name="connsiteY1070" fmla="*/ 720090 h 1329691"/>
              <a:gd name="connsiteX1071" fmla="*/ 516433 w 665710"/>
              <a:gd name="connsiteY1071" fmla="*/ 725805 h 1329691"/>
              <a:gd name="connsiteX1072" fmla="*/ 503098 w 665710"/>
              <a:gd name="connsiteY1072" fmla="*/ 733425 h 1329691"/>
              <a:gd name="connsiteX1073" fmla="*/ 495478 w 665710"/>
              <a:gd name="connsiteY1073" fmla="*/ 735330 h 1329691"/>
              <a:gd name="connsiteX1074" fmla="*/ 487858 w 665710"/>
              <a:gd name="connsiteY1074" fmla="*/ 739140 h 1329691"/>
              <a:gd name="connsiteX1075" fmla="*/ 468808 w 665710"/>
              <a:gd name="connsiteY1075" fmla="*/ 746760 h 1329691"/>
              <a:gd name="connsiteX1076" fmla="*/ 445948 w 665710"/>
              <a:gd name="connsiteY1076" fmla="*/ 752475 h 1329691"/>
              <a:gd name="connsiteX1077" fmla="*/ 404038 w 665710"/>
              <a:gd name="connsiteY1077" fmla="*/ 760095 h 1329691"/>
              <a:gd name="connsiteX1078" fmla="*/ 386893 w 665710"/>
              <a:gd name="connsiteY1078" fmla="*/ 765810 h 1329691"/>
              <a:gd name="connsiteX1079" fmla="*/ 381178 w 665710"/>
              <a:gd name="connsiteY1079" fmla="*/ 767715 h 1329691"/>
              <a:gd name="connsiteX1080" fmla="*/ 375463 w 665710"/>
              <a:gd name="connsiteY1080" fmla="*/ 769620 h 1329691"/>
              <a:gd name="connsiteX1081" fmla="*/ 367843 w 665710"/>
              <a:gd name="connsiteY1081" fmla="*/ 773430 h 1329691"/>
              <a:gd name="connsiteX1082" fmla="*/ 362128 w 665710"/>
              <a:gd name="connsiteY1082" fmla="*/ 777240 h 1329691"/>
              <a:gd name="connsiteX1083" fmla="*/ 356413 w 665710"/>
              <a:gd name="connsiteY1083" fmla="*/ 779145 h 1329691"/>
              <a:gd name="connsiteX1084" fmla="*/ 350698 w 665710"/>
              <a:gd name="connsiteY1084" fmla="*/ 782955 h 1329691"/>
              <a:gd name="connsiteX1085" fmla="*/ 333553 w 665710"/>
              <a:gd name="connsiteY1085" fmla="*/ 790575 h 1329691"/>
              <a:gd name="connsiteX1086" fmla="*/ 331648 w 665710"/>
              <a:gd name="connsiteY1086" fmla="*/ 819150 h 1329691"/>
              <a:gd name="connsiteX1087" fmla="*/ 348793 w 665710"/>
              <a:gd name="connsiteY1087" fmla="*/ 813435 h 1329691"/>
              <a:gd name="connsiteX1088" fmla="*/ 383083 w 665710"/>
              <a:gd name="connsiteY1088" fmla="*/ 807720 h 1329691"/>
              <a:gd name="connsiteX1089" fmla="*/ 390703 w 665710"/>
              <a:gd name="connsiteY1089" fmla="*/ 805815 h 1329691"/>
              <a:gd name="connsiteX1090" fmla="*/ 409753 w 665710"/>
              <a:gd name="connsiteY1090" fmla="*/ 802005 h 1329691"/>
              <a:gd name="connsiteX1091" fmla="*/ 424993 w 665710"/>
              <a:gd name="connsiteY1091" fmla="*/ 796290 h 1329691"/>
              <a:gd name="connsiteX1092" fmla="*/ 445948 w 665710"/>
              <a:gd name="connsiteY1092" fmla="*/ 792480 h 1329691"/>
              <a:gd name="connsiteX1093" fmla="*/ 451663 w 665710"/>
              <a:gd name="connsiteY1093" fmla="*/ 790575 h 1329691"/>
              <a:gd name="connsiteX1094" fmla="*/ 468808 w 665710"/>
              <a:gd name="connsiteY1094" fmla="*/ 781050 h 1329691"/>
              <a:gd name="connsiteX1095" fmla="*/ 474523 w 665710"/>
              <a:gd name="connsiteY1095" fmla="*/ 777240 h 1329691"/>
              <a:gd name="connsiteX1096" fmla="*/ 489763 w 665710"/>
              <a:gd name="connsiteY1096" fmla="*/ 771525 h 1329691"/>
              <a:gd name="connsiteX1097" fmla="*/ 505003 w 665710"/>
              <a:gd name="connsiteY1097" fmla="*/ 765810 h 1329691"/>
              <a:gd name="connsiteX1098" fmla="*/ 550723 w 665710"/>
              <a:gd name="connsiteY1098" fmla="*/ 773430 h 1329691"/>
              <a:gd name="connsiteX1099" fmla="*/ 556438 w 665710"/>
              <a:gd name="connsiteY1099" fmla="*/ 769620 h 1329691"/>
              <a:gd name="connsiteX1100" fmla="*/ 577393 w 665710"/>
              <a:gd name="connsiteY1100" fmla="*/ 765810 h 1329691"/>
              <a:gd name="connsiteX1101" fmla="*/ 585013 w 665710"/>
              <a:gd name="connsiteY1101" fmla="*/ 762000 h 1329691"/>
              <a:gd name="connsiteX1102" fmla="*/ 594538 w 665710"/>
              <a:gd name="connsiteY1102" fmla="*/ 756285 h 1329691"/>
              <a:gd name="connsiteX1103" fmla="*/ 607873 w 665710"/>
              <a:gd name="connsiteY1103" fmla="*/ 760095 h 1329691"/>
              <a:gd name="connsiteX1104" fmla="*/ 592633 w 665710"/>
              <a:gd name="connsiteY1104" fmla="*/ 769620 h 1329691"/>
              <a:gd name="connsiteX1105" fmla="*/ 586918 w 665710"/>
              <a:gd name="connsiteY1105" fmla="*/ 775335 h 1329691"/>
              <a:gd name="connsiteX1106" fmla="*/ 571678 w 665710"/>
              <a:gd name="connsiteY1106" fmla="*/ 782955 h 1329691"/>
              <a:gd name="connsiteX1107" fmla="*/ 562153 w 665710"/>
              <a:gd name="connsiteY1107" fmla="*/ 790575 h 1329691"/>
              <a:gd name="connsiteX1108" fmla="*/ 533578 w 665710"/>
              <a:gd name="connsiteY1108" fmla="*/ 792480 h 1329691"/>
              <a:gd name="connsiteX1109" fmla="*/ 527863 w 665710"/>
              <a:gd name="connsiteY1109" fmla="*/ 794385 h 1329691"/>
              <a:gd name="connsiteX1110" fmla="*/ 508813 w 665710"/>
              <a:gd name="connsiteY1110" fmla="*/ 802005 h 1329691"/>
              <a:gd name="connsiteX1111" fmla="*/ 478333 w 665710"/>
              <a:gd name="connsiteY1111" fmla="*/ 803910 h 1329691"/>
              <a:gd name="connsiteX1112" fmla="*/ 463093 w 665710"/>
              <a:gd name="connsiteY1112" fmla="*/ 807720 h 1329691"/>
              <a:gd name="connsiteX1113" fmla="*/ 455473 w 665710"/>
              <a:gd name="connsiteY1113" fmla="*/ 811530 h 1329691"/>
              <a:gd name="connsiteX1114" fmla="*/ 449758 w 665710"/>
              <a:gd name="connsiteY1114" fmla="*/ 815340 h 1329691"/>
              <a:gd name="connsiteX1115" fmla="*/ 426898 w 665710"/>
              <a:gd name="connsiteY1115" fmla="*/ 822960 h 1329691"/>
              <a:gd name="connsiteX1116" fmla="*/ 417373 w 665710"/>
              <a:gd name="connsiteY1116" fmla="*/ 826770 h 1329691"/>
              <a:gd name="connsiteX1117" fmla="*/ 405943 w 665710"/>
              <a:gd name="connsiteY1117" fmla="*/ 828675 h 1329691"/>
              <a:gd name="connsiteX1118" fmla="*/ 398323 w 665710"/>
              <a:gd name="connsiteY1118" fmla="*/ 832485 h 1329691"/>
              <a:gd name="connsiteX1119" fmla="*/ 390703 w 665710"/>
              <a:gd name="connsiteY1119" fmla="*/ 834390 h 1329691"/>
              <a:gd name="connsiteX1120" fmla="*/ 384988 w 665710"/>
              <a:gd name="connsiteY1120" fmla="*/ 838200 h 1329691"/>
              <a:gd name="connsiteX1121" fmla="*/ 365938 w 665710"/>
              <a:gd name="connsiteY1121" fmla="*/ 840105 h 1329691"/>
              <a:gd name="connsiteX1122" fmla="*/ 343078 w 665710"/>
              <a:gd name="connsiteY1122" fmla="*/ 845820 h 1329691"/>
              <a:gd name="connsiteX1123" fmla="*/ 327838 w 665710"/>
              <a:gd name="connsiteY1123" fmla="*/ 862965 h 1329691"/>
              <a:gd name="connsiteX1124" fmla="*/ 325933 w 665710"/>
              <a:gd name="connsiteY1124" fmla="*/ 868680 h 1329691"/>
              <a:gd name="connsiteX1125" fmla="*/ 348793 w 665710"/>
              <a:gd name="connsiteY1125" fmla="*/ 870585 h 1329691"/>
              <a:gd name="connsiteX1126" fmla="*/ 354508 w 665710"/>
              <a:gd name="connsiteY1126" fmla="*/ 868680 h 1329691"/>
              <a:gd name="connsiteX1127" fmla="*/ 364033 w 665710"/>
              <a:gd name="connsiteY1127" fmla="*/ 862965 h 1329691"/>
              <a:gd name="connsiteX1128" fmla="*/ 369748 w 665710"/>
              <a:gd name="connsiteY1128" fmla="*/ 859155 h 1329691"/>
              <a:gd name="connsiteX1129" fmla="*/ 400228 w 665710"/>
              <a:gd name="connsiteY1129" fmla="*/ 855345 h 1329691"/>
              <a:gd name="connsiteX1130" fmla="*/ 409753 w 665710"/>
              <a:gd name="connsiteY1130" fmla="*/ 851535 h 1329691"/>
              <a:gd name="connsiteX1131" fmla="*/ 421183 w 665710"/>
              <a:gd name="connsiteY1131" fmla="*/ 840105 h 1329691"/>
              <a:gd name="connsiteX1132" fmla="*/ 428803 w 665710"/>
              <a:gd name="connsiteY1132" fmla="*/ 832485 h 1329691"/>
              <a:gd name="connsiteX1133" fmla="*/ 436423 w 665710"/>
              <a:gd name="connsiteY1133" fmla="*/ 830580 h 1329691"/>
              <a:gd name="connsiteX1134" fmla="*/ 445948 w 665710"/>
              <a:gd name="connsiteY1134" fmla="*/ 824865 h 1329691"/>
              <a:gd name="connsiteX1135" fmla="*/ 457378 w 665710"/>
              <a:gd name="connsiteY1135" fmla="*/ 822960 h 1329691"/>
              <a:gd name="connsiteX1136" fmla="*/ 463093 w 665710"/>
              <a:gd name="connsiteY1136" fmla="*/ 821055 h 1329691"/>
              <a:gd name="connsiteX1137" fmla="*/ 495478 w 665710"/>
              <a:gd name="connsiteY1137" fmla="*/ 819150 h 1329691"/>
              <a:gd name="connsiteX1138" fmla="*/ 518338 w 665710"/>
              <a:gd name="connsiteY1138" fmla="*/ 821055 h 1329691"/>
              <a:gd name="connsiteX1139" fmla="*/ 529768 w 665710"/>
              <a:gd name="connsiteY1139" fmla="*/ 824865 h 1329691"/>
              <a:gd name="connsiteX1140" fmla="*/ 539293 w 665710"/>
              <a:gd name="connsiteY1140" fmla="*/ 826770 h 1329691"/>
              <a:gd name="connsiteX1141" fmla="*/ 503098 w 665710"/>
              <a:gd name="connsiteY1141" fmla="*/ 815340 h 1329691"/>
              <a:gd name="connsiteX1142" fmla="*/ 455473 w 665710"/>
              <a:gd name="connsiteY1142" fmla="*/ 813435 h 1329691"/>
              <a:gd name="connsiteX1143" fmla="*/ 430708 w 665710"/>
              <a:gd name="connsiteY1143" fmla="*/ 826770 h 1329691"/>
              <a:gd name="connsiteX1144" fmla="*/ 426898 w 665710"/>
              <a:gd name="connsiteY1144" fmla="*/ 832485 h 1329691"/>
              <a:gd name="connsiteX1145" fmla="*/ 421183 w 665710"/>
              <a:gd name="connsiteY1145" fmla="*/ 849630 h 1329691"/>
              <a:gd name="connsiteX1146" fmla="*/ 400228 w 665710"/>
              <a:gd name="connsiteY1146" fmla="*/ 859155 h 1329691"/>
              <a:gd name="connsiteX1147" fmla="*/ 384988 w 665710"/>
              <a:gd name="connsiteY1147" fmla="*/ 866775 h 1329691"/>
              <a:gd name="connsiteX1148" fmla="*/ 373558 w 665710"/>
              <a:gd name="connsiteY1148" fmla="*/ 870585 h 1329691"/>
              <a:gd name="connsiteX1149" fmla="*/ 354508 w 665710"/>
              <a:gd name="connsiteY1149" fmla="*/ 883920 h 1329691"/>
              <a:gd name="connsiteX1150" fmla="*/ 375463 w 665710"/>
              <a:gd name="connsiteY1150" fmla="*/ 887730 h 1329691"/>
              <a:gd name="connsiteX1151" fmla="*/ 384988 w 665710"/>
              <a:gd name="connsiteY1151" fmla="*/ 883920 h 1329691"/>
              <a:gd name="connsiteX1152" fmla="*/ 390703 w 665710"/>
              <a:gd name="connsiteY1152" fmla="*/ 882015 h 1329691"/>
              <a:gd name="connsiteX1153" fmla="*/ 398323 w 665710"/>
              <a:gd name="connsiteY1153" fmla="*/ 878205 h 1329691"/>
              <a:gd name="connsiteX1154" fmla="*/ 411658 w 665710"/>
              <a:gd name="connsiteY1154" fmla="*/ 874395 h 1329691"/>
              <a:gd name="connsiteX1155" fmla="*/ 419278 w 665710"/>
              <a:gd name="connsiteY1155" fmla="*/ 868680 h 1329691"/>
              <a:gd name="connsiteX1156" fmla="*/ 457378 w 665710"/>
              <a:gd name="connsiteY1156" fmla="*/ 862965 h 1329691"/>
              <a:gd name="connsiteX1157" fmla="*/ 487858 w 665710"/>
              <a:gd name="connsiteY1157" fmla="*/ 861060 h 1329691"/>
              <a:gd name="connsiteX1158" fmla="*/ 569773 w 665710"/>
              <a:gd name="connsiteY1158" fmla="*/ 855345 h 1329691"/>
              <a:gd name="connsiteX1159" fmla="*/ 621208 w 665710"/>
              <a:gd name="connsiteY1159" fmla="*/ 842010 h 1329691"/>
              <a:gd name="connsiteX1160" fmla="*/ 626923 w 665710"/>
              <a:gd name="connsiteY1160" fmla="*/ 843915 h 1329691"/>
              <a:gd name="connsiteX1161" fmla="*/ 625018 w 665710"/>
              <a:gd name="connsiteY1161" fmla="*/ 849630 h 1329691"/>
              <a:gd name="connsiteX1162" fmla="*/ 588823 w 665710"/>
              <a:gd name="connsiteY1162" fmla="*/ 851535 h 1329691"/>
              <a:gd name="connsiteX1163" fmla="*/ 573583 w 665710"/>
              <a:gd name="connsiteY1163" fmla="*/ 857250 h 1329691"/>
              <a:gd name="connsiteX1164" fmla="*/ 550723 w 665710"/>
              <a:gd name="connsiteY1164" fmla="*/ 866775 h 1329691"/>
              <a:gd name="connsiteX1165" fmla="*/ 524053 w 665710"/>
              <a:gd name="connsiteY1165" fmla="*/ 870585 h 1329691"/>
              <a:gd name="connsiteX1166" fmla="*/ 508813 w 665710"/>
              <a:gd name="connsiteY1166" fmla="*/ 874395 h 1329691"/>
              <a:gd name="connsiteX1167" fmla="*/ 468808 w 665710"/>
              <a:gd name="connsiteY1167" fmla="*/ 878205 h 1329691"/>
              <a:gd name="connsiteX1168" fmla="*/ 459283 w 665710"/>
              <a:gd name="connsiteY1168" fmla="*/ 882015 h 1329691"/>
              <a:gd name="connsiteX1169" fmla="*/ 440233 w 665710"/>
              <a:gd name="connsiteY1169" fmla="*/ 885825 h 1329691"/>
              <a:gd name="connsiteX1170" fmla="*/ 423088 w 665710"/>
              <a:gd name="connsiteY1170" fmla="*/ 893445 h 1329691"/>
              <a:gd name="connsiteX1171" fmla="*/ 407848 w 665710"/>
              <a:gd name="connsiteY1171" fmla="*/ 897255 h 1329691"/>
              <a:gd name="connsiteX1172" fmla="*/ 383083 w 665710"/>
              <a:gd name="connsiteY1172" fmla="*/ 904875 h 1329691"/>
              <a:gd name="connsiteX1173" fmla="*/ 371653 w 665710"/>
              <a:gd name="connsiteY1173" fmla="*/ 906780 h 1329691"/>
              <a:gd name="connsiteX1174" fmla="*/ 365938 w 665710"/>
              <a:gd name="connsiteY1174" fmla="*/ 908685 h 1329691"/>
              <a:gd name="connsiteX1175" fmla="*/ 343078 w 665710"/>
              <a:gd name="connsiteY1175" fmla="*/ 910590 h 1329691"/>
              <a:gd name="connsiteX1176" fmla="*/ 344983 w 665710"/>
              <a:gd name="connsiteY1176" fmla="*/ 916305 h 1329691"/>
              <a:gd name="connsiteX1177" fmla="*/ 350698 w 665710"/>
              <a:gd name="connsiteY1177" fmla="*/ 920115 h 1329691"/>
              <a:gd name="connsiteX1178" fmla="*/ 384988 w 665710"/>
              <a:gd name="connsiteY1178" fmla="*/ 925830 h 1329691"/>
              <a:gd name="connsiteX1179" fmla="*/ 447853 w 665710"/>
              <a:gd name="connsiteY1179" fmla="*/ 923925 h 1329691"/>
              <a:gd name="connsiteX1180" fmla="*/ 478333 w 665710"/>
              <a:gd name="connsiteY1180" fmla="*/ 922020 h 1329691"/>
              <a:gd name="connsiteX1181" fmla="*/ 525958 w 665710"/>
              <a:gd name="connsiteY1181" fmla="*/ 920115 h 1329691"/>
              <a:gd name="connsiteX1182" fmla="*/ 531673 w 665710"/>
              <a:gd name="connsiteY1182" fmla="*/ 916305 h 1329691"/>
              <a:gd name="connsiteX1183" fmla="*/ 514528 w 665710"/>
              <a:gd name="connsiteY1183" fmla="*/ 914400 h 1329691"/>
              <a:gd name="connsiteX1184" fmla="*/ 466903 w 665710"/>
              <a:gd name="connsiteY1184" fmla="*/ 918210 h 1329691"/>
              <a:gd name="connsiteX1185" fmla="*/ 457378 w 665710"/>
              <a:gd name="connsiteY1185" fmla="*/ 920115 h 1329691"/>
              <a:gd name="connsiteX1186" fmla="*/ 449758 w 665710"/>
              <a:gd name="connsiteY1186" fmla="*/ 925830 h 1329691"/>
              <a:gd name="connsiteX1187" fmla="*/ 434518 w 665710"/>
              <a:gd name="connsiteY1187" fmla="*/ 931545 h 1329691"/>
              <a:gd name="connsiteX1188" fmla="*/ 396418 w 665710"/>
              <a:gd name="connsiteY1188" fmla="*/ 933450 h 1329691"/>
              <a:gd name="connsiteX1189" fmla="*/ 390703 w 665710"/>
              <a:gd name="connsiteY1189" fmla="*/ 935355 h 1329691"/>
              <a:gd name="connsiteX1190" fmla="*/ 371653 w 665710"/>
              <a:gd name="connsiteY1190" fmla="*/ 941070 h 1329691"/>
              <a:gd name="connsiteX1191" fmla="*/ 362128 w 665710"/>
              <a:gd name="connsiteY1191" fmla="*/ 948690 h 1329691"/>
              <a:gd name="connsiteX1192" fmla="*/ 356413 w 665710"/>
              <a:gd name="connsiteY1192" fmla="*/ 963930 h 1329691"/>
              <a:gd name="connsiteX1193" fmla="*/ 354508 w 665710"/>
              <a:gd name="connsiteY1193" fmla="*/ 969645 h 1329691"/>
              <a:gd name="connsiteX1194" fmla="*/ 348793 w 665710"/>
              <a:gd name="connsiteY1194" fmla="*/ 971550 h 1329691"/>
              <a:gd name="connsiteX1195" fmla="*/ 343078 w 665710"/>
              <a:gd name="connsiteY1195" fmla="*/ 990600 h 1329691"/>
              <a:gd name="connsiteX1196" fmla="*/ 352603 w 665710"/>
              <a:gd name="connsiteY1196" fmla="*/ 986790 h 1329691"/>
              <a:gd name="connsiteX1197" fmla="*/ 358318 w 665710"/>
              <a:gd name="connsiteY1197" fmla="*/ 979170 h 1329691"/>
              <a:gd name="connsiteX1198" fmla="*/ 362128 w 665710"/>
              <a:gd name="connsiteY1198" fmla="*/ 973455 h 1329691"/>
              <a:gd name="connsiteX1199" fmla="*/ 373558 w 665710"/>
              <a:gd name="connsiteY1199" fmla="*/ 971550 h 1329691"/>
              <a:gd name="connsiteX1200" fmla="*/ 383083 w 665710"/>
              <a:gd name="connsiteY1200" fmla="*/ 969645 h 1329691"/>
              <a:gd name="connsiteX1201" fmla="*/ 400228 w 665710"/>
              <a:gd name="connsiteY1201" fmla="*/ 963930 h 1329691"/>
              <a:gd name="connsiteX1202" fmla="*/ 411658 w 665710"/>
              <a:gd name="connsiteY1202" fmla="*/ 965835 h 1329691"/>
              <a:gd name="connsiteX1203" fmla="*/ 516433 w 665710"/>
              <a:gd name="connsiteY1203" fmla="*/ 962025 h 1329691"/>
              <a:gd name="connsiteX1204" fmla="*/ 524053 w 665710"/>
              <a:gd name="connsiteY1204" fmla="*/ 960120 h 1329691"/>
              <a:gd name="connsiteX1205" fmla="*/ 512623 w 665710"/>
              <a:gd name="connsiteY1205" fmla="*/ 962025 h 1329691"/>
              <a:gd name="connsiteX1206" fmla="*/ 485953 w 665710"/>
              <a:gd name="connsiteY1206" fmla="*/ 963930 h 1329691"/>
              <a:gd name="connsiteX1207" fmla="*/ 480238 w 665710"/>
              <a:gd name="connsiteY1207" fmla="*/ 967740 h 1329691"/>
              <a:gd name="connsiteX1208" fmla="*/ 464998 w 665710"/>
              <a:gd name="connsiteY1208" fmla="*/ 975360 h 1329691"/>
              <a:gd name="connsiteX1209" fmla="*/ 461188 w 665710"/>
              <a:gd name="connsiteY1209" fmla="*/ 981075 h 1329691"/>
              <a:gd name="connsiteX1210" fmla="*/ 455473 w 665710"/>
              <a:gd name="connsiteY1210" fmla="*/ 984885 h 1329691"/>
              <a:gd name="connsiteX1211" fmla="*/ 438328 w 665710"/>
              <a:gd name="connsiteY1211" fmla="*/ 990600 h 1329691"/>
              <a:gd name="connsiteX1212" fmla="*/ 411658 w 665710"/>
              <a:gd name="connsiteY1212" fmla="*/ 992505 h 1329691"/>
              <a:gd name="connsiteX1213" fmla="*/ 398323 w 665710"/>
              <a:gd name="connsiteY1213" fmla="*/ 996315 h 1329691"/>
              <a:gd name="connsiteX1214" fmla="*/ 375463 w 665710"/>
              <a:gd name="connsiteY1214" fmla="*/ 998220 h 1329691"/>
              <a:gd name="connsiteX1215" fmla="*/ 362128 w 665710"/>
              <a:gd name="connsiteY1215" fmla="*/ 1002030 h 1329691"/>
              <a:gd name="connsiteX1216" fmla="*/ 354508 w 665710"/>
              <a:gd name="connsiteY1216" fmla="*/ 1003935 h 1329691"/>
              <a:gd name="connsiteX1217" fmla="*/ 348793 w 665710"/>
              <a:gd name="connsiteY1217" fmla="*/ 1007745 h 1329691"/>
              <a:gd name="connsiteX1218" fmla="*/ 343078 w 665710"/>
              <a:gd name="connsiteY1218" fmla="*/ 1009650 h 1329691"/>
              <a:gd name="connsiteX1219" fmla="*/ 343078 w 665710"/>
              <a:gd name="connsiteY1219" fmla="*/ 1028700 h 1329691"/>
              <a:gd name="connsiteX1220" fmla="*/ 358318 w 665710"/>
              <a:gd name="connsiteY1220" fmla="*/ 1024890 h 1329691"/>
              <a:gd name="connsiteX1221" fmla="*/ 379273 w 665710"/>
              <a:gd name="connsiteY1221" fmla="*/ 1019175 h 1329691"/>
              <a:gd name="connsiteX1222" fmla="*/ 442138 w 665710"/>
              <a:gd name="connsiteY1222" fmla="*/ 1019175 h 1329691"/>
              <a:gd name="connsiteX1223" fmla="*/ 451663 w 665710"/>
              <a:gd name="connsiteY1223" fmla="*/ 1013460 h 1329691"/>
              <a:gd name="connsiteX1224" fmla="*/ 470713 w 665710"/>
              <a:gd name="connsiteY1224" fmla="*/ 1005840 h 1329691"/>
              <a:gd name="connsiteX1225" fmla="*/ 501193 w 665710"/>
              <a:gd name="connsiteY1225" fmla="*/ 996315 h 1329691"/>
              <a:gd name="connsiteX1226" fmla="*/ 537388 w 665710"/>
              <a:gd name="connsiteY1226" fmla="*/ 992505 h 1329691"/>
              <a:gd name="connsiteX1227" fmla="*/ 535483 w 665710"/>
              <a:gd name="connsiteY1227" fmla="*/ 1003935 h 1329691"/>
              <a:gd name="connsiteX1228" fmla="*/ 533578 w 665710"/>
              <a:gd name="connsiteY1228" fmla="*/ 1009650 h 1329691"/>
              <a:gd name="connsiteX1229" fmla="*/ 516433 w 665710"/>
              <a:gd name="connsiteY1229" fmla="*/ 1017270 h 1329691"/>
              <a:gd name="connsiteX1230" fmla="*/ 503098 w 665710"/>
              <a:gd name="connsiteY1230" fmla="*/ 1022985 h 1329691"/>
              <a:gd name="connsiteX1231" fmla="*/ 480238 w 665710"/>
              <a:gd name="connsiteY1231" fmla="*/ 1024890 h 1329691"/>
              <a:gd name="connsiteX1232" fmla="*/ 451663 w 665710"/>
              <a:gd name="connsiteY1232" fmla="*/ 1028700 h 1329691"/>
              <a:gd name="connsiteX1233" fmla="*/ 434518 w 665710"/>
              <a:gd name="connsiteY1233" fmla="*/ 1032510 h 1329691"/>
              <a:gd name="connsiteX1234" fmla="*/ 423088 w 665710"/>
              <a:gd name="connsiteY1234" fmla="*/ 1034415 h 1329691"/>
              <a:gd name="connsiteX1235" fmla="*/ 407848 w 665710"/>
              <a:gd name="connsiteY1235" fmla="*/ 1040130 h 1329691"/>
              <a:gd name="connsiteX1236" fmla="*/ 402133 w 665710"/>
              <a:gd name="connsiteY1236" fmla="*/ 1043940 h 1329691"/>
              <a:gd name="connsiteX1237" fmla="*/ 392608 w 665710"/>
              <a:gd name="connsiteY1237" fmla="*/ 1051560 h 1329691"/>
              <a:gd name="connsiteX1238" fmla="*/ 379273 w 665710"/>
              <a:gd name="connsiteY1238" fmla="*/ 1053465 h 1329691"/>
              <a:gd name="connsiteX1239" fmla="*/ 365938 w 665710"/>
              <a:gd name="connsiteY1239" fmla="*/ 1057275 h 1329691"/>
              <a:gd name="connsiteX1240" fmla="*/ 360223 w 665710"/>
              <a:gd name="connsiteY1240" fmla="*/ 1061085 h 1329691"/>
              <a:gd name="connsiteX1241" fmla="*/ 354508 w 665710"/>
              <a:gd name="connsiteY1241" fmla="*/ 1062990 h 1329691"/>
              <a:gd name="connsiteX1242" fmla="*/ 350698 w 665710"/>
              <a:gd name="connsiteY1242" fmla="*/ 1068705 h 1329691"/>
              <a:gd name="connsiteX1243" fmla="*/ 348793 w 665710"/>
              <a:gd name="connsiteY1243" fmla="*/ 1076325 h 1329691"/>
              <a:gd name="connsiteX1244" fmla="*/ 364033 w 665710"/>
              <a:gd name="connsiteY1244" fmla="*/ 1074420 h 1329691"/>
              <a:gd name="connsiteX1245" fmla="*/ 392608 w 665710"/>
              <a:gd name="connsiteY1245" fmla="*/ 1072515 h 1329691"/>
              <a:gd name="connsiteX1246" fmla="*/ 461188 w 665710"/>
              <a:gd name="connsiteY1246" fmla="*/ 1066800 h 1329691"/>
              <a:gd name="connsiteX1247" fmla="*/ 478333 w 665710"/>
              <a:gd name="connsiteY1247" fmla="*/ 1059180 h 1329691"/>
              <a:gd name="connsiteX1248" fmla="*/ 484048 w 665710"/>
              <a:gd name="connsiteY1248" fmla="*/ 1057275 h 1329691"/>
              <a:gd name="connsiteX1249" fmla="*/ 493573 w 665710"/>
              <a:gd name="connsiteY1249" fmla="*/ 1053465 h 1329691"/>
              <a:gd name="connsiteX1250" fmla="*/ 527863 w 665710"/>
              <a:gd name="connsiteY1250" fmla="*/ 1042035 h 1329691"/>
              <a:gd name="connsiteX1251" fmla="*/ 520243 w 665710"/>
              <a:gd name="connsiteY1251" fmla="*/ 1043940 h 1329691"/>
              <a:gd name="connsiteX1252" fmla="*/ 497383 w 665710"/>
              <a:gd name="connsiteY1252" fmla="*/ 1047750 h 1329691"/>
              <a:gd name="connsiteX1253" fmla="*/ 482143 w 665710"/>
              <a:gd name="connsiteY1253" fmla="*/ 1055370 h 1329691"/>
              <a:gd name="connsiteX1254" fmla="*/ 466903 w 665710"/>
              <a:gd name="connsiteY1254" fmla="*/ 1062990 h 1329691"/>
              <a:gd name="connsiteX1255" fmla="*/ 444043 w 665710"/>
              <a:gd name="connsiteY1255" fmla="*/ 1080135 h 1329691"/>
              <a:gd name="connsiteX1256" fmla="*/ 405943 w 665710"/>
              <a:gd name="connsiteY1256" fmla="*/ 1083945 h 1329691"/>
              <a:gd name="connsiteX1257" fmla="*/ 388798 w 665710"/>
              <a:gd name="connsiteY1257" fmla="*/ 1091565 h 1329691"/>
              <a:gd name="connsiteX1258" fmla="*/ 381178 w 665710"/>
              <a:gd name="connsiteY1258" fmla="*/ 1097280 h 1329691"/>
              <a:gd name="connsiteX1259" fmla="*/ 383083 w 665710"/>
              <a:gd name="connsiteY1259" fmla="*/ 1104900 h 1329691"/>
              <a:gd name="connsiteX1260" fmla="*/ 392608 w 665710"/>
              <a:gd name="connsiteY1260" fmla="*/ 1108710 h 1329691"/>
              <a:gd name="connsiteX1261" fmla="*/ 421183 w 665710"/>
              <a:gd name="connsiteY1261" fmla="*/ 1110615 h 1329691"/>
              <a:gd name="connsiteX1262" fmla="*/ 451663 w 665710"/>
              <a:gd name="connsiteY1262" fmla="*/ 1110615 h 1329691"/>
              <a:gd name="connsiteX1263" fmla="*/ 466903 w 665710"/>
              <a:gd name="connsiteY1263" fmla="*/ 1102995 h 1329691"/>
              <a:gd name="connsiteX1264" fmla="*/ 480238 w 665710"/>
              <a:gd name="connsiteY1264" fmla="*/ 1101090 h 1329691"/>
              <a:gd name="connsiteX1265" fmla="*/ 472618 w 665710"/>
              <a:gd name="connsiteY1265" fmla="*/ 1104900 h 1329691"/>
              <a:gd name="connsiteX1266" fmla="*/ 463093 w 665710"/>
              <a:gd name="connsiteY1266" fmla="*/ 1106805 h 1329691"/>
              <a:gd name="connsiteX1267" fmla="*/ 442138 w 665710"/>
              <a:gd name="connsiteY1267" fmla="*/ 1110615 h 1329691"/>
              <a:gd name="connsiteX1268" fmla="*/ 423088 w 665710"/>
              <a:gd name="connsiteY1268" fmla="*/ 1116330 h 1329691"/>
              <a:gd name="connsiteX1269" fmla="*/ 417373 w 665710"/>
              <a:gd name="connsiteY1269" fmla="*/ 1118235 h 1329691"/>
              <a:gd name="connsiteX1270" fmla="*/ 421183 w 665710"/>
              <a:gd name="connsiteY1270" fmla="*/ 1125855 h 1329691"/>
              <a:gd name="connsiteX1271" fmla="*/ 413563 w 665710"/>
              <a:gd name="connsiteY1271" fmla="*/ 1127760 h 1329691"/>
              <a:gd name="connsiteX1272" fmla="*/ 383083 w 665710"/>
              <a:gd name="connsiteY1272" fmla="*/ 1129665 h 1329691"/>
              <a:gd name="connsiteX1273" fmla="*/ 369748 w 665710"/>
              <a:gd name="connsiteY1273" fmla="*/ 1137285 h 1329691"/>
              <a:gd name="connsiteX1274" fmla="*/ 348793 w 665710"/>
              <a:gd name="connsiteY1274" fmla="*/ 1141095 h 1329691"/>
              <a:gd name="connsiteX1275" fmla="*/ 350698 w 665710"/>
              <a:gd name="connsiteY1275" fmla="*/ 1154430 h 1329691"/>
              <a:gd name="connsiteX1276" fmla="*/ 423088 w 665710"/>
              <a:gd name="connsiteY1276" fmla="*/ 1163955 h 1329691"/>
              <a:gd name="connsiteX1277" fmla="*/ 442138 w 665710"/>
              <a:gd name="connsiteY1277" fmla="*/ 1167765 h 1329691"/>
              <a:gd name="connsiteX1278" fmla="*/ 457378 w 665710"/>
              <a:gd name="connsiteY1278" fmla="*/ 1169670 h 1329691"/>
              <a:gd name="connsiteX1279" fmla="*/ 453568 w 665710"/>
              <a:gd name="connsiteY1279" fmla="*/ 1175385 h 1329691"/>
              <a:gd name="connsiteX1280" fmla="*/ 436423 w 665710"/>
              <a:gd name="connsiteY1280" fmla="*/ 1181100 h 1329691"/>
              <a:gd name="connsiteX1281" fmla="*/ 369748 w 665710"/>
              <a:gd name="connsiteY1281" fmla="*/ 1179195 h 1329691"/>
              <a:gd name="connsiteX1282" fmla="*/ 365938 w 665710"/>
              <a:gd name="connsiteY1282" fmla="*/ 1184910 h 1329691"/>
              <a:gd name="connsiteX1283" fmla="*/ 360223 w 665710"/>
              <a:gd name="connsiteY1283" fmla="*/ 1192530 h 1329691"/>
              <a:gd name="connsiteX1284" fmla="*/ 369748 w 665710"/>
              <a:gd name="connsiteY1284" fmla="*/ 1198245 h 1329691"/>
              <a:gd name="connsiteX1285" fmla="*/ 375463 w 665710"/>
              <a:gd name="connsiteY1285" fmla="*/ 1202055 h 1329691"/>
              <a:gd name="connsiteX1286" fmla="*/ 367843 w 665710"/>
              <a:gd name="connsiteY1286" fmla="*/ 1202055 h 1329691"/>
              <a:gd name="connsiteX1287" fmla="*/ 346888 w 665710"/>
              <a:gd name="connsiteY1287" fmla="*/ 1203960 h 1329691"/>
              <a:gd name="connsiteX1288" fmla="*/ 350698 w 665710"/>
              <a:gd name="connsiteY1288" fmla="*/ 1209675 h 1329691"/>
              <a:gd name="connsiteX1289" fmla="*/ 356413 w 665710"/>
              <a:gd name="connsiteY1289" fmla="*/ 1213485 h 1329691"/>
              <a:gd name="connsiteX1290" fmla="*/ 360223 w 665710"/>
              <a:gd name="connsiteY1290" fmla="*/ 1223010 h 1329691"/>
              <a:gd name="connsiteX1291" fmla="*/ 364033 w 665710"/>
              <a:gd name="connsiteY1291" fmla="*/ 1228725 h 1329691"/>
              <a:gd name="connsiteX1292" fmla="*/ 354508 w 665710"/>
              <a:gd name="connsiteY1292" fmla="*/ 1230630 h 1329691"/>
              <a:gd name="connsiteX1293" fmla="*/ 348793 w 665710"/>
              <a:gd name="connsiteY1293" fmla="*/ 1236345 h 1329691"/>
              <a:gd name="connsiteX1294" fmla="*/ 352603 w 665710"/>
              <a:gd name="connsiteY1294" fmla="*/ 1245870 h 1329691"/>
              <a:gd name="connsiteX1295" fmla="*/ 356413 w 665710"/>
              <a:gd name="connsiteY1295" fmla="*/ 1263015 h 1329691"/>
              <a:gd name="connsiteX1296" fmla="*/ 354508 w 665710"/>
              <a:gd name="connsiteY1296" fmla="*/ 1270635 h 1329691"/>
              <a:gd name="connsiteX1297" fmla="*/ 350698 w 665710"/>
              <a:gd name="connsiteY1297" fmla="*/ 1282065 h 1329691"/>
              <a:gd name="connsiteX1298" fmla="*/ 310693 w 665710"/>
              <a:gd name="connsiteY1298" fmla="*/ 1306830 h 132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</a:cxnLst>
            <a:rect l="l" t="t" r="r" b="b"/>
            <a:pathLst>
              <a:path w="665710" h="1329691">
                <a:moveTo>
                  <a:pt x="310693" y="1306830"/>
                </a:moveTo>
                <a:cubicBezTo>
                  <a:pt x="281487" y="1300989"/>
                  <a:pt x="294404" y="1303020"/>
                  <a:pt x="236398" y="1303020"/>
                </a:cubicBezTo>
                <a:cubicBezTo>
                  <a:pt x="219241" y="1303020"/>
                  <a:pt x="202108" y="1304290"/>
                  <a:pt x="184963" y="1304925"/>
                </a:cubicBezTo>
                <a:lnTo>
                  <a:pt x="150673" y="1316355"/>
                </a:lnTo>
                <a:lnTo>
                  <a:pt x="139243" y="1320165"/>
                </a:lnTo>
                <a:cubicBezTo>
                  <a:pt x="137338" y="1320800"/>
                  <a:pt x="135521" y="1321821"/>
                  <a:pt x="133528" y="1322070"/>
                </a:cubicBezTo>
                <a:cubicBezTo>
                  <a:pt x="106300" y="1325474"/>
                  <a:pt x="123400" y="1323706"/>
                  <a:pt x="82093" y="1325880"/>
                </a:cubicBezTo>
                <a:cubicBezTo>
                  <a:pt x="63186" y="1329661"/>
                  <a:pt x="67086" y="1331223"/>
                  <a:pt x="51613" y="1327785"/>
                </a:cubicBezTo>
                <a:cubicBezTo>
                  <a:pt x="49653" y="1327349"/>
                  <a:pt x="47803" y="1326515"/>
                  <a:pt x="45898" y="1325880"/>
                </a:cubicBezTo>
                <a:cubicBezTo>
                  <a:pt x="47803" y="1325245"/>
                  <a:pt x="49665" y="1324462"/>
                  <a:pt x="51613" y="1323975"/>
                </a:cubicBezTo>
                <a:cubicBezTo>
                  <a:pt x="67028" y="1320121"/>
                  <a:pt x="76770" y="1321202"/>
                  <a:pt x="95428" y="1320165"/>
                </a:cubicBezTo>
                <a:cubicBezTo>
                  <a:pt x="97968" y="1319530"/>
                  <a:pt x="100531" y="1318979"/>
                  <a:pt x="103048" y="1318260"/>
                </a:cubicBezTo>
                <a:cubicBezTo>
                  <a:pt x="104979" y="1317708"/>
                  <a:pt x="106803" y="1316791"/>
                  <a:pt x="108763" y="1316355"/>
                </a:cubicBezTo>
                <a:cubicBezTo>
                  <a:pt x="131850" y="1311225"/>
                  <a:pt x="108527" y="1318339"/>
                  <a:pt x="131623" y="1310640"/>
                </a:cubicBezTo>
                <a:lnTo>
                  <a:pt x="137338" y="1308735"/>
                </a:lnTo>
                <a:cubicBezTo>
                  <a:pt x="139243" y="1308100"/>
                  <a:pt x="141382" y="1307944"/>
                  <a:pt x="143053" y="1306830"/>
                </a:cubicBezTo>
                <a:lnTo>
                  <a:pt x="154483" y="1299210"/>
                </a:lnTo>
                <a:cubicBezTo>
                  <a:pt x="156388" y="1297940"/>
                  <a:pt x="157953" y="1295849"/>
                  <a:pt x="160198" y="1295400"/>
                </a:cubicBezTo>
                <a:cubicBezTo>
                  <a:pt x="163373" y="1294765"/>
                  <a:pt x="166582" y="1294280"/>
                  <a:pt x="169723" y="1293495"/>
                </a:cubicBezTo>
                <a:cubicBezTo>
                  <a:pt x="171671" y="1293008"/>
                  <a:pt x="173450" y="1291874"/>
                  <a:pt x="175438" y="1291590"/>
                </a:cubicBezTo>
                <a:cubicBezTo>
                  <a:pt x="182381" y="1290598"/>
                  <a:pt x="189408" y="1290320"/>
                  <a:pt x="196393" y="1289685"/>
                </a:cubicBezTo>
                <a:cubicBezTo>
                  <a:pt x="221090" y="1281453"/>
                  <a:pt x="203811" y="1286057"/>
                  <a:pt x="249733" y="1283970"/>
                </a:cubicBezTo>
                <a:cubicBezTo>
                  <a:pt x="255448" y="1283335"/>
                  <a:pt x="261186" y="1282878"/>
                  <a:pt x="266878" y="1282065"/>
                </a:cubicBezTo>
                <a:cubicBezTo>
                  <a:pt x="270083" y="1281607"/>
                  <a:pt x="273209" y="1280692"/>
                  <a:pt x="276403" y="1280160"/>
                </a:cubicBezTo>
                <a:cubicBezTo>
                  <a:pt x="280832" y="1279422"/>
                  <a:pt x="285293" y="1278890"/>
                  <a:pt x="289738" y="1278255"/>
                </a:cubicBezTo>
                <a:cubicBezTo>
                  <a:pt x="299196" y="1275102"/>
                  <a:pt x="301303" y="1276999"/>
                  <a:pt x="304978" y="1268730"/>
                </a:cubicBezTo>
                <a:cubicBezTo>
                  <a:pt x="306609" y="1265060"/>
                  <a:pt x="308788" y="1257300"/>
                  <a:pt x="308788" y="1257300"/>
                </a:cubicBezTo>
                <a:lnTo>
                  <a:pt x="291643" y="1251585"/>
                </a:lnTo>
                <a:lnTo>
                  <a:pt x="285928" y="1249680"/>
                </a:lnTo>
                <a:cubicBezTo>
                  <a:pt x="276403" y="1250315"/>
                  <a:pt x="266841" y="1250531"/>
                  <a:pt x="257353" y="1251585"/>
                </a:cubicBezTo>
                <a:cubicBezTo>
                  <a:pt x="255357" y="1251807"/>
                  <a:pt x="253628" y="1253225"/>
                  <a:pt x="251638" y="1253490"/>
                </a:cubicBezTo>
                <a:cubicBezTo>
                  <a:pt x="244059" y="1254501"/>
                  <a:pt x="236398" y="1254760"/>
                  <a:pt x="228778" y="1255395"/>
                </a:cubicBezTo>
                <a:cubicBezTo>
                  <a:pt x="220753" y="1257401"/>
                  <a:pt x="214837" y="1259205"/>
                  <a:pt x="205918" y="1259205"/>
                </a:cubicBezTo>
                <a:cubicBezTo>
                  <a:pt x="200798" y="1259205"/>
                  <a:pt x="195758" y="1257935"/>
                  <a:pt x="190678" y="1257300"/>
                </a:cubicBezTo>
                <a:cubicBezTo>
                  <a:pt x="174687" y="1251970"/>
                  <a:pt x="199985" y="1260702"/>
                  <a:pt x="173533" y="1249680"/>
                </a:cubicBezTo>
                <a:cubicBezTo>
                  <a:pt x="169826" y="1248135"/>
                  <a:pt x="162103" y="1245870"/>
                  <a:pt x="162103" y="1245870"/>
                </a:cubicBezTo>
                <a:cubicBezTo>
                  <a:pt x="150038" y="1246505"/>
                  <a:pt x="137966" y="1248529"/>
                  <a:pt x="125908" y="1247775"/>
                </a:cubicBezTo>
                <a:cubicBezTo>
                  <a:pt x="123623" y="1247632"/>
                  <a:pt x="129519" y="1244867"/>
                  <a:pt x="131623" y="1243965"/>
                </a:cubicBezTo>
                <a:cubicBezTo>
                  <a:pt x="134029" y="1242934"/>
                  <a:pt x="136735" y="1242812"/>
                  <a:pt x="139243" y="1242060"/>
                </a:cubicBezTo>
                <a:cubicBezTo>
                  <a:pt x="158261" y="1236355"/>
                  <a:pt x="142976" y="1239350"/>
                  <a:pt x="164008" y="1236345"/>
                </a:cubicBezTo>
                <a:lnTo>
                  <a:pt x="186868" y="1238250"/>
                </a:lnTo>
                <a:cubicBezTo>
                  <a:pt x="191962" y="1238759"/>
                  <a:pt x="197014" y="1239646"/>
                  <a:pt x="202108" y="1240155"/>
                </a:cubicBezTo>
                <a:cubicBezTo>
                  <a:pt x="209716" y="1240916"/>
                  <a:pt x="217348" y="1241425"/>
                  <a:pt x="224968" y="1242060"/>
                </a:cubicBezTo>
                <a:cubicBezTo>
                  <a:pt x="238303" y="1241425"/>
                  <a:pt x="251726" y="1241811"/>
                  <a:pt x="264973" y="1240155"/>
                </a:cubicBezTo>
                <a:cubicBezTo>
                  <a:pt x="267245" y="1239871"/>
                  <a:pt x="268596" y="1237275"/>
                  <a:pt x="270688" y="1236345"/>
                </a:cubicBezTo>
                <a:lnTo>
                  <a:pt x="287833" y="1230630"/>
                </a:lnTo>
                <a:cubicBezTo>
                  <a:pt x="289738" y="1229995"/>
                  <a:pt x="291877" y="1229839"/>
                  <a:pt x="293548" y="1228725"/>
                </a:cubicBezTo>
                <a:cubicBezTo>
                  <a:pt x="300934" y="1223801"/>
                  <a:pt x="297091" y="1225639"/>
                  <a:pt x="304978" y="1223010"/>
                </a:cubicBezTo>
                <a:cubicBezTo>
                  <a:pt x="303073" y="1221740"/>
                  <a:pt x="301550" y="1219309"/>
                  <a:pt x="299263" y="1219200"/>
                </a:cubicBezTo>
                <a:lnTo>
                  <a:pt x="264973" y="1221105"/>
                </a:lnTo>
                <a:lnTo>
                  <a:pt x="209728" y="1223010"/>
                </a:lnTo>
                <a:cubicBezTo>
                  <a:pt x="196651" y="1222322"/>
                  <a:pt x="178318" y="1223103"/>
                  <a:pt x="164008" y="1219200"/>
                </a:cubicBezTo>
                <a:cubicBezTo>
                  <a:pt x="160133" y="1218143"/>
                  <a:pt x="156388" y="1216660"/>
                  <a:pt x="152578" y="1215390"/>
                </a:cubicBezTo>
                <a:lnTo>
                  <a:pt x="146863" y="1213485"/>
                </a:lnTo>
                <a:cubicBezTo>
                  <a:pt x="153848" y="1212850"/>
                  <a:pt x="160821" y="1212063"/>
                  <a:pt x="167818" y="1211580"/>
                </a:cubicBezTo>
                <a:cubicBezTo>
                  <a:pt x="179238" y="1210792"/>
                  <a:pt x="190749" y="1211095"/>
                  <a:pt x="202108" y="1209675"/>
                </a:cubicBezTo>
                <a:cubicBezTo>
                  <a:pt x="206093" y="1209177"/>
                  <a:pt x="209728" y="1207135"/>
                  <a:pt x="213538" y="1205865"/>
                </a:cubicBezTo>
                <a:lnTo>
                  <a:pt x="224968" y="1202055"/>
                </a:lnTo>
                <a:lnTo>
                  <a:pt x="230683" y="1200150"/>
                </a:lnTo>
                <a:lnTo>
                  <a:pt x="236398" y="1198245"/>
                </a:lnTo>
                <a:cubicBezTo>
                  <a:pt x="258575" y="1199951"/>
                  <a:pt x="288255" y="1203201"/>
                  <a:pt x="308788" y="1198245"/>
                </a:cubicBezTo>
                <a:cubicBezTo>
                  <a:pt x="313239" y="1197171"/>
                  <a:pt x="316408" y="1186815"/>
                  <a:pt x="316408" y="1186815"/>
                </a:cubicBezTo>
                <a:cubicBezTo>
                  <a:pt x="314503" y="1185545"/>
                  <a:pt x="312785" y="1183935"/>
                  <a:pt x="310693" y="1183005"/>
                </a:cubicBezTo>
                <a:cubicBezTo>
                  <a:pt x="288236" y="1173024"/>
                  <a:pt x="261464" y="1178014"/>
                  <a:pt x="238303" y="1177290"/>
                </a:cubicBezTo>
                <a:cubicBezTo>
                  <a:pt x="233858" y="1176655"/>
                  <a:pt x="229371" y="1176266"/>
                  <a:pt x="224968" y="1175385"/>
                </a:cubicBezTo>
                <a:cubicBezTo>
                  <a:pt x="222999" y="1174991"/>
                  <a:pt x="221222" y="1173874"/>
                  <a:pt x="219253" y="1173480"/>
                </a:cubicBezTo>
                <a:cubicBezTo>
                  <a:pt x="214850" y="1172599"/>
                  <a:pt x="210363" y="1172210"/>
                  <a:pt x="205918" y="1171575"/>
                </a:cubicBezTo>
                <a:cubicBezTo>
                  <a:pt x="174820" y="1161209"/>
                  <a:pt x="213841" y="1173556"/>
                  <a:pt x="183058" y="1165860"/>
                </a:cubicBezTo>
                <a:cubicBezTo>
                  <a:pt x="179162" y="1164886"/>
                  <a:pt x="175566" y="1162838"/>
                  <a:pt x="171628" y="1162050"/>
                </a:cubicBezTo>
                <a:cubicBezTo>
                  <a:pt x="168005" y="1161325"/>
                  <a:pt x="160293" y="1160193"/>
                  <a:pt x="156388" y="1158240"/>
                </a:cubicBezTo>
                <a:cubicBezTo>
                  <a:pt x="154340" y="1157216"/>
                  <a:pt x="152578" y="1155700"/>
                  <a:pt x="150673" y="1154430"/>
                </a:cubicBezTo>
                <a:cubicBezTo>
                  <a:pt x="160626" y="1151112"/>
                  <a:pt x="152538" y="1152758"/>
                  <a:pt x="165913" y="1154430"/>
                </a:cubicBezTo>
                <a:cubicBezTo>
                  <a:pt x="172873" y="1155300"/>
                  <a:pt x="179883" y="1155700"/>
                  <a:pt x="186868" y="1156335"/>
                </a:cubicBezTo>
                <a:cubicBezTo>
                  <a:pt x="192414" y="1157722"/>
                  <a:pt x="198370" y="1159339"/>
                  <a:pt x="204013" y="1160145"/>
                </a:cubicBezTo>
                <a:cubicBezTo>
                  <a:pt x="209705" y="1160958"/>
                  <a:pt x="215458" y="1161290"/>
                  <a:pt x="221158" y="1162050"/>
                </a:cubicBezTo>
                <a:cubicBezTo>
                  <a:pt x="256608" y="1166777"/>
                  <a:pt x="199460" y="1160642"/>
                  <a:pt x="251638" y="1165860"/>
                </a:cubicBezTo>
                <a:cubicBezTo>
                  <a:pt x="256083" y="1165225"/>
                  <a:pt x="260555" y="1164758"/>
                  <a:pt x="264973" y="1163955"/>
                </a:cubicBezTo>
                <a:cubicBezTo>
                  <a:pt x="267549" y="1163487"/>
                  <a:pt x="270001" y="1162420"/>
                  <a:pt x="272593" y="1162050"/>
                </a:cubicBezTo>
                <a:cubicBezTo>
                  <a:pt x="278911" y="1161147"/>
                  <a:pt x="285296" y="1160813"/>
                  <a:pt x="291643" y="1160145"/>
                </a:cubicBezTo>
                <a:cubicBezTo>
                  <a:pt x="309889" y="1158224"/>
                  <a:pt x="305720" y="1158678"/>
                  <a:pt x="322123" y="1156335"/>
                </a:cubicBezTo>
                <a:cubicBezTo>
                  <a:pt x="320853" y="1152525"/>
                  <a:pt x="321655" y="1147133"/>
                  <a:pt x="318313" y="1144905"/>
                </a:cubicBezTo>
                <a:cubicBezTo>
                  <a:pt x="316408" y="1143635"/>
                  <a:pt x="314702" y="1141997"/>
                  <a:pt x="312598" y="1141095"/>
                </a:cubicBezTo>
                <a:cubicBezTo>
                  <a:pt x="304443" y="1137600"/>
                  <a:pt x="279975" y="1137430"/>
                  <a:pt x="278308" y="1137285"/>
                </a:cubicBezTo>
                <a:cubicBezTo>
                  <a:pt x="272579" y="1136787"/>
                  <a:pt x="266878" y="1136015"/>
                  <a:pt x="261163" y="1135380"/>
                </a:cubicBezTo>
                <a:cubicBezTo>
                  <a:pt x="257988" y="1134110"/>
                  <a:pt x="254982" y="1132287"/>
                  <a:pt x="251638" y="1131570"/>
                </a:cubicBezTo>
                <a:cubicBezTo>
                  <a:pt x="246015" y="1130365"/>
                  <a:pt x="240176" y="1130539"/>
                  <a:pt x="234493" y="1129665"/>
                </a:cubicBezTo>
                <a:cubicBezTo>
                  <a:pt x="231905" y="1129267"/>
                  <a:pt x="229413" y="1128395"/>
                  <a:pt x="226873" y="1127760"/>
                </a:cubicBezTo>
                <a:cubicBezTo>
                  <a:pt x="223431" y="1128142"/>
                  <a:pt x="207882" y="1129095"/>
                  <a:pt x="202108" y="1131570"/>
                </a:cubicBezTo>
                <a:cubicBezTo>
                  <a:pt x="200004" y="1132472"/>
                  <a:pt x="198441" y="1134356"/>
                  <a:pt x="196393" y="1135380"/>
                </a:cubicBezTo>
                <a:cubicBezTo>
                  <a:pt x="194597" y="1136278"/>
                  <a:pt x="192524" y="1136494"/>
                  <a:pt x="190678" y="1137285"/>
                </a:cubicBezTo>
                <a:cubicBezTo>
                  <a:pt x="188068" y="1138404"/>
                  <a:pt x="185598" y="1139825"/>
                  <a:pt x="183058" y="1141095"/>
                </a:cubicBezTo>
                <a:cubicBezTo>
                  <a:pt x="183693" y="1139190"/>
                  <a:pt x="183543" y="1136800"/>
                  <a:pt x="184963" y="1135380"/>
                </a:cubicBezTo>
                <a:cubicBezTo>
                  <a:pt x="188201" y="1132142"/>
                  <a:pt x="196393" y="1127760"/>
                  <a:pt x="196393" y="1127760"/>
                </a:cubicBezTo>
                <a:cubicBezTo>
                  <a:pt x="197663" y="1125855"/>
                  <a:pt x="198261" y="1123258"/>
                  <a:pt x="200203" y="1122045"/>
                </a:cubicBezTo>
                <a:cubicBezTo>
                  <a:pt x="203609" y="1119916"/>
                  <a:pt x="211633" y="1118235"/>
                  <a:pt x="211633" y="1118235"/>
                </a:cubicBezTo>
                <a:cubicBezTo>
                  <a:pt x="226873" y="1118870"/>
                  <a:pt x="242100" y="1120140"/>
                  <a:pt x="257353" y="1120140"/>
                </a:cubicBezTo>
                <a:cubicBezTo>
                  <a:pt x="259361" y="1120140"/>
                  <a:pt x="253569" y="1118787"/>
                  <a:pt x="251638" y="1118235"/>
                </a:cubicBezTo>
                <a:cubicBezTo>
                  <a:pt x="249121" y="1117516"/>
                  <a:pt x="246526" y="1117082"/>
                  <a:pt x="244018" y="1116330"/>
                </a:cubicBezTo>
                <a:cubicBezTo>
                  <a:pt x="225000" y="1110625"/>
                  <a:pt x="240285" y="1113620"/>
                  <a:pt x="219253" y="1110615"/>
                </a:cubicBezTo>
                <a:cubicBezTo>
                  <a:pt x="215443" y="1109345"/>
                  <a:pt x="211784" y="1107465"/>
                  <a:pt x="207823" y="1106805"/>
                </a:cubicBezTo>
                <a:cubicBezTo>
                  <a:pt x="204722" y="1106288"/>
                  <a:pt x="194698" y="1105228"/>
                  <a:pt x="190678" y="1102995"/>
                </a:cubicBezTo>
                <a:cubicBezTo>
                  <a:pt x="186675" y="1100771"/>
                  <a:pt x="183344" y="1097423"/>
                  <a:pt x="179248" y="1095375"/>
                </a:cubicBezTo>
                <a:cubicBezTo>
                  <a:pt x="173619" y="1092561"/>
                  <a:pt x="168184" y="1089579"/>
                  <a:pt x="162103" y="1087755"/>
                </a:cubicBezTo>
                <a:cubicBezTo>
                  <a:pt x="154212" y="1085388"/>
                  <a:pt x="140246" y="1084617"/>
                  <a:pt x="133528" y="1083945"/>
                </a:cubicBezTo>
                <a:cubicBezTo>
                  <a:pt x="130353" y="1082675"/>
                  <a:pt x="127247" y="1081216"/>
                  <a:pt x="124003" y="1080135"/>
                </a:cubicBezTo>
                <a:cubicBezTo>
                  <a:pt x="121519" y="1079307"/>
                  <a:pt x="118789" y="1079261"/>
                  <a:pt x="116383" y="1078230"/>
                </a:cubicBezTo>
                <a:cubicBezTo>
                  <a:pt x="114279" y="1077328"/>
                  <a:pt x="112716" y="1075444"/>
                  <a:pt x="110668" y="1074420"/>
                </a:cubicBezTo>
                <a:cubicBezTo>
                  <a:pt x="108872" y="1073522"/>
                  <a:pt x="106749" y="1073413"/>
                  <a:pt x="104953" y="1072515"/>
                </a:cubicBezTo>
                <a:cubicBezTo>
                  <a:pt x="102905" y="1071491"/>
                  <a:pt x="101342" y="1069607"/>
                  <a:pt x="99238" y="1068705"/>
                </a:cubicBezTo>
                <a:cubicBezTo>
                  <a:pt x="96832" y="1067674"/>
                  <a:pt x="89000" y="1066800"/>
                  <a:pt x="91618" y="1066800"/>
                </a:cubicBezTo>
                <a:cubicBezTo>
                  <a:pt x="103648" y="1066800"/>
                  <a:pt x="114719" y="1070690"/>
                  <a:pt x="125908" y="1074420"/>
                </a:cubicBezTo>
                <a:cubicBezTo>
                  <a:pt x="133486" y="1076946"/>
                  <a:pt x="140602" y="1079848"/>
                  <a:pt x="148768" y="1080135"/>
                </a:cubicBezTo>
                <a:cubicBezTo>
                  <a:pt x="181139" y="1081271"/>
                  <a:pt x="213538" y="1081405"/>
                  <a:pt x="245923" y="1082040"/>
                </a:cubicBezTo>
                <a:cubicBezTo>
                  <a:pt x="260288" y="1086828"/>
                  <a:pt x="242581" y="1080369"/>
                  <a:pt x="257353" y="1087755"/>
                </a:cubicBezTo>
                <a:cubicBezTo>
                  <a:pt x="260398" y="1089278"/>
                  <a:pt x="267840" y="1090751"/>
                  <a:pt x="270688" y="1091565"/>
                </a:cubicBezTo>
                <a:cubicBezTo>
                  <a:pt x="272619" y="1092117"/>
                  <a:pt x="274607" y="1092572"/>
                  <a:pt x="276403" y="1093470"/>
                </a:cubicBezTo>
                <a:cubicBezTo>
                  <a:pt x="278451" y="1094494"/>
                  <a:pt x="280213" y="1096010"/>
                  <a:pt x="282118" y="1097280"/>
                </a:cubicBezTo>
                <a:cubicBezTo>
                  <a:pt x="283388" y="1099185"/>
                  <a:pt x="284140" y="1101565"/>
                  <a:pt x="285928" y="1102995"/>
                </a:cubicBezTo>
                <a:cubicBezTo>
                  <a:pt x="287496" y="1104249"/>
                  <a:pt x="289847" y="1104002"/>
                  <a:pt x="291643" y="1104900"/>
                </a:cubicBezTo>
                <a:cubicBezTo>
                  <a:pt x="293691" y="1105924"/>
                  <a:pt x="295453" y="1107440"/>
                  <a:pt x="297358" y="1108710"/>
                </a:cubicBezTo>
                <a:cubicBezTo>
                  <a:pt x="301803" y="1108075"/>
                  <a:pt x="307518" y="1109980"/>
                  <a:pt x="310693" y="1106805"/>
                </a:cubicBezTo>
                <a:cubicBezTo>
                  <a:pt x="313868" y="1103630"/>
                  <a:pt x="312598" y="1097960"/>
                  <a:pt x="312598" y="1093470"/>
                </a:cubicBezTo>
                <a:cubicBezTo>
                  <a:pt x="312598" y="1086456"/>
                  <a:pt x="311620" y="1079467"/>
                  <a:pt x="310693" y="1072515"/>
                </a:cubicBezTo>
                <a:cubicBezTo>
                  <a:pt x="310347" y="1069920"/>
                  <a:pt x="310240" y="1067073"/>
                  <a:pt x="308788" y="1064895"/>
                </a:cubicBezTo>
                <a:cubicBezTo>
                  <a:pt x="307518" y="1062990"/>
                  <a:pt x="305061" y="1062221"/>
                  <a:pt x="303073" y="1061085"/>
                </a:cubicBezTo>
                <a:cubicBezTo>
                  <a:pt x="286154" y="1051417"/>
                  <a:pt x="303662" y="1062747"/>
                  <a:pt x="289738" y="1053465"/>
                </a:cubicBezTo>
                <a:cubicBezTo>
                  <a:pt x="259258" y="1054100"/>
                  <a:pt x="228785" y="1055370"/>
                  <a:pt x="198298" y="1055370"/>
                </a:cubicBezTo>
                <a:cubicBezTo>
                  <a:pt x="193808" y="1055370"/>
                  <a:pt x="189264" y="1054755"/>
                  <a:pt x="184963" y="1053465"/>
                </a:cubicBezTo>
                <a:cubicBezTo>
                  <a:pt x="182770" y="1052807"/>
                  <a:pt x="181392" y="1050459"/>
                  <a:pt x="179248" y="1049655"/>
                </a:cubicBezTo>
                <a:cubicBezTo>
                  <a:pt x="176216" y="1048518"/>
                  <a:pt x="172884" y="1048452"/>
                  <a:pt x="169723" y="1047750"/>
                </a:cubicBezTo>
                <a:cubicBezTo>
                  <a:pt x="162547" y="1046155"/>
                  <a:pt x="162752" y="1046061"/>
                  <a:pt x="156388" y="1043940"/>
                </a:cubicBezTo>
                <a:cubicBezTo>
                  <a:pt x="155118" y="1042035"/>
                  <a:pt x="153508" y="1040317"/>
                  <a:pt x="152578" y="1038225"/>
                </a:cubicBezTo>
                <a:cubicBezTo>
                  <a:pt x="150947" y="1034555"/>
                  <a:pt x="148768" y="1026795"/>
                  <a:pt x="148768" y="1026795"/>
                </a:cubicBezTo>
                <a:cubicBezTo>
                  <a:pt x="150673" y="1026160"/>
                  <a:pt x="152475" y="1024890"/>
                  <a:pt x="154483" y="1024890"/>
                </a:cubicBezTo>
                <a:cubicBezTo>
                  <a:pt x="158973" y="1024890"/>
                  <a:pt x="163517" y="1025505"/>
                  <a:pt x="167818" y="1026795"/>
                </a:cubicBezTo>
                <a:cubicBezTo>
                  <a:pt x="174232" y="1028719"/>
                  <a:pt x="174854" y="1033831"/>
                  <a:pt x="179248" y="1038225"/>
                </a:cubicBezTo>
                <a:cubicBezTo>
                  <a:pt x="180867" y="1039844"/>
                  <a:pt x="183058" y="1040765"/>
                  <a:pt x="184963" y="1042035"/>
                </a:cubicBezTo>
                <a:cubicBezTo>
                  <a:pt x="185598" y="1043940"/>
                  <a:pt x="185234" y="1046583"/>
                  <a:pt x="186868" y="1047750"/>
                </a:cubicBezTo>
                <a:cubicBezTo>
                  <a:pt x="190136" y="1050084"/>
                  <a:pt x="198298" y="1051560"/>
                  <a:pt x="198298" y="1051560"/>
                </a:cubicBezTo>
                <a:cubicBezTo>
                  <a:pt x="207823" y="1050925"/>
                  <a:pt x="217370" y="1050560"/>
                  <a:pt x="226873" y="1049655"/>
                </a:cubicBezTo>
                <a:cubicBezTo>
                  <a:pt x="230718" y="1049289"/>
                  <a:pt x="234479" y="1048296"/>
                  <a:pt x="238303" y="1047750"/>
                </a:cubicBezTo>
                <a:cubicBezTo>
                  <a:pt x="243371" y="1047026"/>
                  <a:pt x="248475" y="1046569"/>
                  <a:pt x="253543" y="1045845"/>
                </a:cubicBezTo>
                <a:cubicBezTo>
                  <a:pt x="257367" y="1045299"/>
                  <a:pt x="261140" y="1044419"/>
                  <a:pt x="264973" y="1043940"/>
                </a:cubicBezTo>
                <a:cubicBezTo>
                  <a:pt x="271305" y="1043148"/>
                  <a:pt x="277673" y="1042670"/>
                  <a:pt x="284023" y="1042035"/>
                </a:cubicBezTo>
                <a:cubicBezTo>
                  <a:pt x="297625" y="1037501"/>
                  <a:pt x="292111" y="1040453"/>
                  <a:pt x="301168" y="1034415"/>
                </a:cubicBezTo>
                <a:cubicBezTo>
                  <a:pt x="301296" y="1034223"/>
                  <a:pt x="308460" y="1024562"/>
                  <a:pt x="306883" y="1022985"/>
                </a:cubicBezTo>
                <a:cubicBezTo>
                  <a:pt x="304043" y="1020145"/>
                  <a:pt x="299263" y="1020445"/>
                  <a:pt x="295453" y="1019175"/>
                </a:cubicBezTo>
                <a:cubicBezTo>
                  <a:pt x="293548" y="1018540"/>
                  <a:pt x="291707" y="1017664"/>
                  <a:pt x="289738" y="1017270"/>
                </a:cubicBezTo>
                <a:cubicBezTo>
                  <a:pt x="282182" y="1015759"/>
                  <a:pt x="271866" y="1013853"/>
                  <a:pt x="264973" y="1011555"/>
                </a:cubicBezTo>
                <a:lnTo>
                  <a:pt x="253543" y="1007745"/>
                </a:lnTo>
                <a:cubicBezTo>
                  <a:pt x="243383" y="1008380"/>
                  <a:pt x="233234" y="1010074"/>
                  <a:pt x="223063" y="1009650"/>
                </a:cubicBezTo>
                <a:cubicBezTo>
                  <a:pt x="217831" y="1009432"/>
                  <a:pt x="212903" y="1007110"/>
                  <a:pt x="207823" y="1005840"/>
                </a:cubicBezTo>
                <a:lnTo>
                  <a:pt x="200203" y="1003935"/>
                </a:lnTo>
                <a:cubicBezTo>
                  <a:pt x="201473" y="1002030"/>
                  <a:pt x="201730" y="998389"/>
                  <a:pt x="204013" y="998220"/>
                </a:cubicBezTo>
                <a:cubicBezTo>
                  <a:pt x="219857" y="997046"/>
                  <a:pt x="235750" y="1000125"/>
                  <a:pt x="251638" y="1000125"/>
                </a:cubicBezTo>
                <a:cubicBezTo>
                  <a:pt x="268160" y="1000125"/>
                  <a:pt x="284658" y="998855"/>
                  <a:pt x="301168" y="998220"/>
                </a:cubicBezTo>
                <a:cubicBezTo>
                  <a:pt x="302438" y="996315"/>
                  <a:pt x="304694" y="994777"/>
                  <a:pt x="304978" y="992505"/>
                </a:cubicBezTo>
                <a:cubicBezTo>
                  <a:pt x="305380" y="989292"/>
                  <a:pt x="304869" y="985674"/>
                  <a:pt x="303073" y="982980"/>
                </a:cubicBezTo>
                <a:cubicBezTo>
                  <a:pt x="301959" y="981309"/>
                  <a:pt x="299289" y="981627"/>
                  <a:pt x="297358" y="981075"/>
                </a:cubicBezTo>
                <a:cubicBezTo>
                  <a:pt x="289401" y="978802"/>
                  <a:pt x="287290" y="978762"/>
                  <a:pt x="278308" y="977265"/>
                </a:cubicBezTo>
                <a:cubicBezTo>
                  <a:pt x="237343" y="978435"/>
                  <a:pt x="219933" y="981151"/>
                  <a:pt x="184963" y="977265"/>
                </a:cubicBezTo>
                <a:cubicBezTo>
                  <a:pt x="177974" y="976488"/>
                  <a:pt x="171077" y="972728"/>
                  <a:pt x="164008" y="971550"/>
                </a:cubicBezTo>
                <a:cubicBezTo>
                  <a:pt x="158958" y="970708"/>
                  <a:pt x="153828" y="970423"/>
                  <a:pt x="148768" y="969645"/>
                </a:cubicBezTo>
                <a:cubicBezTo>
                  <a:pt x="145568" y="969153"/>
                  <a:pt x="142466" y="968047"/>
                  <a:pt x="139243" y="967740"/>
                </a:cubicBezTo>
                <a:cubicBezTo>
                  <a:pt x="129109" y="966775"/>
                  <a:pt x="118923" y="966470"/>
                  <a:pt x="108763" y="965835"/>
                </a:cubicBezTo>
                <a:cubicBezTo>
                  <a:pt x="106858" y="965200"/>
                  <a:pt x="104979" y="964482"/>
                  <a:pt x="103048" y="963930"/>
                </a:cubicBezTo>
                <a:cubicBezTo>
                  <a:pt x="100531" y="963211"/>
                  <a:pt x="97834" y="963056"/>
                  <a:pt x="95428" y="962025"/>
                </a:cubicBezTo>
                <a:cubicBezTo>
                  <a:pt x="93324" y="961123"/>
                  <a:pt x="91805" y="959145"/>
                  <a:pt x="89713" y="958215"/>
                </a:cubicBezTo>
                <a:cubicBezTo>
                  <a:pt x="69310" y="949147"/>
                  <a:pt x="85502" y="959218"/>
                  <a:pt x="72568" y="950595"/>
                </a:cubicBezTo>
                <a:cubicBezTo>
                  <a:pt x="86271" y="946027"/>
                  <a:pt x="69159" y="950595"/>
                  <a:pt x="85903" y="950595"/>
                </a:cubicBezTo>
                <a:cubicBezTo>
                  <a:pt x="100522" y="950595"/>
                  <a:pt x="115113" y="949325"/>
                  <a:pt x="129718" y="948690"/>
                </a:cubicBezTo>
                <a:cubicBezTo>
                  <a:pt x="132893" y="948055"/>
                  <a:pt x="136211" y="947922"/>
                  <a:pt x="139243" y="946785"/>
                </a:cubicBezTo>
                <a:cubicBezTo>
                  <a:pt x="141387" y="945981"/>
                  <a:pt x="142814" y="943779"/>
                  <a:pt x="144958" y="942975"/>
                </a:cubicBezTo>
                <a:cubicBezTo>
                  <a:pt x="147990" y="941838"/>
                  <a:pt x="151308" y="941705"/>
                  <a:pt x="154483" y="941070"/>
                </a:cubicBezTo>
                <a:cubicBezTo>
                  <a:pt x="156388" y="939800"/>
                  <a:pt x="157940" y="937636"/>
                  <a:pt x="160198" y="937260"/>
                </a:cubicBezTo>
                <a:cubicBezTo>
                  <a:pt x="168052" y="935951"/>
                  <a:pt x="169828" y="948125"/>
                  <a:pt x="173533" y="950595"/>
                </a:cubicBezTo>
                <a:cubicBezTo>
                  <a:pt x="175438" y="951865"/>
                  <a:pt x="177200" y="953381"/>
                  <a:pt x="179248" y="954405"/>
                </a:cubicBezTo>
                <a:cubicBezTo>
                  <a:pt x="181044" y="955303"/>
                  <a:pt x="183083" y="955605"/>
                  <a:pt x="184963" y="956310"/>
                </a:cubicBezTo>
                <a:cubicBezTo>
                  <a:pt x="190095" y="958235"/>
                  <a:pt x="194918" y="960584"/>
                  <a:pt x="200203" y="962025"/>
                </a:cubicBezTo>
                <a:cubicBezTo>
                  <a:pt x="205255" y="963403"/>
                  <a:pt x="215443" y="965835"/>
                  <a:pt x="215443" y="965835"/>
                </a:cubicBezTo>
                <a:cubicBezTo>
                  <a:pt x="228759" y="965443"/>
                  <a:pt x="270460" y="966643"/>
                  <a:pt x="293548" y="962025"/>
                </a:cubicBezTo>
                <a:cubicBezTo>
                  <a:pt x="295517" y="961631"/>
                  <a:pt x="297358" y="960755"/>
                  <a:pt x="299263" y="960120"/>
                </a:cubicBezTo>
                <a:cubicBezTo>
                  <a:pt x="303429" y="947622"/>
                  <a:pt x="304399" y="951013"/>
                  <a:pt x="301168" y="939165"/>
                </a:cubicBezTo>
                <a:cubicBezTo>
                  <a:pt x="300111" y="935290"/>
                  <a:pt x="301168" y="929005"/>
                  <a:pt x="297358" y="927735"/>
                </a:cubicBezTo>
                <a:lnTo>
                  <a:pt x="291643" y="925830"/>
                </a:lnTo>
                <a:cubicBezTo>
                  <a:pt x="281360" y="926344"/>
                  <a:pt x="244896" y="927745"/>
                  <a:pt x="230683" y="929640"/>
                </a:cubicBezTo>
                <a:cubicBezTo>
                  <a:pt x="228693" y="929905"/>
                  <a:pt x="226937" y="931151"/>
                  <a:pt x="224968" y="931545"/>
                </a:cubicBezTo>
                <a:cubicBezTo>
                  <a:pt x="220565" y="932426"/>
                  <a:pt x="216078" y="932815"/>
                  <a:pt x="211633" y="933450"/>
                </a:cubicBezTo>
                <a:cubicBezTo>
                  <a:pt x="197131" y="938284"/>
                  <a:pt x="204141" y="938048"/>
                  <a:pt x="190678" y="935355"/>
                </a:cubicBezTo>
                <a:cubicBezTo>
                  <a:pt x="188138" y="931545"/>
                  <a:pt x="187402" y="925373"/>
                  <a:pt x="183058" y="923925"/>
                </a:cubicBezTo>
                <a:cubicBezTo>
                  <a:pt x="169144" y="919287"/>
                  <a:pt x="175524" y="921089"/>
                  <a:pt x="164008" y="918210"/>
                </a:cubicBezTo>
                <a:cubicBezTo>
                  <a:pt x="162103" y="916940"/>
                  <a:pt x="159801" y="916123"/>
                  <a:pt x="158293" y="914400"/>
                </a:cubicBezTo>
                <a:cubicBezTo>
                  <a:pt x="149403" y="904240"/>
                  <a:pt x="154483" y="903922"/>
                  <a:pt x="144958" y="899160"/>
                </a:cubicBezTo>
                <a:cubicBezTo>
                  <a:pt x="135430" y="894396"/>
                  <a:pt x="111617" y="895554"/>
                  <a:pt x="108763" y="895350"/>
                </a:cubicBezTo>
                <a:cubicBezTo>
                  <a:pt x="101136" y="894805"/>
                  <a:pt x="93523" y="894080"/>
                  <a:pt x="85903" y="893445"/>
                </a:cubicBezTo>
                <a:cubicBezTo>
                  <a:pt x="82728" y="892810"/>
                  <a:pt x="79572" y="892072"/>
                  <a:pt x="76378" y="891540"/>
                </a:cubicBezTo>
                <a:cubicBezTo>
                  <a:pt x="71949" y="890802"/>
                  <a:pt x="63924" y="894038"/>
                  <a:pt x="63043" y="889635"/>
                </a:cubicBezTo>
                <a:cubicBezTo>
                  <a:pt x="62224" y="885541"/>
                  <a:pt x="76233" y="881428"/>
                  <a:pt x="80188" y="880110"/>
                </a:cubicBezTo>
                <a:cubicBezTo>
                  <a:pt x="87173" y="880745"/>
                  <a:pt x="94236" y="880796"/>
                  <a:pt x="101143" y="882015"/>
                </a:cubicBezTo>
                <a:cubicBezTo>
                  <a:pt x="105098" y="882713"/>
                  <a:pt x="108981" y="884029"/>
                  <a:pt x="112573" y="885825"/>
                </a:cubicBezTo>
                <a:cubicBezTo>
                  <a:pt x="114489" y="886783"/>
                  <a:pt x="122802" y="891388"/>
                  <a:pt x="125908" y="891540"/>
                </a:cubicBezTo>
                <a:cubicBezTo>
                  <a:pt x="150018" y="892716"/>
                  <a:pt x="174168" y="892810"/>
                  <a:pt x="198298" y="893445"/>
                </a:cubicBezTo>
                <a:cubicBezTo>
                  <a:pt x="209281" y="900767"/>
                  <a:pt x="198686" y="894428"/>
                  <a:pt x="209728" y="899160"/>
                </a:cubicBezTo>
                <a:cubicBezTo>
                  <a:pt x="212338" y="900279"/>
                  <a:pt x="214689" y="901973"/>
                  <a:pt x="217348" y="902970"/>
                </a:cubicBezTo>
                <a:cubicBezTo>
                  <a:pt x="223641" y="905330"/>
                  <a:pt x="234676" y="906088"/>
                  <a:pt x="240208" y="906780"/>
                </a:cubicBezTo>
                <a:cubicBezTo>
                  <a:pt x="257988" y="906145"/>
                  <a:pt x="275789" y="905951"/>
                  <a:pt x="293548" y="904875"/>
                </a:cubicBezTo>
                <a:cubicBezTo>
                  <a:pt x="305751" y="904135"/>
                  <a:pt x="307177" y="902753"/>
                  <a:pt x="301168" y="887730"/>
                </a:cubicBezTo>
                <a:cubicBezTo>
                  <a:pt x="300318" y="885604"/>
                  <a:pt x="297501" y="884944"/>
                  <a:pt x="295453" y="883920"/>
                </a:cubicBezTo>
                <a:cubicBezTo>
                  <a:pt x="293657" y="883022"/>
                  <a:pt x="291675" y="882543"/>
                  <a:pt x="289738" y="882015"/>
                </a:cubicBezTo>
                <a:cubicBezTo>
                  <a:pt x="284686" y="880637"/>
                  <a:pt x="279733" y="878327"/>
                  <a:pt x="274498" y="878205"/>
                </a:cubicBezTo>
                <a:lnTo>
                  <a:pt x="192583" y="876300"/>
                </a:lnTo>
                <a:cubicBezTo>
                  <a:pt x="188773" y="875030"/>
                  <a:pt x="184559" y="874619"/>
                  <a:pt x="181153" y="872490"/>
                </a:cubicBezTo>
                <a:cubicBezTo>
                  <a:pt x="176073" y="869315"/>
                  <a:pt x="170897" y="866288"/>
                  <a:pt x="165913" y="862965"/>
                </a:cubicBezTo>
                <a:cubicBezTo>
                  <a:pt x="164008" y="861695"/>
                  <a:pt x="162246" y="860179"/>
                  <a:pt x="160198" y="859155"/>
                </a:cubicBezTo>
                <a:cubicBezTo>
                  <a:pt x="158402" y="858257"/>
                  <a:pt x="156329" y="858041"/>
                  <a:pt x="154483" y="857250"/>
                </a:cubicBezTo>
                <a:cubicBezTo>
                  <a:pt x="151873" y="856131"/>
                  <a:pt x="149473" y="854559"/>
                  <a:pt x="146863" y="853440"/>
                </a:cubicBezTo>
                <a:cubicBezTo>
                  <a:pt x="143037" y="851800"/>
                  <a:pt x="137395" y="850597"/>
                  <a:pt x="133528" y="849630"/>
                </a:cubicBezTo>
                <a:cubicBezTo>
                  <a:pt x="131623" y="848360"/>
                  <a:pt x="130006" y="846478"/>
                  <a:pt x="127813" y="845820"/>
                </a:cubicBezTo>
                <a:cubicBezTo>
                  <a:pt x="120889" y="843743"/>
                  <a:pt x="88719" y="842075"/>
                  <a:pt x="87808" y="842010"/>
                </a:cubicBezTo>
                <a:cubicBezTo>
                  <a:pt x="85631" y="841284"/>
                  <a:pt x="77285" y="840196"/>
                  <a:pt x="80188" y="834390"/>
                </a:cubicBezTo>
                <a:cubicBezTo>
                  <a:pt x="81086" y="832594"/>
                  <a:pt x="83998" y="833120"/>
                  <a:pt x="85903" y="832485"/>
                </a:cubicBezTo>
                <a:cubicBezTo>
                  <a:pt x="90348" y="833120"/>
                  <a:pt x="94937" y="833100"/>
                  <a:pt x="99238" y="834390"/>
                </a:cubicBezTo>
                <a:cubicBezTo>
                  <a:pt x="101431" y="835048"/>
                  <a:pt x="102965" y="837064"/>
                  <a:pt x="104953" y="838200"/>
                </a:cubicBezTo>
                <a:cubicBezTo>
                  <a:pt x="109175" y="840613"/>
                  <a:pt x="115110" y="843689"/>
                  <a:pt x="120193" y="843915"/>
                </a:cubicBezTo>
                <a:cubicBezTo>
                  <a:pt x="146210" y="845071"/>
                  <a:pt x="172263" y="845185"/>
                  <a:pt x="198298" y="845820"/>
                </a:cubicBezTo>
                <a:cubicBezTo>
                  <a:pt x="201395" y="846439"/>
                  <a:pt x="216816" y="849630"/>
                  <a:pt x="219253" y="849630"/>
                </a:cubicBezTo>
                <a:cubicBezTo>
                  <a:pt x="230067" y="849630"/>
                  <a:pt x="240843" y="848360"/>
                  <a:pt x="251638" y="847725"/>
                </a:cubicBezTo>
                <a:cubicBezTo>
                  <a:pt x="255448" y="848360"/>
                  <a:pt x="259321" y="848693"/>
                  <a:pt x="263068" y="849630"/>
                </a:cubicBezTo>
                <a:cubicBezTo>
                  <a:pt x="266964" y="850604"/>
                  <a:pt x="274498" y="853440"/>
                  <a:pt x="274498" y="853440"/>
                </a:cubicBezTo>
                <a:cubicBezTo>
                  <a:pt x="282118" y="852805"/>
                  <a:pt x="289779" y="852546"/>
                  <a:pt x="297358" y="851535"/>
                </a:cubicBezTo>
                <a:cubicBezTo>
                  <a:pt x="299348" y="851270"/>
                  <a:pt x="302438" y="851535"/>
                  <a:pt x="303073" y="849630"/>
                </a:cubicBezTo>
                <a:cubicBezTo>
                  <a:pt x="304097" y="846558"/>
                  <a:pt x="301953" y="843246"/>
                  <a:pt x="301168" y="840105"/>
                </a:cubicBezTo>
                <a:cubicBezTo>
                  <a:pt x="300681" y="838157"/>
                  <a:pt x="300517" y="835958"/>
                  <a:pt x="299263" y="834390"/>
                </a:cubicBezTo>
                <a:cubicBezTo>
                  <a:pt x="297833" y="832602"/>
                  <a:pt x="295596" y="831604"/>
                  <a:pt x="293548" y="830580"/>
                </a:cubicBezTo>
                <a:cubicBezTo>
                  <a:pt x="288228" y="827920"/>
                  <a:pt x="279412" y="827472"/>
                  <a:pt x="274498" y="826770"/>
                </a:cubicBezTo>
                <a:cubicBezTo>
                  <a:pt x="260795" y="822202"/>
                  <a:pt x="277907" y="827744"/>
                  <a:pt x="261163" y="822960"/>
                </a:cubicBezTo>
                <a:cubicBezTo>
                  <a:pt x="247495" y="819055"/>
                  <a:pt x="265288" y="823023"/>
                  <a:pt x="245923" y="819150"/>
                </a:cubicBezTo>
                <a:cubicBezTo>
                  <a:pt x="235763" y="819785"/>
                  <a:pt x="225567" y="819989"/>
                  <a:pt x="215443" y="821055"/>
                </a:cubicBezTo>
                <a:cubicBezTo>
                  <a:pt x="213446" y="821265"/>
                  <a:pt x="211736" y="822960"/>
                  <a:pt x="209728" y="822960"/>
                </a:cubicBezTo>
                <a:cubicBezTo>
                  <a:pt x="200815" y="822960"/>
                  <a:pt x="191948" y="821690"/>
                  <a:pt x="183058" y="821055"/>
                </a:cubicBezTo>
                <a:cubicBezTo>
                  <a:pt x="179248" y="819785"/>
                  <a:pt x="174970" y="819473"/>
                  <a:pt x="171628" y="817245"/>
                </a:cubicBezTo>
                <a:cubicBezTo>
                  <a:pt x="169723" y="815975"/>
                  <a:pt x="167961" y="814459"/>
                  <a:pt x="165913" y="813435"/>
                </a:cubicBezTo>
                <a:cubicBezTo>
                  <a:pt x="163180" y="812069"/>
                  <a:pt x="155019" y="810235"/>
                  <a:pt x="152578" y="809625"/>
                </a:cubicBezTo>
                <a:cubicBezTo>
                  <a:pt x="141595" y="802303"/>
                  <a:pt x="152190" y="808642"/>
                  <a:pt x="141148" y="803910"/>
                </a:cubicBezTo>
                <a:cubicBezTo>
                  <a:pt x="138538" y="802791"/>
                  <a:pt x="136222" y="800998"/>
                  <a:pt x="133528" y="800100"/>
                </a:cubicBezTo>
                <a:cubicBezTo>
                  <a:pt x="122308" y="796360"/>
                  <a:pt x="89357" y="796372"/>
                  <a:pt x="87808" y="796290"/>
                </a:cubicBezTo>
                <a:cubicBezTo>
                  <a:pt x="85268" y="795655"/>
                  <a:pt x="82333" y="795886"/>
                  <a:pt x="80188" y="794385"/>
                </a:cubicBezTo>
                <a:cubicBezTo>
                  <a:pt x="72991" y="789347"/>
                  <a:pt x="68174" y="782176"/>
                  <a:pt x="63043" y="775335"/>
                </a:cubicBezTo>
                <a:cubicBezTo>
                  <a:pt x="64948" y="774065"/>
                  <a:pt x="66500" y="771901"/>
                  <a:pt x="68758" y="771525"/>
                </a:cubicBezTo>
                <a:cubicBezTo>
                  <a:pt x="70739" y="771195"/>
                  <a:pt x="72542" y="772878"/>
                  <a:pt x="74473" y="773430"/>
                </a:cubicBezTo>
                <a:cubicBezTo>
                  <a:pt x="76990" y="774149"/>
                  <a:pt x="79553" y="774700"/>
                  <a:pt x="82093" y="775335"/>
                </a:cubicBezTo>
                <a:lnTo>
                  <a:pt x="99238" y="786765"/>
                </a:lnTo>
                <a:lnTo>
                  <a:pt x="104953" y="790575"/>
                </a:lnTo>
                <a:cubicBezTo>
                  <a:pt x="106858" y="791845"/>
                  <a:pt x="108496" y="793661"/>
                  <a:pt x="110668" y="794385"/>
                </a:cubicBezTo>
                <a:cubicBezTo>
                  <a:pt x="112573" y="795020"/>
                  <a:pt x="114452" y="795738"/>
                  <a:pt x="116383" y="796290"/>
                </a:cubicBezTo>
                <a:cubicBezTo>
                  <a:pt x="118900" y="797009"/>
                  <a:pt x="121387" y="798096"/>
                  <a:pt x="124003" y="798195"/>
                </a:cubicBezTo>
                <a:cubicBezTo>
                  <a:pt x="155102" y="799369"/>
                  <a:pt x="186233" y="799465"/>
                  <a:pt x="217348" y="800100"/>
                </a:cubicBezTo>
                <a:cubicBezTo>
                  <a:pt x="231282" y="803583"/>
                  <a:pt x="227792" y="803564"/>
                  <a:pt x="249733" y="800100"/>
                </a:cubicBezTo>
                <a:cubicBezTo>
                  <a:pt x="253700" y="799474"/>
                  <a:pt x="261163" y="796290"/>
                  <a:pt x="261163" y="796290"/>
                </a:cubicBezTo>
                <a:cubicBezTo>
                  <a:pt x="264338" y="796925"/>
                  <a:pt x="267564" y="797343"/>
                  <a:pt x="270688" y="798195"/>
                </a:cubicBezTo>
                <a:cubicBezTo>
                  <a:pt x="274563" y="799252"/>
                  <a:pt x="282118" y="802005"/>
                  <a:pt x="282118" y="802005"/>
                </a:cubicBezTo>
                <a:cubicBezTo>
                  <a:pt x="287198" y="801370"/>
                  <a:pt x="292419" y="801447"/>
                  <a:pt x="297358" y="800100"/>
                </a:cubicBezTo>
                <a:cubicBezTo>
                  <a:pt x="301770" y="798897"/>
                  <a:pt x="305011" y="794318"/>
                  <a:pt x="306883" y="790575"/>
                </a:cubicBezTo>
                <a:cubicBezTo>
                  <a:pt x="307781" y="788779"/>
                  <a:pt x="308153" y="786765"/>
                  <a:pt x="308788" y="784860"/>
                </a:cubicBezTo>
                <a:cubicBezTo>
                  <a:pt x="307518" y="782955"/>
                  <a:pt x="306766" y="780575"/>
                  <a:pt x="304978" y="779145"/>
                </a:cubicBezTo>
                <a:cubicBezTo>
                  <a:pt x="303709" y="778130"/>
                  <a:pt x="292175" y="775487"/>
                  <a:pt x="291643" y="775335"/>
                </a:cubicBezTo>
                <a:cubicBezTo>
                  <a:pt x="289712" y="774783"/>
                  <a:pt x="287859" y="773982"/>
                  <a:pt x="285928" y="773430"/>
                </a:cubicBezTo>
                <a:cubicBezTo>
                  <a:pt x="283411" y="772711"/>
                  <a:pt x="280825" y="772244"/>
                  <a:pt x="278308" y="771525"/>
                </a:cubicBezTo>
                <a:cubicBezTo>
                  <a:pt x="276377" y="770973"/>
                  <a:pt x="274530" y="770148"/>
                  <a:pt x="272593" y="769620"/>
                </a:cubicBezTo>
                <a:cubicBezTo>
                  <a:pt x="267541" y="768242"/>
                  <a:pt x="262433" y="767080"/>
                  <a:pt x="257353" y="765810"/>
                </a:cubicBezTo>
                <a:cubicBezTo>
                  <a:pt x="254813" y="765175"/>
                  <a:pt x="252217" y="764733"/>
                  <a:pt x="249733" y="763905"/>
                </a:cubicBezTo>
                <a:lnTo>
                  <a:pt x="244018" y="762000"/>
                </a:lnTo>
                <a:cubicBezTo>
                  <a:pt x="231809" y="762763"/>
                  <a:pt x="219196" y="760936"/>
                  <a:pt x="207823" y="765810"/>
                </a:cubicBezTo>
                <a:cubicBezTo>
                  <a:pt x="205213" y="766929"/>
                  <a:pt x="202743" y="768350"/>
                  <a:pt x="200203" y="769620"/>
                </a:cubicBezTo>
                <a:cubicBezTo>
                  <a:pt x="183693" y="768985"/>
                  <a:pt x="166997" y="770266"/>
                  <a:pt x="150673" y="767715"/>
                </a:cubicBezTo>
                <a:cubicBezTo>
                  <a:pt x="146149" y="767008"/>
                  <a:pt x="139243" y="760095"/>
                  <a:pt x="139243" y="760095"/>
                </a:cubicBezTo>
                <a:cubicBezTo>
                  <a:pt x="138608" y="758190"/>
                  <a:pt x="138592" y="755948"/>
                  <a:pt x="137338" y="754380"/>
                </a:cubicBezTo>
                <a:cubicBezTo>
                  <a:pt x="133663" y="749786"/>
                  <a:pt x="127173" y="749588"/>
                  <a:pt x="122098" y="748665"/>
                </a:cubicBezTo>
                <a:cubicBezTo>
                  <a:pt x="107656" y="746039"/>
                  <a:pt x="109088" y="746602"/>
                  <a:pt x="91618" y="744855"/>
                </a:cubicBezTo>
                <a:cubicBezTo>
                  <a:pt x="87088" y="743345"/>
                  <a:pt x="83067" y="741842"/>
                  <a:pt x="78283" y="741045"/>
                </a:cubicBezTo>
                <a:cubicBezTo>
                  <a:pt x="73233" y="740203"/>
                  <a:pt x="68123" y="739775"/>
                  <a:pt x="63043" y="739140"/>
                </a:cubicBezTo>
                <a:cubicBezTo>
                  <a:pt x="54620" y="736332"/>
                  <a:pt x="44695" y="733890"/>
                  <a:pt x="76378" y="735330"/>
                </a:cubicBezTo>
                <a:cubicBezTo>
                  <a:pt x="84095" y="735681"/>
                  <a:pt x="91909" y="736697"/>
                  <a:pt x="99238" y="739140"/>
                </a:cubicBezTo>
                <a:cubicBezTo>
                  <a:pt x="102965" y="740382"/>
                  <a:pt x="108835" y="742501"/>
                  <a:pt x="112573" y="742950"/>
                </a:cubicBezTo>
                <a:cubicBezTo>
                  <a:pt x="125873" y="744546"/>
                  <a:pt x="152578" y="746760"/>
                  <a:pt x="152578" y="746760"/>
                </a:cubicBezTo>
                <a:cubicBezTo>
                  <a:pt x="210237" y="742325"/>
                  <a:pt x="138653" y="746760"/>
                  <a:pt x="213538" y="746760"/>
                </a:cubicBezTo>
                <a:cubicBezTo>
                  <a:pt x="223084" y="746760"/>
                  <a:pt x="232588" y="745490"/>
                  <a:pt x="242113" y="744855"/>
                </a:cubicBezTo>
                <a:cubicBezTo>
                  <a:pt x="267776" y="736301"/>
                  <a:pt x="233431" y="747015"/>
                  <a:pt x="306883" y="744855"/>
                </a:cubicBezTo>
                <a:cubicBezTo>
                  <a:pt x="309172" y="744788"/>
                  <a:pt x="310693" y="742315"/>
                  <a:pt x="312598" y="741045"/>
                </a:cubicBezTo>
                <a:cubicBezTo>
                  <a:pt x="309514" y="728710"/>
                  <a:pt x="313085" y="737438"/>
                  <a:pt x="304978" y="727710"/>
                </a:cubicBezTo>
                <a:cubicBezTo>
                  <a:pt x="298350" y="719756"/>
                  <a:pt x="304835" y="723217"/>
                  <a:pt x="295453" y="720090"/>
                </a:cubicBezTo>
                <a:cubicBezTo>
                  <a:pt x="288468" y="720725"/>
                  <a:pt x="281512" y="721995"/>
                  <a:pt x="274498" y="721995"/>
                </a:cubicBezTo>
                <a:cubicBezTo>
                  <a:pt x="245760" y="721995"/>
                  <a:pt x="229939" y="720345"/>
                  <a:pt x="204013" y="718185"/>
                </a:cubicBezTo>
                <a:cubicBezTo>
                  <a:pt x="201473" y="717550"/>
                  <a:pt x="198910" y="716999"/>
                  <a:pt x="196393" y="716280"/>
                </a:cubicBezTo>
                <a:cubicBezTo>
                  <a:pt x="194462" y="715728"/>
                  <a:pt x="192638" y="714811"/>
                  <a:pt x="190678" y="714375"/>
                </a:cubicBezTo>
                <a:cubicBezTo>
                  <a:pt x="182496" y="712557"/>
                  <a:pt x="172082" y="711718"/>
                  <a:pt x="164008" y="710565"/>
                </a:cubicBezTo>
                <a:cubicBezTo>
                  <a:pt x="160184" y="710019"/>
                  <a:pt x="156428" y="708968"/>
                  <a:pt x="152578" y="708660"/>
                </a:cubicBezTo>
                <a:cubicBezTo>
                  <a:pt x="140535" y="707697"/>
                  <a:pt x="128448" y="707390"/>
                  <a:pt x="116383" y="706755"/>
                </a:cubicBezTo>
                <a:cubicBezTo>
                  <a:pt x="106042" y="705031"/>
                  <a:pt x="97316" y="703889"/>
                  <a:pt x="87808" y="699135"/>
                </a:cubicBezTo>
                <a:cubicBezTo>
                  <a:pt x="78829" y="694645"/>
                  <a:pt x="84330" y="695657"/>
                  <a:pt x="76378" y="687705"/>
                </a:cubicBezTo>
                <a:cubicBezTo>
                  <a:pt x="70919" y="682246"/>
                  <a:pt x="71146" y="685089"/>
                  <a:pt x="64948" y="681990"/>
                </a:cubicBezTo>
                <a:cubicBezTo>
                  <a:pt x="51555" y="675293"/>
                  <a:pt x="69023" y="679812"/>
                  <a:pt x="47803" y="676275"/>
                </a:cubicBezTo>
                <a:cubicBezTo>
                  <a:pt x="40975" y="671723"/>
                  <a:pt x="34678" y="668712"/>
                  <a:pt x="55423" y="674370"/>
                </a:cubicBezTo>
                <a:cubicBezTo>
                  <a:pt x="58163" y="675117"/>
                  <a:pt x="60349" y="677282"/>
                  <a:pt x="63043" y="678180"/>
                </a:cubicBezTo>
                <a:cubicBezTo>
                  <a:pt x="66115" y="679204"/>
                  <a:pt x="69393" y="679450"/>
                  <a:pt x="72568" y="680085"/>
                </a:cubicBezTo>
                <a:cubicBezTo>
                  <a:pt x="88946" y="691004"/>
                  <a:pt x="68224" y="677913"/>
                  <a:pt x="83998" y="685800"/>
                </a:cubicBezTo>
                <a:cubicBezTo>
                  <a:pt x="95052" y="691327"/>
                  <a:pt x="83974" y="688410"/>
                  <a:pt x="97333" y="693420"/>
                </a:cubicBezTo>
                <a:cubicBezTo>
                  <a:pt x="99784" y="694339"/>
                  <a:pt x="102413" y="694690"/>
                  <a:pt x="104953" y="695325"/>
                </a:cubicBezTo>
                <a:lnTo>
                  <a:pt x="207823" y="693420"/>
                </a:lnTo>
                <a:cubicBezTo>
                  <a:pt x="210440" y="693330"/>
                  <a:pt x="212825" y="691515"/>
                  <a:pt x="215443" y="691515"/>
                </a:cubicBezTo>
                <a:cubicBezTo>
                  <a:pt x="224989" y="691515"/>
                  <a:pt x="234493" y="692785"/>
                  <a:pt x="244018" y="693420"/>
                </a:cubicBezTo>
                <a:cubicBezTo>
                  <a:pt x="246558" y="694055"/>
                  <a:pt x="249187" y="694406"/>
                  <a:pt x="251638" y="695325"/>
                </a:cubicBezTo>
                <a:cubicBezTo>
                  <a:pt x="254297" y="696322"/>
                  <a:pt x="256424" y="698958"/>
                  <a:pt x="259258" y="699135"/>
                </a:cubicBezTo>
                <a:cubicBezTo>
                  <a:pt x="272470" y="699961"/>
                  <a:pt x="281394" y="696946"/>
                  <a:pt x="293548" y="695325"/>
                </a:cubicBezTo>
                <a:cubicBezTo>
                  <a:pt x="299248" y="694565"/>
                  <a:pt x="304978" y="694055"/>
                  <a:pt x="310693" y="693420"/>
                </a:cubicBezTo>
                <a:cubicBezTo>
                  <a:pt x="310058" y="690880"/>
                  <a:pt x="309959" y="688142"/>
                  <a:pt x="308788" y="685800"/>
                </a:cubicBezTo>
                <a:cubicBezTo>
                  <a:pt x="306740" y="681704"/>
                  <a:pt x="302616" y="678714"/>
                  <a:pt x="301168" y="674370"/>
                </a:cubicBezTo>
                <a:cubicBezTo>
                  <a:pt x="300533" y="672465"/>
                  <a:pt x="301249" y="668949"/>
                  <a:pt x="299263" y="668655"/>
                </a:cubicBezTo>
                <a:cubicBezTo>
                  <a:pt x="282919" y="666234"/>
                  <a:pt x="266243" y="667385"/>
                  <a:pt x="249733" y="666750"/>
                </a:cubicBezTo>
                <a:cubicBezTo>
                  <a:pt x="247193" y="666115"/>
                  <a:pt x="244708" y="665191"/>
                  <a:pt x="242113" y="664845"/>
                </a:cubicBezTo>
                <a:cubicBezTo>
                  <a:pt x="235161" y="663918"/>
                  <a:pt x="228005" y="664462"/>
                  <a:pt x="221158" y="662940"/>
                </a:cubicBezTo>
                <a:cubicBezTo>
                  <a:pt x="211831" y="660867"/>
                  <a:pt x="205170" y="654701"/>
                  <a:pt x="196393" y="651510"/>
                </a:cubicBezTo>
                <a:cubicBezTo>
                  <a:pt x="193350" y="650403"/>
                  <a:pt x="190043" y="650240"/>
                  <a:pt x="186868" y="649605"/>
                </a:cubicBezTo>
                <a:cubicBezTo>
                  <a:pt x="184328" y="647700"/>
                  <a:pt x="182238" y="644958"/>
                  <a:pt x="179248" y="643890"/>
                </a:cubicBezTo>
                <a:cubicBezTo>
                  <a:pt x="165215" y="638878"/>
                  <a:pt x="140579" y="638926"/>
                  <a:pt x="127813" y="638175"/>
                </a:cubicBezTo>
                <a:lnTo>
                  <a:pt x="116383" y="634365"/>
                </a:lnTo>
                <a:lnTo>
                  <a:pt x="110668" y="632460"/>
                </a:lnTo>
                <a:cubicBezTo>
                  <a:pt x="108128" y="630555"/>
                  <a:pt x="105979" y="627966"/>
                  <a:pt x="103048" y="626745"/>
                </a:cubicBezTo>
                <a:cubicBezTo>
                  <a:pt x="95936" y="623782"/>
                  <a:pt x="85975" y="622953"/>
                  <a:pt x="78283" y="621030"/>
                </a:cubicBezTo>
                <a:cubicBezTo>
                  <a:pt x="76335" y="620543"/>
                  <a:pt x="74516" y="619612"/>
                  <a:pt x="72568" y="619125"/>
                </a:cubicBezTo>
                <a:cubicBezTo>
                  <a:pt x="62863" y="616699"/>
                  <a:pt x="56567" y="616500"/>
                  <a:pt x="45898" y="615315"/>
                </a:cubicBezTo>
                <a:cubicBezTo>
                  <a:pt x="43993" y="614045"/>
                  <a:pt x="42327" y="612309"/>
                  <a:pt x="40183" y="611505"/>
                </a:cubicBezTo>
                <a:cubicBezTo>
                  <a:pt x="37151" y="610368"/>
                  <a:pt x="33819" y="610302"/>
                  <a:pt x="30658" y="609600"/>
                </a:cubicBezTo>
                <a:cubicBezTo>
                  <a:pt x="14475" y="606004"/>
                  <a:pt x="32668" y="608899"/>
                  <a:pt x="7798" y="605790"/>
                </a:cubicBezTo>
                <a:cubicBezTo>
                  <a:pt x="-9340" y="594365"/>
                  <a:pt x="1630" y="603312"/>
                  <a:pt x="42088" y="600075"/>
                </a:cubicBezTo>
                <a:cubicBezTo>
                  <a:pt x="45235" y="599823"/>
                  <a:pt x="52149" y="597356"/>
                  <a:pt x="55423" y="596265"/>
                </a:cubicBezTo>
                <a:cubicBezTo>
                  <a:pt x="56548" y="596390"/>
                  <a:pt x="80236" y="598707"/>
                  <a:pt x="83998" y="600075"/>
                </a:cubicBezTo>
                <a:cubicBezTo>
                  <a:pt x="87478" y="601340"/>
                  <a:pt x="90211" y="604134"/>
                  <a:pt x="93523" y="605790"/>
                </a:cubicBezTo>
                <a:cubicBezTo>
                  <a:pt x="95319" y="606688"/>
                  <a:pt x="97392" y="606904"/>
                  <a:pt x="99238" y="607695"/>
                </a:cubicBezTo>
                <a:cubicBezTo>
                  <a:pt x="101848" y="608814"/>
                  <a:pt x="104263" y="610352"/>
                  <a:pt x="106858" y="611505"/>
                </a:cubicBezTo>
                <a:cubicBezTo>
                  <a:pt x="111090" y="613386"/>
                  <a:pt x="123735" y="618251"/>
                  <a:pt x="127813" y="619125"/>
                </a:cubicBezTo>
                <a:cubicBezTo>
                  <a:pt x="132819" y="620198"/>
                  <a:pt x="137973" y="620395"/>
                  <a:pt x="143053" y="621030"/>
                </a:cubicBezTo>
                <a:cubicBezTo>
                  <a:pt x="152999" y="627660"/>
                  <a:pt x="144350" y="622942"/>
                  <a:pt x="158293" y="626745"/>
                </a:cubicBezTo>
                <a:cubicBezTo>
                  <a:pt x="162168" y="627802"/>
                  <a:pt x="165827" y="629581"/>
                  <a:pt x="169723" y="630555"/>
                </a:cubicBezTo>
                <a:lnTo>
                  <a:pt x="177343" y="632460"/>
                </a:lnTo>
                <a:cubicBezTo>
                  <a:pt x="182498" y="635897"/>
                  <a:pt x="184636" y="637663"/>
                  <a:pt x="190678" y="640080"/>
                </a:cubicBezTo>
                <a:cubicBezTo>
                  <a:pt x="194407" y="641572"/>
                  <a:pt x="198379" y="642398"/>
                  <a:pt x="202108" y="643890"/>
                </a:cubicBezTo>
                <a:cubicBezTo>
                  <a:pt x="224887" y="653002"/>
                  <a:pt x="214670" y="649347"/>
                  <a:pt x="232588" y="655320"/>
                </a:cubicBezTo>
                <a:cubicBezTo>
                  <a:pt x="234493" y="655955"/>
                  <a:pt x="236322" y="656895"/>
                  <a:pt x="238303" y="657225"/>
                </a:cubicBezTo>
                <a:cubicBezTo>
                  <a:pt x="242113" y="657860"/>
                  <a:pt x="245986" y="658193"/>
                  <a:pt x="249733" y="659130"/>
                </a:cubicBezTo>
                <a:cubicBezTo>
                  <a:pt x="279922" y="666677"/>
                  <a:pt x="242684" y="659860"/>
                  <a:pt x="272593" y="664845"/>
                </a:cubicBezTo>
                <a:cubicBezTo>
                  <a:pt x="279578" y="664210"/>
                  <a:pt x="286605" y="663932"/>
                  <a:pt x="293548" y="662940"/>
                </a:cubicBezTo>
                <a:cubicBezTo>
                  <a:pt x="295536" y="662656"/>
                  <a:pt x="300377" y="662706"/>
                  <a:pt x="299263" y="661035"/>
                </a:cubicBezTo>
                <a:cubicBezTo>
                  <a:pt x="297366" y="658190"/>
                  <a:pt x="292913" y="658495"/>
                  <a:pt x="289738" y="657225"/>
                </a:cubicBezTo>
                <a:cubicBezTo>
                  <a:pt x="269949" y="659204"/>
                  <a:pt x="263952" y="660865"/>
                  <a:pt x="242113" y="657225"/>
                </a:cubicBezTo>
                <a:cubicBezTo>
                  <a:pt x="239855" y="656849"/>
                  <a:pt x="238490" y="654345"/>
                  <a:pt x="236398" y="653415"/>
                </a:cubicBezTo>
                <a:cubicBezTo>
                  <a:pt x="232728" y="651784"/>
                  <a:pt x="228310" y="651833"/>
                  <a:pt x="224968" y="649605"/>
                </a:cubicBezTo>
                <a:cubicBezTo>
                  <a:pt x="217582" y="644681"/>
                  <a:pt x="221425" y="646519"/>
                  <a:pt x="213538" y="643890"/>
                </a:cubicBezTo>
                <a:cubicBezTo>
                  <a:pt x="216078" y="643255"/>
                  <a:pt x="218553" y="641724"/>
                  <a:pt x="221158" y="641985"/>
                </a:cubicBezTo>
                <a:cubicBezTo>
                  <a:pt x="225154" y="642385"/>
                  <a:pt x="228778" y="644525"/>
                  <a:pt x="232588" y="645795"/>
                </a:cubicBezTo>
                <a:cubicBezTo>
                  <a:pt x="241375" y="648724"/>
                  <a:pt x="236334" y="647306"/>
                  <a:pt x="247828" y="649605"/>
                </a:cubicBezTo>
                <a:cubicBezTo>
                  <a:pt x="263068" y="648970"/>
                  <a:pt x="278334" y="648787"/>
                  <a:pt x="293548" y="647700"/>
                </a:cubicBezTo>
                <a:cubicBezTo>
                  <a:pt x="296160" y="647513"/>
                  <a:pt x="300340" y="648279"/>
                  <a:pt x="301168" y="645795"/>
                </a:cubicBezTo>
                <a:cubicBezTo>
                  <a:pt x="301892" y="643623"/>
                  <a:pt x="297557" y="642887"/>
                  <a:pt x="295453" y="641985"/>
                </a:cubicBezTo>
                <a:cubicBezTo>
                  <a:pt x="293047" y="640954"/>
                  <a:pt x="290284" y="640999"/>
                  <a:pt x="287833" y="640080"/>
                </a:cubicBezTo>
                <a:cubicBezTo>
                  <a:pt x="285174" y="639083"/>
                  <a:pt x="282933" y="637086"/>
                  <a:pt x="280213" y="636270"/>
                </a:cubicBezTo>
                <a:cubicBezTo>
                  <a:pt x="276513" y="635160"/>
                  <a:pt x="272571" y="635123"/>
                  <a:pt x="268783" y="634365"/>
                </a:cubicBezTo>
                <a:cubicBezTo>
                  <a:pt x="266216" y="633852"/>
                  <a:pt x="263730" y="632973"/>
                  <a:pt x="261163" y="632460"/>
                </a:cubicBezTo>
                <a:cubicBezTo>
                  <a:pt x="257375" y="631702"/>
                  <a:pt x="253504" y="631393"/>
                  <a:pt x="249733" y="630555"/>
                </a:cubicBezTo>
                <a:cubicBezTo>
                  <a:pt x="247773" y="630119"/>
                  <a:pt x="245978" y="629086"/>
                  <a:pt x="244018" y="628650"/>
                </a:cubicBezTo>
                <a:cubicBezTo>
                  <a:pt x="240247" y="627812"/>
                  <a:pt x="236376" y="627503"/>
                  <a:pt x="232588" y="626745"/>
                </a:cubicBezTo>
                <a:cubicBezTo>
                  <a:pt x="209032" y="622034"/>
                  <a:pt x="241607" y="628308"/>
                  <a:pt x="217348" y="621030"/>
                </a:cubicBezTo>
                <a:cubicBezTo>
                  <a:pt x="213648" y="619920"/>
                  <a:pt x="209728" y="619760"/>
                  <a:pt x="205918" y="619125"/>
                </a:cubicBezTo>
                <a:cubicBezTo>
                  <a:pt x="203005" y="617960"/>
                  <a:pt x="194660" y="614405"/>
                  <a:pt x="190678" y="613410"/>
                </a:cubicBezTo>
                <a:cubicBezTo>
                  <a:pt x="187537" y="612625"/>
                  <a:pt x="184277" y="612357"/>
                  <a:pt x="181153" y="611505"/>
                </a:cubicBezTo>
                <a:cubicBezTo>
                  <a:pt x="177278" y="610448"/>
                  <a:pt x="173570" y="608849"/>
                  <a:pt x="169723" y="607695"/>
                </a:cubicBezTo>
                <a:cubicBezTo>
                  <a:pt x="167215" y="606943"/>
                  <a:pt x="164587" y="606618"/>
                  <a:pt x="162103" y="605790"/>
                </a:cubicBezTo>
                <a:cubicBezTo>
                  <a:pt x="158859" y="604709"/>
                  <a:pt x="155798" y="603130"/>
                  <a:pt x="152578" y="601980"/>
                </a:cubicBezTo>
                <a:cubicBezTo>
                  <a:pt x="131775" y="594550"/>
                  <a:pt x="141010" y="599983"/>
                  <a:pt x="129718" y="592455"/>
                </a:cubicBezTo>
                <a:cubicBezTo>
                  <a:pt x="128448" y="590550"/>
                  <a:pt x="127696" y="588170"/>
                  <a:pt x="125908" y="586740"/>
                </a:cubicBezTo>
                <a:cubicBezTo>
                  <a:pt x="121222" y="582991"/>
                  <a:pt x="111612" y="586551"/>
                  <a:pt x="129718" y="582930"/>
                </a:cubicBezTo>
                <a:cubicBezTo>
                  <a:pt x="132258" y="584835"/>
                  <a:pt x="134696" y="586884"/>
                  <a:pt x="137338" y="588645"/>
                </a:cubicBezTo>
                <a:cubicBezTo>
                  <a:pt x="140419" y="590699"/>
                  <a:pt x="143901" y="592138"/>
                  <a:pt x="146863" y="594360"/>
                </a:cubicBezTo>
                <a:cubicBezTo>
                  <a:pt x="152966" y="598937"/>
                  <a:pt x="151383" y="600923"/>
                  <a:pt x="158293" y="603885"/>
                </a:cubicBezTo>
                <a:cubicBezTo>
                  <a:pt x="160699" y="604916"/>
                  <a:pt x="163429" y="604962"/>
                  <a:pt x="165913" y="605790"/>
                </a:cubicBezTo>
                <a:cubicBezTo>
                  <a:pt x="187954" y="613137"/>
                  <a:pt x="161829" y="609396"/>
                  <a:pt x="204013" y="611505"/>
                </a:cubicBezTo>
                <a:lnTo>
                  <a:pt x="251638" y="613410"/>
                </a:lnTo>
                <a:cubicBezTo>
                  <a:pt x="254813" y="614680"/>
                  <a:pt x="258038" y="615831"/>
                  <a:pt x="261163" y="617220"/>
                </a:cubicBezTo>
                <a:cubicBezTo>
                  <a:pt x="263758" y="618373"/>
                  <a:pt x="266146" y="619975"/>
                  <a:pt x="268783" y="621030"/>
                </a:cubicBezTo>
                <a:cubicBezTo>
                  <a:pt x="272512" y="622522"/>
                  <a:pt x="280213" y="624840"/>
                  <a:pt x="280213" y="624840"/>
                </a:cubicBezTo>
                <a:cubicBezTo>
                  <a:pt x="287198" y="624205"/>
                  <a:pt x="294225" y="623927"/>
                  <a:pt x="301168" y="622935"/>
                </a:cubicBezTo>
                <a:cubicBezTo>
                  <a:pt x="303156" y="622651"/>
                  <a:pt x="305629" y="622598"/>
                  <a:pt x="306883" y="621030"/>
                </a:cubicBezTo>
                <a:cubicBezTo>
                  <a:pt x="308519" y="618986"/>
                  <a:pt x="308153" y="615950"/>
                  <a:pt x="308788" y="613410"/>
                </a:cubicBezTo>
                <a:cubicBezTo>
                  <a:pt x="308153" y="611505"/>
                  <a:pt x="307858" y="609450"/>
                  <a:pt x="306883" y="607695"/>
                </a:cubicBezTo>
                <a:cubicBezTo>
                  <a:pt x="304659" y="603692"/>
                  <a:pt x="299263" y="596265"/>
                  <a:pt x="299263" y="596265"/>
                </a:cubicBezTo>
                <a:cubicBezTo>
                  <a:pt x="298628" y="593725"/>
                  <a:pt x="299578" y="590033"/>
                  <a:pt x="297358" y="588645"/>
                </a:cubicBezTo>
                <a:cubicBezTo>
                  <a:pt x="293550" y="586265"/>
                  <a:pt x="288324" y="588030"/>
                  <a:pt x="284023" y="586740"/>
                </a:cubicBezTo>
                <a:cubicBezTo>
                  <a:pt x="278357" y="585040"/>
                  <a:pt x="277232" y="580307"/>
                  <a:pt x="272593" y="577215"/>
                </a:cubicBezTo>
                <a:cubicBezTo>
                  <a:pt x="270922" y="576101"/>
                  <a:pt x="268783" y="575945"/>
                  <a:pt x="266878" y="575310"/>
                </a:cubicBezTo>
                <a:cubicBezTo>
                  <a:pt x="265608" y="572770"/>
                  <a:pt x="264065" y="570349"/>
                  <a:pt x="263068" y="567690"/>
                </a:cubicBezTo>
                <a:cubicBezTo>
                  <a:pt x="262149" y="565239"/>
                  <a:pt x="262615" y="562248"/>
                  <a:pt x="261163" y="560070"/>
                </a:cubicBezTo>
                <a:cubicBezTo>
                  <a:pt x="259893" y="558165"/>
                  <a:pt x="257496" y="557284"/>
                  <a:pt x="255448" y="556260"/>
                </a:cubicBezTo>
                <a:cubicBezTo>
                  <a:pt x="250128" y="553600"/>
                  <a:pt x="241312" y="553152"/>
                  <a:pt x="236398" y="552450"/>
                </a:cubicBezTo>
                <a:cubicBezTo>
                  <a:pt x="226342" y="549098"/>
                  <a:pt x="229489" y="549703"/>
                  <a:pt x="213538" y="548640"/>
                </a:cubicBezTo>
                <a:cubicBezTo>
                  <a:pt x="200217" y="547752"/>
                  <a:pt x="186868" y="547370"/>
                  <a:pt x="173533" y="546735"/>
                </a:cubicBezTo>
                <a:cubicBezTo>
                  <a:pt x="165913" y="545465"/>
                  <a:pt x="158248" y="544440"/>
                  <a:pt x="150673" y="542925"/>
                </a:cubicBezTo>
                <a:cubicBezTo>
                  <a:pt x="147498" y="542290"/>
                  <a:pt x="144370" y="541342"/>
                  <a:pt x="141148" y="541020"/>
                </a:cubicBezTo>
                <a:cubicBezTo>
                  <a:pt x="131649" y="540070"/>
                  <a:pt x="122098" y="539750"/>
                  <a:pt x="112573" y="539115"/>
                </a:cubicBezTo>
                <a:cubicBezTo>
                  <a:pt x="109398" y="538480"/>
                  <a:pt x="106209" y="537912"/>
                  <a:pt x="103048" y="537210"/>
                </a:cubicBezTo>
                <a:cubicBezTo>
                  <a:pt x="100492" y="536642"/>
                  <a:pt x="98011" y="535735"/>
                  <a:pt x="95428" y="535305"/>
                </a:cubicBezTo>
                <a:cubicBezTo>
                  <a:pt x="90378" y="534463"/>
                  <a:pt x="85268" y="534035"/>
                  <a:pt x="80188" y="533400"/>
                </a:cubicBezTo>
                <a:cubicBezTo>
                  <a:pt x="76378" y="532130"/>
                  <a:pt x="72100" y="531818"/>
                  <a:pt x="68758" y="529590"/>
                </a:cubicBezTo>
                <a:cubicBezTo>
                  <a:pt x="66853" y="528320"/>
                  <a:pt x="64802" y="527246"/>
                  <a:pt x="63043" y="525780"/>
                </a:cubicBezTo>
                <a:cubicBezTo>
                  <a:pt x="60973" y="524055"/>
                  <a:pt x="59570" y="521559"/>
                  <a:pt x="57328" y="520065"/>
                </a:cubicBezTo>
                <a:cubicBezTo>
                  <a:pt x="55657" y="518951"/>
                  <a:pt x="53518" y="518795"/>
                  <a:pt x="51613" y="518160"/>
                </a:cubicBezTo>
                <a:cubicBezTo>
                  <a:pt x="48438" y="515620"/>
                  <a:pt x="45341" y="512980"/>
                  <a:pt x="42088" y="510540"/>
                </a:cubicBezTo>
                <a:cubicBezTo>
                  <a:pt x="40256" y="509166"/>
                  <a:pt x="37992" y="508349"/>
                  <a:pt x="36373" y="506730"/>
                </a:cubicBezTo>
                <a:cubicBezTo>
                  <a:pt x="34128" y="504485"/>
                  <a:pt x="32563" y="501650"/>
                  <a:pt x="30658" y="499110"/>
                </a:cubicBezTo>
                <a:cubicBezTo>
                  <a:pt x="33198" y="498475"/>
                  <a:pt x="35660" y="497205"/>
                  <a:pt x="38278" y="497205"/>
                </a:cubicBezTo>
                <a:cubicBezTo>
                  <a:pt x="45924" y="497205"/>
                  <a:pt x="53559" y="498099"/>
                  <a:pt x="61138" y="499110"/>
                </a:cubicBezTo>
                <a:cubicBezTo>
                  <a:pt x="63128" y="499375"/>
                  <a:pt x="64973" y="500310"/>
                  <a:pt x="66853" y="501015"/>
                </a:cubicBezTo>
                <a:cubicBezTo>
                  <a:pt x="70055" y="502216"/>
                  <a:pt x="73273" y="503392"/>
                  <a:pt x="76378" y="504825"/>
                </a:cubicBezTo>
                <a:cubicBezTo>
                  <a:pt x="81535" y="507205"/>
                  <a:pt x="86230" y="510649"/>
                  <a:pt x="91618" y="512445"/>
                </a:cubicBezTo>
                <a:cubicBezTo>
                  <a:pt x="93523" y="513080"/>
                  <a:pt x="95402" y="513798"/>
                  <a:pt x="97333" y="514350"/>
                </a:cubicBezTo>
                <a:cubicBezTo>
                  <a:pt x="99850" y="515069"/>
                  <a:pt x="102502" y="515336"/>
                  <a:pt x="104953" y="516255"/>
                </a:cubicBezTo>
                <a:cubicBezTo>
                  <a:pt x="107612" y="517252"/>
                  <a:pt x="109936" y="519010"/>
                  <a:pt x="112573" y="520065"/>
                </a:cubicBezTo>
                <a:cubicBezTo>
                  <a:pt x="116302" y="521557"/>
                  <a:pt x="120193" y="522605"/>
                  <a:pt x="124003" y="523875"/>
                </a:cubicBezTo>
                <a:cubicBezTo>
                  <a:pt x="125908" y="524510"/>
                  <a:pt x="127770" y="525293"/>
                  <a:pt x="129718" y="525780"/>
                </a:cubicBezTo>
                <a:cubicBezTo>
                  <a:pt x="132258" y="526415"/>
                  <a:pt x="134854" y="526857"/>
                  <a:pt x="137338" y="527685"/>
                </a:cubicBezTo>
                <a:cubicBezTo>
                  <a:pt x="140582" y="528766"/>
                  <a:pt x="143661" y="530294"/>
                  <a:pt x="146863" y="531495"/>
                </a:cubicBezTo>
                <a:cubicBezTo>
                  <a:pt x="154171" y="534236"/>
                  <a:pt x="151791" y="532903"/>
                  <a:pt x="160198" y="535305"/>
                </a:cubicBezTo>
                <a:cubicBezTo>
                  <a:pt x="162129" y="535857"/>
                  <a:pt x="163937" y="536851"/>
                  <a:pt x="165913" y="537210"/>
                </a:cubicBezTo>
                <a:cubicBezTo>
                  <a:pt x="170950" y="538126"/>
                  <a:pt x="176073" y="538480"/>
                  <a:pt x="181153" y="539115"/>
                </a:cubicBezTo>
                <a:cubicBezTo>
                  <a:pt x="217322" y="536704"/>
                  <a:pt x="239228" y="534349"/>
                  <a:pt x="280213" y="539115"/>
                </a:cubicBezTo>
                <a:cubicBezTo>
                  <a:pt x="284761" y="539644"/>
                  <a:pt x="287299" y="545287"/>
                  <a:pt x="291643" y="546735"/>
                </a:cubicBezTo>
                <a:lnTo>
                  <a:pt x="297358" y="548640"/>
                </a:lnTo>
                <a:cubicBezTo>
                  <a:pt x="299263" y="547370"/>
                  <a:pt x="301643" y="546618"/>
                  <a:pt x="303073" y="544830"/>
                </a:cubicBezTo>
                <a:cubicBezTo>
                  <a:pt x="304721" y="542771"/>
                  <a:pt x="306505" y="535459"/>
                  <a:pt x="303073" y="533400"/>
                </a:cubicBezTo>
                <a:cubicBezTo>
                  <a:pt x="294154" y="528049"/>
                  <a:pt x="282585" y="527207"/>
                  <a:pt x="272593" y="525780"/>
                </a:cubicBezTo>
                <a:cubicBezTo>
                  <a:pt x="270688" y="525145"/>
                  <a:pt x="268809" y="524427"/>
                  <a:pt x="266878" y="523875"/>
                </a:cubicBezTo>
                <a:cubicBezTo>
                  <a:pt x="264361" y="523156"/>
                  <a:pt x="261742" y="522798"/>
                  <a:pt x="259258" y="521970"/>
                </a:cubicBezTo>
                <a:cubicBezTo>
                  <a:pt x="256014" y="520889"/>
                  <a:pt x="252935" y="519361"/>
                  <a:pt x="249733" y="518160"/>
                </a:cubicBezTo>
                <a:cubicBezTo>
                  <a:pt x="247853" y="517455"/>
                  <a:pt x="245773" y="517230"/>
                  <a:pt x="244018" y="516255"/>
                </a:cubicBezTo>
                <a:cubicBezTo>
                  <a:pt x="240015" y="514031"/>
                  <a:pt x="236398" y="511175"/>
                  <a:pt x="232588" y="508635"/>
                </a:cubicBezTo>
                <a:cubicBezTo>
                  <a:pt x="230683" y="507365"/>
                  <a:pt x="229118" y="505274"/>
                  <a:pt x="226873" y="504825"/>
                </a:cubicBezTo>
                <a:lnTo>
                  <a:pt x="217348" y="502920"/>
                </a:lnTo>
                <a:cubicBezTo>
                  <a:pt x="204648" y="503555"/>
                  <a:pt x="191964" y="504825"/>
                  <a:pt x="179248" y="504825"/>
                </a:cubicBezTo>
                <a:cubicBezTo>
                  <a:pt x="135124" y="504825"/>
                  <a:pt x="144476" y="506609"/>
                  <a:pt x="122098" y="501015"/>
                </a:cubicBezTo>
                <a:cubicBezTo>
                  <a:pt x="117361" y="497857"/>
                  <a:pt x="114287" y="495467"/>
                  <a:pt x="108763" y="493395"/>
                </a:cubicBezTo>
                <a:cubicBezTo>
                  <a:pt x="106312" y="492476"/>
                  <a:pt x="103683" y="492125"/>
                  <a:pt x="101143" y="491490"/>
                </a:cubicBezTo>
                <a:cubicBezTo>
                  <a:pt x="99238" y="490220"/>
                  <a:pt x="97476" y="488704"/>
                  <a:pt x="95428" y="487680"/>
                </a:cubicBezTo>
                <a:cubicBezTo>
                  <a:pt x="93632" y="486782"/>
                  <a:pt x="91384" y="486889"/>
                  <a:pt x="89713" y="485775"/>
                </a:cubicBezTo>
                <a:cubicBezTo>
                  <a:pt x="72784" y="474489"/>
                  <a:pt x="96111" y="485020"/>
                  <a:pt x="76378" y="476250"/>
                </a:cubicBezTo>
                <a:cubicBezTo>
                  <a:pt x="73253" y="474861"/>
                  <a:pt x="70067" y="473609"/>
                  <a:pt x="66853" y="472440"/>
                </a:cubicBezTo>
                <a:cubicBezTo>
                  <a:pt x="63079" y="471068"/>
                  <a:pt x="58765" y="470858"/>
                  <a:pt x="55423" y="468630"/>
                </a:cubicBezTo>
                <a:cubicBezTo>
                  <a:pt x="47531" y="463369"/>
                  <a:pt x="50835" y="465005"/>
                  <a:pt x="40183" y="461010"/>
                </a:cubicBezTo>
                <a:cubicBezTo>
                  <a:pt x="38303" y="460305"/>
                  <a:pt x="32460" y="459105"/>
                  <a:pt x="34468" y="459105"/>
                </a:cubicBezTo>
                <a:cubicBezTo>
                  <a:pt x="38958" y="459105"/>
                  <a:pt x="43358" y="460375"/>
                  <a:pt x="47803" y="461010"/>
                </a:cubicBezTo>
                <a:cubicBezTo>
                  <a:pt x="50978" y="462280"/>
                  <a:pt x="54126" y="463619"/>
                  <a:pt x="57328" y="464820"/>
                </a:cubicBezTo>
                <a:cubicBezTo>
                  <a:pt x="59208" y="465525"/>
                  <a:pt x="61247" y="465827"/>
                  <a:pt x="63043" y="466725"/>
                </a:cubicBezTo>
                <a:cubicBezTo>
                  <a:pt x="65091" y="467749"/>
                  <a:pt x="66614" y="469731"/>
                  <a:pt x="68758" y="470535"/>
                </a:cubicBezTo>
                <a:cubicBezTo>
                  <a:pt x="71790" y="471672"/>
                  <a:pt x="75159" y="471588"/>
                  <a:pt x="78283" y="472440"/>
                </a:cubicBezTo>
                <a:cubicBezTo>
                  <a:pt x="84116" y="474031"/>
                  <a:pt x="91085" y="477262"/>
                  <a:pt x="97333" y="478155"/>
                </a:cubicBezTo>
                <a:cubicBezTo>
                  <a:pt x="112830" y="480369"/>
                  <a:pt x="136818" y="481195"/>
                  <a:pt x="150673" y="481965"/>
                </a:cubicBezTo>
                <a:cubicBezTo>
                  <a:pt x="181533" y="488137"/>
                  <a:pt x="139740" y="478354"/>
                  <a:pt x="167818" y="489585"/>
                </a:cubicBezTo>
                <a:cubicBezTo>
                  <a:pt x="171404" y="491020"/>
                  <a:pt x="175395" y="491224"/>
                  <a:pt x="179248" y="491490"/>
                </a:cubicBezTo>
                <a:cubicBezTo>
                  <a:pt x="193832" y="492496"/>
                  <a:pt x="208458" y="492760"/>
                  <a:pt x="223063" y="493395"/>
                </a:cubicBezTo>
                <a:cubicBezTo>
                  <a:pt x="226238" y="494665"/>
                  <a:pt x="229475" y="495790"/>
                  <a:pt x="232588" y="497205"/>
                </a:cubicBezTo>
                <a:cubicBezTo>
                  <a:pt x="236466" y="498968"/>
                  <a:pt x="240063" y="501338"/>
                  <a:pt x="244018" y="502920"/>
                </a:cubicBezTo>
                <a:cubicBezTo>
                  <a:pt x="246449" y="503892"/>
                  <a:pt x="249098" y="504190"/>
                  <a:pt x="251638" y="504825"/>
                </a:cubicBezTo>
                <a:cubicBezTo>
                  <a:pt x="258538" y="509425"/>
                  <a:pt x="258517" y="510540"/>
                  <a:pt x="268783" y="510540"/>
                </a:cubicBezTo>
                <a:cubicBezTo>
                  <a:pt x="270791" y="510540"/>
                  <a:pt x="272593" y="509270"/>
                  <a:pt x="274498" y="508635"/>
                </a:cubicBezTo>
                <a:cubicBezTo>
                  <a:pt x="272593" y="508000"/>
                  <a:pt x="270538" y="507705"/>
                  <a:pt x="268783" y="506730"/>
                </a:cubicBezTo>
                <a:cubicBezTo>
                  <a:pt x="264780" y="504506"/>
                  <a:pt x="257353" y="499110"/>
                  <a:pt x="257353" y="499110"/>
                </a:cubicBezTo>
                <a:cubicBezTo>
                  <a:pt x="247193" y="483870"/>
                  <a:pt x="260528" y="502285"/>
                  <a:pt x="247828" y="489585"/>
                </a:cubicBezTo>
                <a:cubicBezTo>
                  <a:pt x="245583" y="487340"/>
                  <a:pt x="244486" y="484074"/>
                  <a:pt x="242113" y="481965"/>
                </a:cubicBezTo>
                <a:cubicBezTo>
                  <a:pt x="232248" y="473196"/>
                  <a:pt x="226375" y="472909"/>
                  <a:pt x="213538" y="468630"/>
                </a:cubicBezTo>
                <a:cubicBezTo>
                  <a:pt x="211965" y="468106"/>
                  <a:pt x="192260" y="461837"/>
                  <a:pt x="196393" y="461010"/>
                </a:cubicBezTo>
                <a:cubicBezTo>
                  <a:pt x="206375" y="459014"/>
                  <a:pt x="216713" y="462280"/>
                  <a:pt x="226873" y="462915"/>
                </a:cubicBezTo>
                <a:cubicBezTo>
                  <a:pt x="230683" y="464185"/>
                  <a:pt x="234318" y="466227"/>
                  <a:pt x="238303" y="466725"/>
                </a:cubicBezTo>
                <a:cubicBezTo>
                  <a:pt x="243383" y="467360"/>
                  <a:pt x="248493" y="467788"/>
                  <a:pt x="253543" y="468630"/>
                </a:cubicBezTo>
                <a:cubicBezTo>
                  <a:pt x="258327" y="469427"/>
                  <a:pt x="262348" y="470930"/>
                  <a:pt x="266878" y="472440"/>
                </a:cubicBezTo>
                <a:cubicBezTo>
                  <a:pt x="265705" y="467748"/>
                  <a:pt x="265246" y="459105"/>
                  <a:pt x="257353" y="459105"/>
                </a:cubicBezTo>
                <a:cubicBezTo>
                  <a:pt x="255063" y="459105"/>
                  <a:pt x="259544" y="463201"/>
                  <a:pt x="261163" y="464820"/>
                </a:cubicBezTo>
                <a:cubicBezTo>
                  <a:pt x="262782" y="466439"/>
                  <a:pt x="264973" y="467360"/>
                  <a:pt x="266878" y="468630"/>
                </a:cubicBezTo>
                <a:cubicBezTo>
                  <a:pt x="267513" y="471805"/>
                  <a:pt x="268055" y="475000"/>
                  <a:pt x="268783" y="478155"/>
                </a:cubicBezTo>
                <a:cubicBezTo>
                  <a:pt x="271554" y="490163"/>
                  <a:pt x="269761" y="492700"/>
                  <a:pt x="278308" y="499110"/>
                </a:cubicBezTo>
                <a:cubicBezTo>
                  <a:pt x="281270" y="501332"/>
                  <a:pt x="284658" y="502920"/>
                  <a:pt x="287833" y="504825"/>
                </a:cubicBezTo>
                <a:cubicBezTo>
                  <a:pt x="289268" y="504586"/>
                  <a:pt x="304041" y="502436"/>
                  <a:pt x="306883" y="501015"/>
                </a:cubicBezTo>
                <a:cubicBezTo>
                  <a:pt x="310979" y="498967"/>
                  <a:pt x="318313" y="493395"/>
                  <a:pt x="318313" y="493395"/>
                </a:cubicBezTo>
                <a:cubicBezTo>
                  <a:pt x="322497" y="487119"/>
                  <a:pt x="325483" y="485463"/>
                  <a:pt x="320218" y="476250"/>
                </a:cubicBezTo>
                <a:cubicBezTo>
                  <a:pt x="319222" y="474507"/>
                  <a:pt x="316299" y="475243"/>
                  <a:pt x="314503" y="474345"/>
                </a:cubicBezTo>
                <a:cubicBezTo>
                  <a:pt x="312455" y="473321"/>
                  <a:pt x="310693" y="471805"/>
                  <a:pt x="308788" y="470535"/>
                </a:cubicBezTo>
                <a:cubicBezTo>
                  <a:pt x="310058" y="472440"/>
                  <a:pt x="311574" y="474202"/>
                  <a:pt x="312598" y="476250"/>
                </a:cubicBezTo>
                <a:cubicBezTo>
                  <a:pt x="315467" y="481988"/>
                  <a:pt x="315238" y="489450"/>
                  <a:pt x="316408" y="495300"/>
                </a:cubicBezTo>
                <a:cubicBezTo>
                  <a:pt x="316802" y="497269"/>
                  <a:pt x="317678" y="499110"/>
                  <a:pt x="318313" y="501015"/>
                </a:cubicBezTo>
                <a:cubicBezTo>
                  <a:pt x="317678" y="502920"/>
                  <a:pt x="318356" y="506243"/>
                  <a:pt x="316408" y="506730"/>
                </a:cubicBezTo>
                <a:cubicBezTo>
                  <a:pt x="314187" y="507285"/>
                  <a:pt x="312865" y="503644"/>
                  <a:pt x="310693" y="502920"/>
                </a:cubicBezTo>
                <a:cubicBezTo>
                  <a:pt x="307029" y="501699"/>
                  <a:pt x="303073" y="501650"/>
                  <a:pt x="299263" y="501015"/>
                </a:cubicBezTo>
                <a:cubicBezTo>
                  <a:pt x="297358" y="499745"/>
                  <a:pt x="289103" y="495300"/>
                  <a:pt x="289738" y="491490"/>
                </a:cubicBezTo>
                <a:cubicBezTo>
                  <a:pt x="290181" y="488833"/>
                  <a:pt x="293728" y="487845"/>
                  <a:pt x="295453" y="485775"/>
                </a:cubicBezTo>
                <a:cubicBezTo>
                  <a:pt x="296919" y="484016"/>
                  <a:pt x="297932" y="481923"/>
                  <a:pt x="299263" y="480060"/>
                </a:cubicBezTo>
                <a:cubicBezTo>
                  <a:pt x="301108" y="477476"/>
                  <a:pt x="303073" y="474980"/>
                  <a:pt x="304978" y="472440"/>
                </a:cubicBezTo>
                <a:cubicBezTo>
                  <a:pt x="309099" y="460078"/>
                  <a:pt x="312795" y="461560"/>
                  <a:pt x="301168" y="457200"/>
                </a:cubicBezTo>
                <a:cubicBezTo>
                  <a:pt x="298717" y="456281"/>
                  <a:pt x="296088" y="455930"/>
                  <a:pt x="293548" y="455295"/>
                </a:cubicBezTo>
                <a:cubicBezTo>
                  <a:pt x="281966" y="447574"/>
                  <a:pt x="294272" y="454852"/>
                  <a:pt x="280213" y="449580"/>
                </a:cubicBezTo>
                <a:cubicBezTo>
                  <a:pt x="277554" y="448583"/>
                  <a:pt x="275203" y="446889"/>
                  <a:pt x="272593" y="445770"/>
                </a:cubicBezTo>
                <a:cubicBezTo>
                  <a:pt x="270747" y="444979"/>
                  <a:pt x="268674" y="444763"/>
                  <a:pt x="266878" y="443865"/>
                </a:cubicBezTo>
                <a:cubicBezTo>
                  <a:pt x="264830" y="442841"/>
                  <a:pt x="263255" y="440985"/>
                  <a:pt x="261163" y="440055"/>
                </a:cubicBezTo>
                <a:cubicBezTo>
                  <a:pt x="253253" y="436539"/>
                  <a:pt x="248357" y="435970"/>
                  <a:pt x="240208" y="434340"/>
                </a:cubicBezTo>
                <a:cubicBezTo>
                  <a:pt x="230262" y="427710"/>
                  <a:pt x="238911" y="432428"/>
                  <a:pt x="224968" y="428625"/>
                </a:cubicBezTo>
                <a:cubicBezTo>
                  <a:pt x="221093" y="427568"/>
                  <a:pt x="217413" y="425872"/>
                  <a:pt x="213538" y="424815"/>
                </a:cubicBezTo>
                <a:cubicBezTo>
                  <a:pt x="195798" y="419977"/>
                  <a:pt x="166494" y="421467"/>
                  <a:pt x="154483" y="421005"/>
                </a:cubicBezTo>
                <a:cubicBezTo>
                  <a:pt x="147498" y="420370"/>
                  <a:pt x="140494" y="419920"/>
                  <a:pt x="133528" y="419100"/>
                </a:cubicBezTo>
                <a:cubicBezTo>
                  <a:pt x="125576" y="418164"/>
                  <a:pt x="120293" y="416694"/>
                  <a:pt x="112573" y="415290"/>
                </a:cubicBezTo>
                <a:cubicBezTo>
                  <a:pt x="97821" y="412608"/>
                  <a:pt x="105505" y="414839"/>
                  <a:pt x="95428" y="411480"/>
                </a:cubicBezTo>
                <a:cubicBezTo>
                  <a:pt x="90847" y="407816"/>
                  <a:pt x="85495" y="403083"/>
                  <a:pt x="80188" y="400050"/>
                </a:cubicBezTo>
                <a:cubicBezTo>
                  <a:pt x="77722" y="398641"/>
                  <a:pt x="75034" y="397649"/>
                  <a:pt x="72568" y="396240"/>
                </a:cubicBezTo>
                <a:cubicBezTo>
                  <a:pt x="70580" y="395104"/>
                  <a:pt x="68957" y="393332"/>
                  <a:pt x="66853" y="392430"/>
                </a:cubicBezTo>
                <a:cubicBezTo>
                  <a:pt x="64447" y="391399"/>
                  <a:pt x="61773" y="391160"/>
                  <a:pt x="59233" y="390525"/>
                </a:cubicBezTo>
                <a:cubicBezTo>
                  <a:pt x="69916" y="386964"/>
                  <a:pt x="63000" y="388133"/>
                  <a:pt x="80188" y="392430"/>
                </a:cubicBezTo>
                <a:cubicBezTo>
                  <a:pt x="82728" y="393065"/>
                  <a:pt x="85216" y="393965"/>
                  <a:pt x="87808" y="394335"/>
                </a:cubicBezTo>
                <a:cubicBezTo>
                  <a:pt x="104348" y="396698"/>
                  <a:pt x="96740" y="395359"/>
                  <a:pt x="110668" y="398145"/>
                </a:cubicBezTo>
                <a:cubicBezTo>
                  <a:pt x="120193" y="396875"/>
                  <a:pt x="129634" y="394335"/>
                  <a:pt x="139243" y="394335"/>
                </a:cubicBezTo>
                <a:cubicBezTo>
                  <a:pt x="179189" y="394335"/>
                  <a:pt x="131587" y="402343"/>
                  <a:pt x="162103" y="396240"/>
                </a:cubicBezTo>
                <a:cubicBezTo>
                  <a:pt x="158293" y="394335"/>
                  <a:pt x="154267" y="392812"/>
                  <a:pt x="150673" y="390525"/>
                </a:cubicBezTo>
                <a:cubicBezTo>
                  <a:pt x="133590" y="379654"/>
                  <a:pt x="147964" y="385177"/>
                  <a:pt x="135433" y="381000"/>
                </a:cubicBezTo>
                <a:cubicBezTo>
                  <a:pt x="137973" y="384175"/>
                  <a:pt x="139722" y="388193"/>
                  <a:pt x="143053" y="390525"/>
                </a:cubicBezTo>
                <a:cubicBezTo>
                  <a:pt x="146343" y="392828"/>
                  <a:pt x="150673" y="393065"/>
                  <a:pt x="154483" y="394335"/>
                </a:cubicBezTo>
                <a:lnTo>
                  <a:pt x="160198" y="396240"/>
                </a:lnTo>
                <a:cubicBezTo>
                  <a:pt x="175570" y="401364"/>
                  <a:pt x="163909" y="398020"/>
                  <a:pt x="196393" y="400050"/>
                </a:cubicBezTo>
                <a:cubicBezTo>
                  <a:pt x="202108" y="399415"/>
                  <a:pt x="208395" y="400717"/>
                  <a:pt x="213538" y="398145"/>
                </a:cubicBezTo>
                <a:cubicBezTo>
                  <a:pt x="215334" y="397247"/>
                  <a:pt x="213158" y="391123"/>
                  <a:pt x="211633" y="392430"/>
                </a:cubicBezTo>
                <a:cubicBezTo>
                  <a:pt x="206418" y="396900"/>
                  <a:pt x="200203" y="409575"/>
                  <a:pt x="200203" y="409575"/>
                </a:cubicBezTo>
                <a:cubicBezTo>
                  <a:pt x="200838" y="411480"/>
                  <a:pt x="200688" y="413870"/>
                  <a:pt x="202108" y="415290"/>
                </a:cubicBezTo>
                <a:cubicBezTo>
                  <a:pt x="203528" y="416710"/>
                  <a:pt x="205815" y="417195"/>
                  <a:pt x="207823" y="417195"/>
                </a:cubicBezTo>
                <a:cubicBezTo>
                  <a:pt x="219271" y="417195"/>
                  <a:pt x="230683" y="415925"/>
                  <a:pt x="242113" y="415290"/>
                </a:cubicBezTo>
                <a:cubicBezTo>
                  <a:pt x="241478" y="413385"/>
                  <a:pt x="240208" y="411583"/>
                  <a:pt x="240208" y="409575"/>
                </a:cubicBezTo>
                <a:cubicBezTo>
                  <a:pt x="240208" y="390509"/>
                  <a:pt x="250018" y="400365"/>
                  <a:pt x="270688" y="401955"/>
                </a:cubicBezTo>
                <a:cubicBezTo>
                  <a:pt x="277681" y="402493"/>
                  <a:pt x="284658" y="403225"/>
                  <a:pt x="291643" y="403860"/>
                </a:cubicBezTo>
                <a:cubicBezTo>
                  <a:pt x="293548" y="404495"/>
                  <a:pt x="295938" y="404345"/>
                  <a:pt x="297358" y="405765"/>
                </a:cubicBezTo>
                <a:cubicBezTo>
                  <a:pt x="304946" y="413353"/>
                  <a:pt x="288269" y="416977"/>
                  <a:pt x="310693" y="405765"/>
                </a:cubicBezTo>
                <a:cubicBezTo>
                  <a:pt x="311328" y="403860"/>
                  <a:pt x="312598" y="402058"/>
                  <a:pt x="312598" y="400050"/>
                </a:cubicBezTo>
                <a:cubicBezTo>
                  <a:pt x="312598" y="373615"/>
                  <a:pt x="311518" y="382960"/>
                  <a:pt x="282118" y="381000"/>
                </a:cubicBezTo>
                <a:cubicBezTo>
                  <a:pt x="260299" y="373727"/>
                  <a:pt x="281296" y="381134"/>
                  <a:pt x="253543" y="369570"/>
                </a:cubicBezTo>
                <a:cubicBezTo>
                  <a:pt x="251689" y="368798"/>
                  <a:pt x="249624" y="368563"/>
                  <a:pt x="247828" y="367665"/>
                </a:cubicBezTo>
                <a:cubicBezTo>
                  <a:pt x="245780" y="366641"/>
                  <a:pt x="244205" y="364785"/>
                  <a:pt x="242113" y="363855"/>
                </a:cubicBezTo>
                <a:cubicBezTo>
                  <a:pt x="231078" y="358951"/>
                  <a:pt x="232091" y="361980"/>
                  <a:pt x="223063" y="356235"/>
                </a:cubicBezTo>
                <a:cubicBezTo>
                  <a:pt x="218455" y="353302"/>
                  <a:pt x="214412" y="349520"/>
                  <a:pt x="209728" y="346710"/>
                </a:cubicBezTo>
                <a:cubicBezTo>
                  <a:pt x="208006" y="345677"/>
                  <a:pt x="205809" y="345703"/>
                  <a:pt x="204013" y="344805"/>
                </a:cubicBezTo>
                <a:cubicBezTo>
                  <a:pt x="201965" y="343781"/>
                  <a:pt x="200203" y="342265"/>
                  <a:pt x="198298" y="340995"/>
                </a:cubicBezTo>
                <a:cubicBezTo>
                  <a:pt x="181146" y="345283"/>
                  <a:pt x="201975" y="339769"/>
                  <a:pt x="175438" y="348615"/>
                </a:cubicBezTo>
                <a:cubicBezTo>
                  <a:pt x="172954" y="349443"/>
                  <a:pt x="170358" y="349885"/>
                  <a:pt x="167818" y="350520"/>
                </a:cubicBezTo>
                <a:cubicBezTo>
                  <a:pt x="162103" y="349250"/>
                  <a:pt x="156077" y="348962"/>
                  <a:pt x="150673" y="346710"/>
                </a:cubicBezTo>
                <a:cubicBezTo>
                  <a:pt x="148186" y="345674"/>
                  <a:pt x="147200" y="342489"/>
                  <a:pt x="144958" y="340995"/>
                </a:cubicBezTo>
                <a:cubicBezTo>
                  <a:pt x="143287" y="339881"/>
                  <a:pt x="141039" y="339988"/>
                  <a:pt x="139243" y="339090"/>
                </a:cubicBezTo>
                <a:cubicBezTo>
                  <a:pt x="126162" y="332550"/>
                  <a:pt x="142380" y="337050"/>
                  <a:pt x="124003" y="333375"/>
                </a:cubicBezTo>
                <a:cubicBezTo>
                  <a:pt x="111581" y="325094"/>
                  <a:pt x="124461" y="332389"/>
                  <a:pt x="99238" y="327660"/>
                </a:cubicBezTo>
                <a:cubicBezTo>
                  <a:pt x="95291" y="326920"/>
                  <a:pt x="91655" y="325004"/>
                  <a:pt x="87808" y="323850"/>
                </a:cubicBezTo>
                <a:cubicBezTo>
                  <a:pt x="85300" y="323098"/>
                  <a:pt x="82728" y="322580"/>
                  <a:pt x="80188" y="321945"/>
                </a:cubicBezTo>
                <a:cubicBezTo>
                  <a:pt x="84633" y="320040"/>
                  <a:pt x="88935" y="317759"/>
                  <a:pt x="93523" y="316230"/>
                </a:cubicBezTo>
                <a:cubicBezTo>
                  <a:pt x="106387" y="311942"/>
                  <a:pt x="120181" y="310517"/>
                  <a:pt x="133528" y="308610"/>
                </a:cubicBezTo>
                <a:cubicBezTo>
                  <a:pt x="129411" y="303463"/>
                  <a:pt x="125347" y="297665"/>
                  <a:pt x="120193" y="293370"/>
                </a:cubicBezTo>
                <a:cubicBezTo>
                  <a:pt x="118434" y="291904"/>
                  <a:pt x="116383" y="290830"/>
                  <a:pt x="114478" y="289560"/>
                </a:cubicBezTo>
                <a:cubicBezTo>
                  <a:pt x="113843" y="287655"/>
                  <a:pt x="110777" y="284743"/>
                  <a:pt x="112573" y="283845"/>
                </a:cubicBezTo>
                <a:cubicBezTo>
                  <a:pt x="114621" y="282821"/>
                  <a:pt x="116577" y="286134"/>
                  <a:pt x="118288" y="287655"/>
                </a:cubicBezTo>
                <a:cubicBezTo>
                  <a:pt x="124779" y="293425"/>
                  <a:pt x="128021" y="299189"/>
                  <a:pt x="135433" y="302895"/>
                </a:cubicBezTo>
                <a:cubicBezTo>
                  <a:pt x="137229" y="303793"/>
                  <a:pt x="139243" y="304165"/>
                  <a:pt x="141148" y="304800"/>
                </a:cubicBezTo>
                <a:cubicBezTo>
                  <a:pt x="144349" y="314402"/>
                  <a:pt x="140985" y="307926"/>
                  <a:pt x="150673" y="316230"/>
                </a:cubicBezTo>
                <a:cubicBezTo>
                  <a:pt x="152718" y="317983"/>
                  <a:pt x="154318" y="320220"/>
                  <a:pt x="156388" y="321945"/>
                </a:cubicBezTo>
                <a:cubicBezTo>
                  <a:pt x="171770" y="334763"/>
                  <a:pt x="189264" y="326800"/>
                  <a:pt x="211633" y="327660"/>
                </a:cubicBezTo>
                <a:cubicBezTo>
                  <a:pt x="213538" y="329565"/>
                  <a:pt x="215106" y="331881"/>
                  <a:pt x="217348" y="333375"/>
                </a:cubicBezTo>
                <a:cubicBezTo>
                  <a:pt x="219280" y="334663"/>
                  <a:pt x="229286" y="336677"/>
                  <a:pt x="230683" y="337185"/>
                </a:cubicBezTo>
                <a:cubicBezTo>
                  <a:pt x="253467" y="345470"/>
                  <a:pt x="234942" y="341085"/>
                  <a:pt x="253543" y="344805"/>
                </a:cubicBezTo>
                <a:cubicBezTo>
                  <a:pt x="258623" y="344170"/>
                  <a:pt x="264030" y="344801"/>
                  <a:pt x="268783" y="342900"/>
                </a:cubicBezTo>
                <a:cubicBezTo>
                  <a:pt x="270909" y="342050"/>
                  <a:pt x="270974" y="338804"/>
                  <a:pt x="272593" y="337185"/>
                </a:cubicBezTo>
                <a:cubicBezTo>
                  <a:pt x="274212" y="335566"/>
                  <a:pt x="276403" y="334645"/>
                  <a:pt x="278308" y="333375"/>
                </a:cubicBezTo>
                <a:cubicBezTo>
                  <a:pt x="291167" y="337661"/>
                  <a:pt x="276721" y="331153"/>
                  <a:pt x="287833" y="346710"/>
                </a:cubicBezTo>
                <a:cubicBezTo>
                  <a:pt x="289000" y="348344"/>
                  <a:pt x="291643" y="347980"/>
                  <a:pt x="293548" y="348615"/>
                </a:cubicBezTo>
                <a:cubicBezTo>
                  <a:pt x="301168" y="347980"/>
                  <a:pt x="309957" y="350815"/>
                  <a:pt x="316408" y="346710"/>
                </a:cubicBezTo>
                <a:cubicBezTo>
                  <a:pt x="319667" y="344636"/>
                  <a:pt x="316230" y="338735"/>
                  <a:pt x="314503" y="335280"/>
                </a:cubicBezTo>
                <a:cubicBezTo>
                  <a:pt x="313479" y="333232"/>
                  <a:pt x="310526" y="332960"/>
                  <a:pt x="308788" y="331470"/>
                </a:cubicBezTo>
                <a:cubicBezTo>
                  <a:pt x="306061" y="329132"/>
                  <a:pt x="303708" y="326390"/>
                  <a:pt x="301168" y="323850"/>
                </a:cubicBezTo>
                <a:cubicBezTo>
                  <a:pt x="297881" y="313989"/>
                  <a:pt x="301915" y="321011"/>
                  <a:pt x="293548" y="316230"/>
                </a:cubicBezTo>
                <a:cubicBezTo>
                  <a:pt x="290791" y="314655"/>
                  <a:pt x="288768" y="311935"/>
                  <a:pt x="285928" y="310515"/>
                </a:cubicBezTo>
                <a:cubicBezTo>
                  <a:pt x="277370" y="306236"/>
                  <a:pt x="268631" y="305737"/>
                  <a:pt x="259258" y="304800"/>
                </a:cubicBezTo>
                <a:cubicBezTo>
                  <a:pt x="251650" y="304039"/>
                  <a:pt x="244018" y="303530"/>
                  <a:pt x="236398" y="302895"/>
                </a:cubicBezTo>
                <a:cubicBezTo>
                  <a:pt x="217994" y="295533"/>
                  <a:pt x="234261" y="300961"/>
                  <a:pt x="204013" y="297180"/>
                </a:cubicBezTo>
                <a:cubicBezTo>
                  <a:pt x="196348" y="296222"/>
                  <a:pt x="188773" y="294640"/>
                  <a:pt x="181153" y="293370"/>
                </a:cubicBezTo>
                <a:cubicBezTo>
                  <a:pt x="180518" y="288290"/>
                  <a:pt x="182088" y="282390"/>
                  <a:pt x="179248" y="278130"/>
                </a:cubicBezTo>
                <a:cubicBezTo>
                  <a:pt x="177452" y="275436"/>
                  <a:pt x="172884" y="276927"/>
                  <a:pt x="169723" y="276225"/>
                </a:cubicBezTo>
                <a:cubicBezTo>
                  <a:pt x="167167" y="275657"/>
                  <a:pt x="164643" y="274955"/>
                  <a:pt x="162103" y="274320"/>
                </a:cubicBezTo>
                <a:cubicBezTo>
                  <a:pt x="159563" y="272415"/>
                  <a:pt x="156574" y="270994"/>
                  <a:pt x="154483" y="268605"/>
                </a:cubicBezTo>
                <a:cubicBezTo>
                  <a:pt x="152045" y="265818"/>
                  <a:pt x="147870" y="262672"/>
                  <a:pt x="148768" y="259080"/>
                </a:cubicBezTo>
                <a:cubicBezTo>
                  <a:pt x="149403" y="256540"/>
                  <a:pt x="153871" y="260266"/>
                  <a:pt x="156388" y="260985"/>
                </a:cubicBezTo>
                <a:cubicBezTo>
                  <a:pt x="158319" y="261537"/>
                  <a:pt x="160307" y="261992"/>
                  <a:pt x="162103" y="262890"/>
                </a:cubicBezTo>
                <a:cubicBezTo>
                  <a:pt x="173157" y="268417"/>
                  <a:pt x="162079" y="265500"/>
                  <a:pt x="175438" y="270510"/>
                </a:cubicBezTo>
                <a:cubicBezTo>
                  <a:pt x="177889" y="271429"/>
                  <a:pt x="180518" y="271780"/>
                  <a:pt x="183058" y="272415"/>
                </a:cubicBezTo>
                <a:cubicBezTo>
                  <a:pt x="199133" y="271569"/>
                  <a:pt x="219554" y="271196"/>
                  <a:pt x="236398" y="268605"/>
                </a:cubicBezTo>
                <a:cubicBezTo>
                  <a:pt x="238986" y="268207"/>
                  <a:pt x="241478" y="267335"/>
                  <a:pt x="244018" y="266700"/>
                </a:cubicBezTo>
                <a:cubicBezTo>
                  <a:pt x="252273" y="267335"/>
                  <a:pt x="260545" y="267781"/>
                  <a:pt x="268783" y="268605"/>
                </a:cubicBezTo>
                <a:cubicBezTo>
                  <a:pt x="273251" y="269052"/>
                  <a:pt x="280349" y="266383"/>
                  <a:pt x="282118" y="270510"/>
                </a:cubicBezTo>
                <a:cubicBezTo>
                  <a:pt x="283922" y="274719"/>
                  <a:pt x="274498" y="281940"/>
                  <a:pt x="274498" y="281940"/>
                </a:cubicBezTo>
                <a:cubicBezTo>
                  <a:pt x="275133" y="283845"/>
                  <a:pt x="274835" y="286401"/>
                  <a:pt x="276403" y="287655"/>
                </a:cubicBezTo>
                <a:cubicBezTo>
                  <a:pt x="278447" y="289291"/>
                  <a:pt x="281405" y="289560"/>
                  <a:pt x="284023" y="289560"/>
                </a:cubicBezTo>
                <a:cubicBezTo>
                  <a:pt x="296105" y="289560"/>
                  <a:pt x="308153" y="288290"/>
                  <a:pt x="320218" y="287655"/>
                </a:cubicBezTo>
                <a:cubicBezTo>
                  <a:pt x="324663" y="274320"/>
                  <a:pt x="327838" y="277495"/>
                  <a:pt x="318313" y="274320"/>
                </a:cubicBezTo>
                <a:cubicBezTo>
                  <a:pt x="319583" y="272415"/>
                  <a:pt x="322678" y="270826"/>
                  <a:pt x="322123" y="268605"/>
                </a:cubicBezTo>
                <a:cubicBezTo>
                  <a:pt x="321636" y="266657"/>
                  <a:pt x="318204" y="267598"/>
                  <a:pt x="316408" y="266700"/>
                </a:cubicBezTo>
                <a:cubicBezTo>
                  <a:pt x="298413" y="257702"/>
                  <a:pt x="314055" y="263376"/>
                  <a:pt x="301168" y="259080"/>
                </a:cubicBezTo>
                <a:cubicBezTo>
                  <a:pt x="298628" y="257175"/>
                  <a:pt x="295921" y="255474"/>
                  <a:pt x="293548" y="253365"/>
                </a:cubicBezTo>
                <a:cubicBezTo>
                  <a:pt x="290192" y="250382"/>
                  <a:pt x="287615" y="246534"/>
                  <a:pt x="284023" y="243840"/>
                </a:cubicBezTo>
                <a:cubicBezTo>
                  <a:pt x="282417" y="242635"/>
                  <a:pt x="280213" y="242570"/>
                  <a:pt x="278308" y="241935"/>
                </a:cubicBezTo>
                <a:cubicBezTo>
                  <a:pt x="243875" y="243960"/>
                  <a:pt x="238138" y="245384"/>
                  <a:pt x="200203" y="241935"/>
                </a:cubicBezTo>
                <a:cubicBezTo>
                  <a:pt x="194373" y="241405"/>
                  <a:pt x="188799" y="239273"/>
                  <a:pt x="183058" y="238125"/>
                </a:cubicBezTo>
                <a:cubicBezTo>
                  <a:pt x="179270" y="237367"/>
                  <a:pt x="175438" y="236855"/>
                  <a:pt x="171628" y="236220"/>
                </a:cubicBezTo>
                <a:cubicBezTo>
                  <a:pt x="169723" y="234950"/>
                  <a:pt x="167532" y="234029"/>
                  <a:pt x="165913" y="232410"/>
                </a:cubicBezTo>
                <a:cubicBezTo>
                  <a:pt x="164294" y="230791"/>
                  <a:pt x="163316" y="228637"/>
                  <a:pt x="162103" y="226695"/>
                </a:cubicBezTo>
                <a:cubicBezTo>
                  <a:pt x="160141" y="223555"/>
                  <a:pt x="158186" y="220407"/>
                  <a:pt x="156388" y="217170"/>
                </a:cubicBezTo>
                <a:cubicBezTo>
                  <a:pt x="155009" y="214688"/>
                  <a:pt x="154586" y="211558"/>
                  <a:pt x="152578" y="209550"/>
                </a:cubicBezTo>
                <a:cubicBezTo>
                  <a:pt x="151158" y="208130"/>
                  <a:pt x="144855" y="207645"/>
                  <a:pt x="146863" y="207645"/>
                </a:cubicBezTo>
                <a:cubicBezTo>
                  <a:pt x="155776" y="207645"/>
                  <a:pt x="164643" y="208915"/>
                  <a:pt x="173533" y="209550"/>
                </a:cubicBezTo>
                <a:cubicBezTo>
                  <a:pt x="183178" y="211157"/>
                  <a:pt x="194878" y="212981"/>
                  <a:pt x="204013" y="215265"/>
                </a:cubicBezTo>
                <a:lnTo>
                  <a:pt x="219253" y="219075"/>
                </a:lnTo>
                <a:lnTo>
                  <a:pt x="226873" y="220980"/>
                </a:lnTo>
                <a:cubicBezTo>
                  <a:pt x="233858" y="220345"/>
                  <a:pt x="241381" y="221838"/>
                  <a:pt x="247828" y="219075"/>
                </a:cubicBezTo>
                <a:cubicBezTo>
                  <a:pt x="250438" y="217956"/>
                  <a:pt x="242643" y="216726"/>
                  <a:pt x="240208" y="215265"/>
                </a:cubicBezTo>
                <a:cubicBezTo>
                  <a:pt x="236281" y="212909"/>
                  <a:pt x="232874" y="209693"/>
                  <a:pt x="228778" y="207645"/>
                </a:cubicBezTo>
                <a:cubicBezTo>
                  <a:pt x="224968" y="205740"/>
                  <a:pt x="220942" y="204217"/>
                  <a:pt x="217348" y="201930"/>
                </a:cubicBezTo>
                <a:cubicBezTo>
                  <a:pt x="213918" y="199747"/>
                  <a:pt x="204570" y="196750"/>
                  <a:pt x="207823" y="194310"/>
                </a:cubicBezTo>
                <a:cubicBezTo>
                  <a:pt x="212423" y="190860"/>
                  <a:pt x="219253" y="195580"/>
                  <a:pt x="224968" y="196215"/>
                </a:cubicBezTo>
                <a:cubicBezTo>
                  <a:pt x="246845" y="201684"/>
                  <a:pt x="219885" y="194037"/>
                  <a:pt x="238303" y="201930"/>
                </a:cubicBezTo>
                <a:cubicBezTo>
                  <a:pt x="240709" y="202961"/>
                  <a:pt x="243406" y="203116"/>
                  <a:pt x="245923" y="203835"/>
                </a:cubicBezTo>
                <a:cubicBezTo>
                  <a:pt x="247854" y="204387"/>
                  <a:pt x="249707" y="205188"/>
                  <a:pt x="251638" y="205740"/>
                </a:cubicBezTo>
                <a:cubicBezTo>
                  <a:pt x="254486" y="206554"/>
                  <a:pt x="261928" y="208027"/>
                  <a:pt x="264973" y="209550"/>
                </a:cubicBezTo>
                <a:cubicBezTo>
                  <a:pt x="267021" y="210574"/>
                  <a:pt x="268544" y="212556"/>
                  <a:pt x="270688" y="213360"/>
                </a:cubicBezTo>
                <a:cubicBezTo>
                  <a:pt x="273720" y="214497"/>
                  <a:pt x="277089" y="214413"/>
                  <a:pt x="280213" y="215265"/>
                </a:cubicBezTo>
                <a:cubicBezTo>
                  <a:pt x="284088" y="216322"/>
                  <a:pt x="291643" y="219075"/>
                  <a:pt x="291643" y="219075"/>
                </a:cubicBezTo>
                <a:cubicBezTo>
                  <a:pt x="297358" y="218440"/>
                  <a:pt x="303105" y="218044"/>
                  <a:pt x="308788" y="217170"/>
                </a:cubicBezTo>
                <a:cubicBezTo>
                  <a:pt x="311376" y="216772"/>
                  <a:pt x="315237" y="217607"/>
                  <a:pt x="316408" y="215265"/>
                </a:cubicBezTo>
                <a:cubicBezTo>
                  <a:pt x="317856" y="212369"/>
                  <a:pt x="316385" y="208375"/>
                  <a:pt x="314503" y="205740"/>
                </a:cubicBezTo>
                <a:cubicBezTo>
                  <a:pt x="312852" y="203429"/>
                  <a:pt x="309493" y="203049"/>
                  <a:pt x="306883" y="201930"/>
                </a:cubicBezTo>
                <a:cubicBezTo>
                  <a:pt x="300914" y="199372"/>
                  <a:pt x="296588" y="199262"/>
                  <a:pt x="289738" y="198120"/>
                </a:cubicBezTo>
                <a:cubicBezTo>
                  <a:pt x="286563" y="196215"/>
                  <a:pt x="283525" y="194061"/>
                  <a:pt x="280213" y="192405"/>
                </a:cubicBezTo>
                <a:cubicBezTo>
                  <a:pt x="278417" y="191507"/>
                  <a:pt x="276438" y="191017"/>
                  <a:pt x="274498" y="190500"/>
                </a:cubicBezTo>
                <a:cubicBezTo>
                  <a:pt x="266909" y="188476"/>
                  <a:pt x="259258" y="186690"/>
                  <a:pt x="251638" y="184785"/>
                </a:cubicBezTo>
                <a:cubicBezTo>
                  <a:pt x="240843" y="178435"/>
                  <a:pt x="228109" y="174591"/>
                  <a:pt x="219253" y="165735"/>
                </a:cubicBezTo>
                <a:cubicBezTo>
                  <a:pt x="205677" y="152159"/>
                  <a:pt x="221084" y="166819"/>
                  <a:pt x="207823" y="156210"/>
                </a:cubicBezTo>
                <a:cubicBezTo>
                  <a:pt x="205865" y="154643"/>
                  <a:pt x="191694" y="141823"/>
                  <a:pt x="186868" y="139065"/>
                </a:cubicBezTo>
                <a:cubicBezTo>
                  <a:pt x="185125" y="138069"/>
                  <a:pt x="183058" y="137795"/>
                  <a:pt x="181153" y="137160"/>
                </a:cubicBezTo>
                <a:cubicBezTo>
                  <a:pt x="178613" y="135255"/>
                  <a:pt x="170521" y="132449"/>
                  <a:pt x="173533" y="131445"/>
                </a:cubicBezTo>
                <a:cubicBezTo>
                  <a:pt x="181389" y="128826"/>
                  <a:pt x="186825" y="136186"/>
                  <a:pt x="192583" y="139065"/>
                </a:cubicBezTo>
                <a:cubicBezTo>
                  <a:pt x="200377" y="142962"/>
                  <a:pt x="196734" y="138411"/>
                  <a:pt x="204013" y="144780"/>
                </a:cubicBezTo>
                <a:cubicBezTo>
                  <a:pt x="214421" y="153887"/>
                  <a:pt x="212204" y="155543"/>
                  <a:pt x="224968" y="161925"/>
                </a:cubicBezTo>
                <a:cubicBezTo>
                  <a:pt x="231085" y="164984"/>
                  <a:pt x="237901" y="166486"/>
                  <a:pt x="244018" y="169545"/>
                </a:cubicBezTo>
                <a:lnTo>
                  <a:pt x="251638" y="173355"/>
                </a:lnTo>
                <a:cubicBezTo>
                  <a:pt x="254178" y="172720"/>
                  <a:pt x="256852" y="172481"/>
                  <a:pt x="259258" y="171450"/>
                </a:cubicBezTo>
                <a:cubicBezTo>
                  <a:pt x="261362" y="170548"/>
                  <a:pt x="262925" y="168664"/>
                  <a:pt x="264973" y="167640"/>
                </a:cubicBezTo>
                <a:cubicBezTo>
                  <a:pt x="266769" y="166742"/>
                  <a:pt x="268783" y="166370"/>
                  <a:pt x="270688" y="165735"/>
                </a:cubicBezTo>
                <a:cubicBezTo>
                  <a:pt x="274498" y="166370"/>
                  <a:pt x="278553" y="166154"/>
                  <a:pt x="282118" y="167640"/>
                </a:cubicBezTo>
                <a:cubicBezTo>
                  <a:pt x="286345" y="169401"/>
                  <a:pt x="289621" y="172904"/>
                  <a:pt x="293548" y="175260"/>
                </a:cubicBezTo>
                <a:cubicBezTo>
                  <a:pt x="317718" y="189762"/>
                  <a:pt x="287113" y="169700"/>
                  <a:pt x="306883" y="182880"/>
                </a:cubicBezTo>
                <a:cubicBezTo>
                  <a:pt x="308788" y="180975"/>
                  <a:pt x="310553" y="178918"/>
                  <a:pt x="312598" y="177165"/>
                </a:cubicBezTo>
                <a:cubicBezTo>
                  <a:pt x="315009" y="175099"/>
                  <a:pt x="317973" y="173695"/>
                  <a:pt x="320218" y="171450"/>
                </a:cubicBezTo>
                <a:cubicBezTo>
                  <a:pt x="321837" y="169831"/>
                  <a:pt x="322758" y="167640"/>
                  <a:pt x="324028" y="165735"/>
                </a:cubicBezTo>
                <a:cubicBezTo>
                  <a:pt x="322123" y="164465"/>
                  <a:pt x="320072" y="163391"/>
                  <a:pt x="318313" y="161925"/>
                </a:cubicBezTo>
                <a:cubicBezTo>
                  <a:pt x="316243" y="160200"/>
                  <a:pt x="314840" y="157704"/>
                  <a:pt x="312598" y="156210"/>
                </a:cubicBezTo>
                <a:cubicBezTo>
                  <a:pt x="310927" y="155096"/>
                  <a:pt x="308679" y="155203"/>
                  <a:pt x="306883" y="154305"/>
                </a:cubicBezTo>
                <a:cubicBezTo>
                  <a:pt x="303571" y="152649"/>
                  <a:pt x="300742" y="150094"/>
                  <a:pt x="297358" y="148590"/>
                </a:cubicBezTo>
                <a:cubicBezTo>
                  <a:pt x="289058" y="144901"/>
                  <a:pt x="289829" y="149044"/>
                  <a:pt x="282118" y="142875"/>
                </a:cubicBezTo>
                <a:cubicBezTo>
                  <a:pt x="245448" y="113539"/>
                  <a:pt x="293869" y="146899"/>
                  <a:pt x="259258" y="123825"/>
                </a:cubicBezTo>
                <a:cubicBezTo>
                  <a:pt x="257353" y="122555"/>
                  <a:pt x="255764" y="120570"/>
                  <a:pt x="253543" y="120015"/>
                </a:cubicBezTo>
                <a:lnTo>
                  <a:pt x="230683" y="114300"/>
                </a:lnTo>
                <a:cubicBezTo>
                  <a:pt x="228778" y="113030"/>
                  <a:pt x="226956" y="111626"/>
                  <a:pt x="224968" y="110490"/>
                </a:cubicBezTo>
                <a:cubicBezTo>
                  <a:pt x="222502" y="109081"/>
                  <a:pt x="219711" y="108255"/>
                  <a:pt x="217348" y="106680"/>
                </a:cubicBezTo>
                <a:cubicBezTo>
                  <a:pt x="202076" y="96499"/>
                  <a:pt x="206262" y="98670"/>
                  <a:pt x="215443" y="100965"/>
                </a:cubicBezTo>
                <a:cubicBezTo>
                  <a:pt x="217348" y="102235"/>
                  <a:pt x="219170" y="103639"/>
                  <a:pt x="221158" y="104775"/>
                </a:cubicBezTo>
                <a:cubicBezTo>
                  <a:pt x="223624" y="106184"/>
                  <a:pt x="226415" y="107010"/>
                  <a:pt x="228778" y="108585"/>
                </a:cubicBezTo>
                <a:cubicBezTo>
                  <a:pt x="232161" y="110840"/>
                  <a:pt x="234920" y="113950"/>
                  <a:pt x="238303" y="116205"/>
                </a:cubicBezTo>
                <a:cubicBezTo>
                  <a:pt x="240666" y="117780"/>
                  <a:pt x="243457" y="118606"/>
                  <a:pt x="245923" y="120015"/>
                </a:cubicBezTo>
                <a:cubicBezTo>
                  <a:pt x="247911" y="121151"/>
                  <a:pt x="249733" y="122555"/>
                  <a:pt x="251638" y="123825"/>
                </a:cubicBezTo>
                <a:cubicBezTo>
                  <a:pt x="252273" y="121285"/>
                  <a:pt x="252975" y="118761"/>
                  <a:pt x="253543" y="116205"/>
                </a:cubicBezTo>
                <a:cubicBezTo>
                  <a:pt x="254245" y="113044"/>
                  <a:pt x="254518" y="109781"/>
                  <a:pt x="255448" y="106680"/>
                </a:cubicBezTo>
                <a:cubicBezTo>
                  <a:pt x="256431" y="103405"/>
                  <a:pt x="258177" y="100399"/>
                  <a:pt x="259258" y="97155"/>
                </a:cubicBezTo>
                <a:cubicBezTo>
                  <a:pt x="260086" y="94671"/>
                  <a:pt x="260528" y="92075"/>
                  <a:pt x="261163" y="89535"/>
                </a:cubicBezTo>
                <a:cubicBezTo>
                  <a:pt x="259893" y="86360"/>
                  <a:pt x="259165" y="82910"/>
                  <a:pt x="257353" y="80010"/>
                </a:cubicBezTo>
                <a:cubicBezTo>
                  <a:pt x="255925" y="77725"/>
                  <a:pt x="250433" y="71885"/>
                  <a:pt x="251638" y="74295"/>
                </a:cubicBezTo>
                <a:cubicBezTo>
                  <a:pt x="253456" y="77932"/>
                  <a:pt x="256926" y="80489"/>
                  <a:pt x="259258" y="83820"/>
                </a:cubicBezTo>
                <a:cubicBezTo>
                  <a:pt x="261381" y="86853"/>
                  <a:pt x="263011" y="90205"/>
                  <a:pt x="264973" y="93345"/>
                </a:cubicBezTo>
                <a:cubicBezTo>
                  <a:pt x="268455" y="98916"/>
                  <a:pt x="270306" y="101091"/>
                  <a:pt x="274498" y="106680"/>
                </a:cubicBezTo>
                <a:cubicBezTo>
                  <a:pt x="275805" y="110600"/>
                  <a:pt x="276929" y="116813"/>
                  <a:pt x="282118" y="118110"/>
                </a:cubicBezTo>
                <a:cubicBezTo>
                  <a:pt x="285259" y="118895"/>
                  <a:pt x="288468" y="116840"/>
                  <a:pt x="291643" y="116205"/>
                </a:cubicBezTo>
                <a:cubicBezTo>
                  <a:pt x="292278" y="114300"/>
                  <a:pt x="293861" y="112473"/>
                  <a:pt x="293548" y="110490"/>
                </a:cubicBezTo>
                <a:cubicBezTo>
                  <a:pt x="291915" y="100145"/>
                  <a:pt x="289240" y="89945"/>
                  <a:pt x="285928" y="80010"/>
                </a:cubicBezTo>
                <a:cubicBezTo>
                  <a:pt x="285293" y="78105"/>
                  <a:pt x="284921" y="76091"/>
                  <a:pt x="284023" y="74295"/>
                </a:cubicBezTo>
                <a:cubicBezTo>
                  <a:pt x="282999" y="72247"/>
                  <a:pt x="281426" y="70522"/>
                  <a:pt x="280213" y="68580"/>
                </a:cubicBezTo>
                <a:cubicBezTo>
                  <a:pt x="272323" y="55956"/>
                  <a:pt x="277690" y="62247"/>
                  <a:pt x="268783" y="53340"/>
                </a:cubicBezTo>
                <a:cubicBezTo>
                  <a:pt x="271323" y="52705"/>
                  <a:pt x="273886" y="50716"/>
                  <a:pt x="276403" y="51435"/>
                </a:cubicBezTo>
                <a:cubicBezTo>
                  <a:pt x="278993" y="52175"/>
                  <a:pt x="279440" y="56852"/>
                  <a:pt x="282118" y="57150"/>
                </a:cubicBezTo>
                <a:cubicBezTo>
                  <a:pt x="286110" y="57594"/>
                  <a:pt x="289738" y="54610"/>
                  <a:pt x="293548" y="53340"/>
                </a:cubicBezTo>
                <a:lnTo>
                  <a:pt x="299263" y="51435"/>
                </a:lnTo>
                <a:cubicBezTo>
                  <a:pt x="300533" y="48260"/>
                  <a:pt x="301872" y="45112"/>
                  <a:pt x="303073" y="41910"/>
                </a:cubicBezTo>
                <a:cubicBezTo>
                  <a:pt x="303778" y="40030"/>
                  <a:pt x="304080" y="37991"/>
                  <a:pt x="304978" y="36195"/>
                </a:cubicBezTo>
                <a:cubicBezTo>
                  <a:pt x="307630" y="30891"/>
                  <a:pt x="310290" y="28978"/>
                  <a:pt x="314503" y="24765"/>
                </a:cubicBezTo>
                <a:cubicBezTo>
                  <a:pt x="315138" y="22860"/>
                  <a:pt x="315856" y="20981"/>
                  <a:pt x="316408" y="19050"/>
                </a:cubicBezTo>
                <a:cubicBezTo>
                  <a:pt x="317739" y="14391"/>
                  <a:pt x="319955" y="10148"/>
                  <a:pt x="316408" y="5715"/>
                </a:cubicBezTo>
                <a:cubicBezTo>
                  <a:pt x="314978" y="3927"/>
                  <a:pt x="312598" y="3175"/>
                  <a:pt x="310693" y="1905"/>
                </a:cubicBezTo>
                <a:cubicBezTo>
                  <a:pt x="313233" y="1270"/>
                  <a:pt x="315695" y="0"/>
                  <a:pt x="318313" y="0"/>
                </a:cubicBezTo>
                <a:cubicBezTo>
                  <a:pt x="320321" y="0"/>
                  <a:pt x="322273" y="930"/>
                  <a:pt x="324028" y="1905"/>
                </a:cubicBezTo>
                <a:cubicBezTo>
                  <a:pt x="328031" y="4129"/>
                  <a:pt x="331795" y="6778"/>
                  <a:pt x="335458" y="9525"/>
                </a:cubicBezTo>
                <a:cubicBezTo>
                  <a:pt x="337998" y="11430"/>
                  <a:pt x="340303" y="13698"/>
                  <a:pt x="343078" y="15240"/>
                </a:cubicBezTo>
                <a:cubicBezTo>
                  <a:pt x="371040" y="30774"/>
                  <a:pt x="338837" y="9873"/>
                  <a:pt x="358318" y="22860"/>
                </a:cubicBezTo>
                <a:cubicBezTo>
                  <a:pt x="357048" y="26670"/>
                  <a:pt x="356637" y="30884"/>
                  <a:pt x="354508" y="34290"/>
                </a:cubicBezTo>
                <a:cubicBezTo>
                  <a:pt x="353295" y="36232"/>
                  <a:pt x="350412" y="36481"/>
                  <a:pt x="348793" y="38100"/>
                </a:cubicBezTo>
                <a:cubicBezTo>
                  <a:pt x="347174" y="39719"/>
                  <a:pt x="346253" y="41910"/>
                  <a:pt x="344983" y="43815"/>
                </a:cubicBezTo>
                <a:cubicBezTo>
                  <a:pt x="345618" y="46990"/>
                  <a:pt x="346103" y="50199"/>
                  <a:pt x="346888" y="53340"/>
                </a:cubicBezTo>
                <a:cubicBezTo>
                  <a:pt x="350751" y="68791"/>
                  <a:pt x="353183" y="58781"/>
                  <a:pt x="379273" y="57150"/>
                </a:cubicBezTo>
                <a:cubicBezTo>
                  <a:pt x="381178" y="54610"/>
                  <a:pt x="382615" y="51639"/>
                  <a:pt x="384988" y="49530"/>
                </a:cubicBezTo>
                <a:cubicBezTo>
                  <a:pt x="388410" y="46488"/>
                  <a:pt x="396418" y="41910"/>
                  <a:pt x="396418" y="41910"/>
                </a:cubicBezTo>
                <a:lnTo>
                  <a:pt x="419278" y="43815"/>
                </a:lnTo>
                <a:cubicBezTo>
                  <a:pt x="421661" y="44898"/>
                  <a:pt x="419671" y="50181"/>
                  <a:pt x="417373" y="51435"/>
                </a:cubicBezTo>
                <a:cubicBezTo>
                  <a:pt x="411688" y="54536"/>
                  <a:pt x="404605" y="53674"/>
                  <a:pt x="398323" y="55245"/>
                </a:cubicBezTo>
                <a:lnTo>
                  <a:pt x="383083" y="59055"/>
                </a:lnTo>
                <a:cubicBezTo>
                  <a:pt x="377455" y="75940"/>
                  <a:pt x="378829" y="66493"/>
                  <a:pt x="381178" y="87630"/>
                </a:cubicBezTo>
                <a:cubicBezTo>
                  <a:pt x="386258" y="86995"/>
                  <a:pt x="391412" y="86798"/>
                  <a:pt x="396418" y="85725"/>
                </a:cubicBezTo>
                <a:cubicBezTo>
                  <a:pt x="400345" y="84884"/>
                  <a:pt x="403863" y="82413"/>
                  <a:pt x="407848" y="81915"/>
                </a:cubicBezTo>
                <a:lnTo>
                  <a:pt x="423088" y="80010"/>
                </a:lnTo>
                <a:cubicBezTo>
                  <a:pt x="424993" y="79375"/>
                  <a:pt x="429438" y="76200"/>
                  <a:pt x="428803" y="78105"/>
                </a:cubicBezTo>
                <a:cubicBezTo>
                  <a:pt x="427667" y="81513"/>
                  <a:pt x="424540" y="84446"/>
                  <a:pt x="421183" y="85725"/>
                </a:cubicBezTo>
                <a:cubicBezTo>
                  <a:pt x="410820" y="89673"/>
                  <a:pt x="388798" y="93345"/>
                  <a:pt x="388798" y="93345"/>
                </a:cubicBezTo>
                <a:cubicBezTo>
                  <a:pt x="371035" y="117029"/>
                  <a:pt x="398265" y="79472"/>
                  <a:pt x="377368" y="114300"/>
                </a:cubicBezTo>
                <a:cubicBezTo>
                  <a:pt x="375982" y="116610"/>
                  <a:pt x="368970" y="119771"/>
                  <a:pt x="371653" y="120015"/>
                </a:cubicBezTo>
                <a:cubicBezTo>
                  <a:pt x="380596" y="120828"/>
                  <a:pt x="389390" y="117129"/>
                  <a:pt x="398323" y="116205"/>
                </a:cubicBezTo>
                <a:cubicBezTo>
                  <a:pt x="407818" y="115223"/>
                  <a:pt x="417373" y="114935"/>
                  <a:pt x="426898" y="114300"/>
                </a:cubicBezTo>
                <a:cubicBezTo>
                  <a:pt x="430073" y="113665"/>
                  <a:pt x="433391" y="113532"/>
                  <a:pt x="436423" y="112395"/>
                </a:cubicBezTo>
                <a:cubicBezTo>
                  <a:pt x="438567" y="111591"/>
                  <a:pt x="441114" y="106537"/>
                  <a:pt x="442138" y="108585"/>
                </a:cubicBezTo>
                <a:cubicBezTo>
                  <a:pt x="443408" y="111125"/>
                  <a:pt x="439737" y="113739"/>
                  <a:pt x="438328" y="116205"/>
                </a:cubicBezTo>
                <a:cubicBezTo>
                  <a:pt x="437192" y="118193"/>
                  <a:pt x="436256" y="120430"/>
                  <a:pt x="434518" y="121920"/>
                </a:cubicBezTo>
                <a:cubicBezTo>
                  <a:pt x="427030" y="128338"/>
                  <a:pt x="424414" y="127751"/>
                  <a:pt x="415468" y="129540"/>
                </a:cubicBezTo>
                <a:cubicBezTo>
                  <a:pt x="412928" y="131445"/>
                  <a:pt x="410605" y="133680"/>
                  <a:pt x="407848" y="135255"/>
                </a:cubicBezTo>
                <a:cubicBezTo>
                  <a:pt x="403986" y="137462"/>
                  <a:pt x="393501" y="138599"/>
                  <a:pt x="390703" y="139065"/>
                </a:cubicBezTo>
                <a:cubicBezTo>
                  <a:pt x="388163" y="140335"/>
                  <a:pt x="385720" y="141820"/>
                  <a:pt x="383083" y="142875"/>
                </a:cubicBezTo>
                <a:lnTo>
                  <a:pt x="365938" y="148590"/>
                </a:lnTo>
                <a:lnTo>
                  <a:pt x="360223" y="150495"/>
                </a:lnTo>
                <a:lnTo>
                  <a:pt x="354508" y="152400"/>
                </a:lnTo>
                <a:cubicBezTo>
                  <a:pt x="355143" y="161290"/>
                  <a:pt x="348940" y="174213"/>
                  <a:pt x="356413" y="179070"/>
                </a:cubicBezTo>
                <a:cubicBezTo>
                  <a:pt x="366543" y="185654"/>
                  <a:pt x="380560" y="178069"/>
                  <a:pt x="392608" y="177165"/>
                </a:cubicBezTo>
                <a:cubicBezTo>
                  <a:pt x="405966" y="176163"/>
                  <a:pt x="432613" y="173355"/>
                  <a:pt x="432613" y="173355"/>
                </a:cubicBezTo>
                <a:cubicBezTo>
                  <a:pt x="435153" y="172085"/>
                  <a:pt x="437574" y="170542"/>
                  <a:pt x="440233" y="169545"/>
                </a:cubicBezTo>
                <a:cubicBezTo>
                  <a:pt x="442684" y="168626"/>
                  <a:pt x="445511" y="168811"/>
                  <a:pt x="447853" y="167640"/>
                </a:cubicBezTo>
                <a:cubicBezTo>
                  <a:pt x="474043" y="154545"/>
                  <a:pt x="453466" y="160522"/>
                  <a:pt x="470713" y="156210"/>
                </a:cubicBezTo>
                <a:lnTo>
                  <a:pt x="476428" y="139065"/>
                </a:lnTo>
                <a:lnTo>
                  <a:pt x="478333" y="133350"/>
                </a:lnTo>
                <a:cubicBezTo>
                  <a:pt x="474864" y="122943"/>
                  <a:pt x="476472" y="128664"/>
                  <a:pt x="480238" y="135255"/>
                </a:cubicBezTo>
                <a:cubicBezTo>
                  <a:pt x="481374" y="137243"/>
                  <a:pt x="482778" y="139065"/>
                  <a:pt x="484048" y="140970"/>
                </a:cubicBezTo>
                <a:cubicBezTo>
                  <a:pt x="484683" y="144145"/>
                  <a:pt x="485101" y="147371"/>
                  <a:pt x="485953" y="150495"/>
                </a:cubicBezTo>
                <a:cubicBezTo>
                  <a:pt x="487010" y="154370"/>
                  <a:pt x="491173" y="158165"/>
                  <a:pt x="489763" y="161925"/>
                </a:cubicBezTo>
                <a:cubicBezTo>
                  <a:pt x="488562" y="165127"/>
                  <a:pt x="483639" y="165383"/>
                  <a:pt x="480238" y="165735"/>
                </a:cubicBezTo>
                <a:cubicBezTo>
                  <a:pt x="465066" y="167305"/>
                  <a:pt x="449758" y="167005"/>
                  <a:pt x="434518" y="167640"/>
                </a:cubicBezTo>
                <a:cubicBezTo>
                  <a:pt x="431978" y="168910"/>
                  <a:pt x="429170" y="169746"/>
                  <a:pt x="426898" y="171450"/>
                </a:cubicBezTo>
                <a:cubicBezTo>
                  <a:pt x="424024" y="173605"/>
                  <a:pt x="421616" y="176343"/>
                  <a:pt x="419278" y="179070"/>
                </a:cubicBezTo>
                <a:cubicBezTo>
                  <a:pt x="417788" y="180808"/>
                  <a:pt x="417256" y="183355"/>
                  <a:pt x="415468" y="184785"/>
                </a:cubicBezTo>
                <a:cubicBezTo>
                  <a:pt x="413900" y="186039"/>
                  <a:pt x="411658" y="186055"/>
                  <a:pt x="409753" y="186690"/>
                </a:cubicBezTo>
                <a:cubicBezTo>
                  <a:pt x="407213" y="188595"/>
                  <a:pt x="404908" y="190863"/>
                  <a:pt x="402133" y="192405"/>
                </a:cubicBezTo>
                <a:cubicBezTo>
                  <a:pt x="376864" y="206444"/>
                  <a:pt x="404003" y="189565"/>
                  <a:pt x="386893" y="198120"/>
                </a:cubicBezTo>
                <a:cubicBezTo>
                  <a:pt x="384845" y="199144"/>
                  <a:pt x="383226" y="200906"/>
                  <a:pt x="381178" y="201930"/>
                </a:cubicBezTo>
                <a:cubicBezTo>
                  <a:pt x="365404" y="209817"/>
                  <a:pt x="386126" y="196726"/>
                  <a:pt x="369748" y="207645"/>
                </a:cubicBezTo>
                <a:cubicBezTo>
                  <a:pt x="369106" y="208608"/>
                  <a:pt x="362906" y="216822"/>
                  <a:pt x="364033" y="219075"/>
                </a:cubicBezTo>
                <a:cubicBezTo>
                  <a:pt x="364931" y="220871"/>
                  <a:pt x="367843" y="220345"/>
                  <a:pt x="369748" y="220980"/>
                </a:cubicBezTo>
                <a:cubicBezTo>
                  <a:pt x="372288" y="220345"/>
                  <a:pt x="374962" y="220106"/>
                  <a:pt x="377368" y="219075"/>
                </a:cubicBezTo>
                <a:cubicBezTo>
                  <a:pt x="379472" y="218173"/>
                  <a:pt x="380793" y="215265"/>
                  <a:pt x="383083" y="215265"/>
                </a:cubicBezTo>
                <a:cubicBezTo>
                  <a:pt x="397743" y="215265"/>
                  <a:pt x="412291" y="217823"/>
                  <a:pt x="426898" y="219075"/>
                </a:cubicBezTo>
                <a:lnTo>
                  <a:pt x="449758" y="220980"/>
                </a:lnTo>
                <a:cubicBezTo>
                  <a:pt x="483208" y="218193"/>
                  <a:pt x="467945" y="226517"/>
                  <a:pt x="474523" y="213360"/>
                </a:cubicBezTo>
                <a:cubicBezTo>
                  <a:pt x="475547" y="211312"/>
                  <a:pt x="477002" y="209508"/>
                  <a:pt x="478333" y="207645"/>
                </a:cubicBezTo>
                <a:cubicBezTo>
                  <a:pt x="480178" y="205061"/>
                  <a:pt x="486588" y="198120"/>
                  <a:pt x="484048" y="200025"/>
                </a:cubicBezTo>
                <a:cubicBezTo>
                  <a:pt x="479019" y="203797"/>
                  <a:pt x="475158" y="208915"/>
                  <a:pt x="470713" y="213360"/>
                </a:cubicBezTo>
                <a:lnTo>
                  <a:pt x="464998" y="219075"/>
                </a:lnTo>
                <a:cubicBezTo>
                  <a:pt x="463093" y="220980"/>
                  <a:pt x="456602" y="225058"/>
                  <a:pt x="459283" y="224790"/>
                </a:cubicBezTo>
                <a:lnTo>
                  <a:pt x="478333" y="222885"/>
                </a:lnTo>
                <a:cubicBezTo>
                  <a:pt x="486667" y="221905"/>
                  <a:pt x="494830" y="220453"/>
                  <a:pt x="503098" y="219075"/>
                </a:cubicBezTo>
                <a:cubicBezTo>
                  <a:pt x="535802" y="225021"/>
                  <a:pt x="527967" y="221836"/>
                  <a:pt x="495478" y="224790"/>
                </a:cubicBezTo>
                <a:cubicBezTo>
                  <a:pt x="477722" y="226404"/>
                  <a:pt x="487566" y="225991"/>
                  <a:pt x="474523" y="228600"/>
                </a:cubicBezTo>
                <a:cubicBezTo>
                  <a:pt x="470735" y="229358"/>
                  <a:pt x="466893" y="229814"/>
                  <a:pt x="463093" y="230505"/>
                </a:cubicBezTo>
                <a:cubicBezTo>
                  <a:pt x="459907" y="231084"/>
                  <a:pt x="456743" y="231775"/>
                  <a:pt x="453568" y="232410"/>
                </a:cubicBezTo>
                <a:cubicBezTo>
                  <a:pt x="437065" y="243412"/>
                  <a:pt x="463379" y="226211"/>
                  <a:pt x="436423" y="241935"/>
                </a:cubicBezTo>
                <a:cubicBezTo>
                  <a:pt x="432468" y="244242"/>
                  <a:pt x="429526" y="248907"/>
                  <a:pt x="424993" y="249555"/>
                </a:cubicBezTo>
                <a:cubicBezTo>
                  <a:pt x="422014" y="249981"/>
                  <a:pt x="395346" y="253579"/>
                  <a:pt x="386893" y="255270"/>
                </a:cubicBezTo>
                <a:cubicBezTo>
                  <a:pt x="352034" y="262242"/>
                  <a:pt x="384722" y="256584"/>
                  <a:pt x="358318" y="260985"/>
                </a:cubicBezTo>
                <a:cubicBezTo>
                  <a:pt x="357683" y="262890"/>
                  <a:pt x="356413" y="264692"/>
                  <a:pt x="356413" y="266700"/>
                </a:cubicBezTo>
                <a:cubicBezTo>
                  <a:pt x="356413" y="271780"/>
                  <a:pt x="361493" y="273050"/>
                  <a:pt x="356413" y="278130"/>
                </a:cubicBezTo>
                <a:cubicBezTo>
                  <a:pt x="354993" y="279550"/>
                  <a:pt x="352544" y="279244"/>
                  <a:pt x="350698" y="280035"/>
                </a:cubicBezTo>
                <a:cubicBezTo>
                  <a:pt x="334220" y="287097"/>
                  <a:pt x="350766" y="281282"/>
                  <a:pt x="337363" y="285750"/>
                </a:cubicBezTo>
                <a:cubicBezTo>
                  <a:pt x="337973" y="288191"/>
                  <a:pt x="339807" y="296352"/>
                  <a:pt x="341173" y="299085"/>
                </a:cubicBezTo>
                <a:cubicBezTo>
                  <a:pt x="342197" y="301133"/>
                  <a:pt x="343713" y="302895"/>
                  <a:pt x="344983" y="304800"/>
                </a:cubicBezTo>
                <a:cubicBezTo>
                  <a:pt x="351333" y="304165"/>
                  <a:pt x="357934" y="304772"/>
                  <a:pt x="364033" y="302895"/>
                </a:cubicBezTo>
                <a:cubicBezTo>
                  <a:pt x="366608" y="302103"/>
                  <a:pt x="368094" y="299307"/>
                  <a:pt x="369748" y="297180"/>
                </a:cubicBezTo>
                <a:cubicBezTo>
                  <a:pt x="372559" y="293566"/>
                  <a:pt x="377368" y="285750"/>
                  <a:pt x="377368" y="285750"/>
                </a:cubicBezTo>
                <a:cubicBezTo>
                  <a:pt x="382448" y="287020"/>
                  <a:pt x="387556" y="288182"/>
                  <a:pt x="392608" y="289560"/>
                </a:cubicBezTo>
                <a:cubicBezTo>
                  <a:pt x="394545" y="290088"/>
                  <a:pt x="396315" y="291465"/>
                  <a:pt x="398323" y="291465"/>
                </a:cubicBezTo>
                <a:cubicBezTo>
                  <a:pt x="409137" y="291465"/>
                  <a:pt x="419913" y="290195"/>
                  <a:pt x="430708" y="289560"/>
                </a:cubicBezTo>
                <a:cubicBezTo>
                  <a:pt x="432613" y="288290"/>
                  <a:pt x="434279" y="286554"/>
                  <a:pt x="436423" y="285750"/>
                </a:cubicBezTo>
                <a:cubicBezTo>
                  <a:pt x="443232" y="283197"/>
                  <a:pt x="466842" y="282104"/>
                  <a:pt x="468808" y="281940"/>
                </a:cubicBezTo>
                <a:cubicBezTo>
                  <a:pt x="487223" y="282575"/>
                  <a:pt x="505758" y="281650"/>
                  <a:pt x="524053" y="283845"/>
                </a:cubicBezTo>
                <a:cubicBezTo>
                  <a:pt x="526873" y="284183"/>
                  <a:pt x="519244" y="287253"/>
                  <a:pt x="516433" y="287655"/>
                </a:cubicBezTo>
                <a:cubicBezTo>
                  <a:pt x="514445" y="287939"/>
                  <a:pt x="512623" y="286385"/>
                  <a:pt x="510718" y="285750"/>
                </a:cubicBezTo>
                <a:lnTo>
                  <a:pt x="415468" y="291465"/>
                </a:lnTo>
                <a:cubicBezTo>
                  <a:pt x="411615" y="291740"/>
                  <a:pt x="407493" y="291643"/>
                  <a:pt x="404038" y="293370"/>
                </a:cubicBezTo>
                <a:cubicBezTo>
                  <a:pt x="400825" y="294976"/>
                  <a:pt x="398958" y="298450"/>
                  <a:pt x="396418" y="300990"/>
                </a:cubicBezTo>
                <a:cubicBezTo>
                  <a:pt x="395783" y="302895"/>
                  <a:pt x="395065" y="304774"/>
                  <a:pt x="394513" y="306705"/>
                </a:cubicBezTo>
                <a:cubicBezTo>
                  <a:pt x="393794" y="309222"/>
                  <a:pt x="394332" y="312355"/>
                  <a:pt x="392608" y="314325"/>
                </a:cubicBezTo>
                <a:cubicBezTo>
                  <a:pt x="389593" y="317771"/>
                  <a:pt x="385522" y="320497"/>
                  <a:pt x="381178" y="321945"/>
                </a:cubicBezTo>
                <a:lnTo>
                  <a:pt x="369748" y="325755"/>
                </a:lnTo>
                <a:cubicBezTo>
                  <a:pt x="368985" y="328805"/>
                  <a:pt x="365424" y="343877"/>
                  <a:pt x="364033" y="344805"/>
                </a:cubicBezTo>
                <a:cubicBezTo>
                  <a:pt x="355676" y="350376"/>
                  <a:pt x="360150" y="347241"/>
                  <a:pt x="350698" y="354330"/>
                </a:cubicBezTo>
                <a:cubicBezTo>
                  <a:pt x="348007" y="362402"/>
                  <a:pt x="345974" y="362890"/>
                  <a:pt x="360223" y="358140"/>
                </a:cubicBezTo>
                <a:cubicBezTo>
                  <a:pt x="370603" y="354680"/>
                  <a:pt x="370829" y="353249"/>
                  <a:pt x="377368" y="346710"/>
                </a:cubicBezTo>
                <a:cubicBezTo>
                  <a:pt x="378638" y="340360"/>
                  <a:pt x="378033" y="333321"/>
                  <a:pt x="381178" y="327660"/>
                </a:cubicBezTo>
                <a:cubicBezTo>
                  <a:pt x="382153" y="325905"/>
                  <a:pt x="385047" y="328774"/>
                  <a:pt x="386893" y="329565"/>
                </a:cubicBezTo>
                <a:cubicBezTo>
                  <a:pt x="400839" y="335542"/>
                  <a:pt x="388084" y="331768"/>
                  <a:pt x="402133" y="335280"/>
                </a:cubicBezTo>
                <a:cubicBezTo>
                  <a:pt x="407848" y="333375"/>
                  <a:pt x="413708" y="331859"/>
                  <a:pt x="419278" y="329565"/>
                </a:cubicBezTo>
                <a:cubicBezTo>
                  <a:pt x="424530" y="327402"/>
                  <a:pt x="428838" y="321945"/>
                  <a:pt x="434518" y="321945"/>
                </a:cubicBezTo>
                <a:cubicBezTo>
                  <a:pt x="437693" y="321945"/>
                  <a:pt x="431227" y="327514"/>
                  <a:pt x="428803" y="329565"/>
                </a:cubicBezTo>
                <a:cubicBezTo>
                  <a:pt x="417925" y="338770"/>
                  <a:pt x="408315" y="343721"/>
                  <a:pt x="396418" y="350520"/>
                </a:cubicBezTo>
                <a:cubicBezTo>
                  <a:pt x="400228" y="351155"/>
                  <a:pt x="403985" y="352425"/>
                  <a:pt x="407848" y="352425"/>
                </a:cubicBezTo>
                <a:cubicBezTo>
                  <a:pt x="416604" y="352425"/>
                  <a:pt x="419860" y="350961"/>
                  <a:pt x="426898" y="348615"/>
                </a:cubicBezTo>
                <a:cubicBezTo>
                  <a:pt x="430708" y="344805"/>
                  <a:pt x="439497" y="331925"/>
                  <a:pt x="438328" y="337185"/>
                </a:cubicBezTo>
                <a:cubicBezTo>
                  <a:pt x="434082" y="356290"/>
                  <a:pt x="440072" y="352479"/>
                  <a:pt x="428803" y="356235"/>
                </a:cubicBezTo>
                <a:cubicBezTo>
                  <a:pt x="426898" y="358140"/>
                  <a:pt x="423088" y="359256"/>
                  <a:pt x="423088" y="361950"/>
                </a:cubicBezTo>
                <a:cubicBezTo>
                  <a:pt x="423088" y="364240"/>
                  <a:pt x="426651" y="364978"/>
                  <a:pt x="428803" y="365760"/>
                </a:cubicBezTo>
                <a:cubicBezTo>
                  <a:pt x="433724" y="367549"/>
                  <a:pt x="438963" y="368300"/>
                  <a:pt x="444043" y="369570"/>
                </a:cubicBezTo>
                <a:cubicBezTo>
                  <a:pt x="503312" y="366366"/>
                  <a:pt x="510360" y="388504"/>
                  <a:pt x="516433" y="358140"/>
                </a:cubicBezTo>
                <a:cubicBezTo>
                  <a:pt x="517191" y="354352"/>
                  <a:pt x="517703" y="350520"/>
                  <a:pt x="518338" y="346710"/>
                </a:cubicBezTo>
                <a:cubicBezTo>
                  <a:pt x="517703" y="344170"/>
                  <a:pt x="515798" y="341630"/>
                  <a:pt x="516433" y="339090"/>
                </a:cubicBezTo>
                <a:cubicBezTo>
                  <a:pt x="518435" y="331081"/>
                  <a:pt x="525958" y="316230"/>
                  <a:pt x="525958" y="316230"/>
                </a:cubicBezTo>
                <a:cubicBezTo>
                  <a:pt x="526593" y="318135"/>
                  <a:pt x="527863" y="319937"/>
                  <a:pt x="527863" y="321945"/>
                </a:cubicBezTo>
                <a:cubicBezTo>
                  <a:pt x="527863" y="323953"/>
                  <a:pt x="526445" y="325712"/>
                  <a:pt x="525958" y="327660"/>
                </a:cubicBezTo>
                <a:cubicBezTo>
                  <a:pt x="525173" y="330801"/>
                  <a:pt x="524688" y="334010"/>
                  <a:pt x="524053" y="337185"/>
                </a:cubicBezTo>
                <a:cubicBezTo>
                  <a:pt x="526593" y="337820"/>
                  <a:pt x="529055" y="339090"/>
                  <a:pt x="531673" y="339090"/>
                </a:cubicBezTo>
                <a:cubicBezTo>
                  <a:pt x="535536" y="339090"/>
                  <a:pt x="539315" y="337943"/>
                  <a:pt x="543103" y="337185"/>
                </a:cubicBezTo>
                <a:cubicBezTo>
                  <a:pt x="552574" y="335291"/>
                  <a:pt x="564242" y="332679"/>
                  <a:pt x="573583" y="329565"/>
                </a:cubicBezTo>
                <a:cubicBezTo>
                  <a:pt x="576067" y="328737"/>
                  <a:pt x="568561" y="331145"/>
                  <a:pt x="565963" y="331470"/>
                </a:cubicBezTo>
                <a:cubicBezTo>
                  <a:pt x="558376" y="332418"/>
                  <a:pt x="550723" y="332740"/>
                  <a:pt x="543103" y="333375"/>
                </a:cubicBezTo>
                <a:cubicBezTo>
                  <a:pt x="539928" y="334645"/>
                  <a:pt x="536423" y="335288"/>
                  <a:pt x="533578" y="337185"/>
                </a:cubicBezTo>
                <a:cubicBezTo>
                  <a:pt x="522718" y="344425"/>
                  <a:pt x="528111" y="342404"/>
                  <a:pt x="524053" y="350520"/>
                </a:cubicBezTo>
                <a:cubicBezTo>
                  <a:pt x="523029" y="352568"/>
                  <a:pt x="521513" y="354330"/>
                  <a:pt x="520243" y="356235"/>
                </a:cubicBezTo>
                <a:cubicBezTo>
                  <a:pt x="519608" y="358775"/>
                  <a:pt x="519057" y="361338"/>
                  <a:pt x="518338" y="363855"/>
                </a:cubicBezTo>
                <a:cubicBezTo>
                  <a:pt x="517786" y="365786"/>
                  <a:pt x="516869" y="367610"/>
                  <a:pt x="516433" y="369570"/>
                </a:cubicBezTo>
                <a:cubicBezTo>
                  <a:pt x="515595" y="373341"/>
                  <a:pt x="516515" y="377688"/>
                  <a:pt x="514528" y="381000"/>
                </a:cubicBezTo>
                <a:cubicBezTo>
                  <a:pt x="510645" y="387471"/>
                  <a:pt x="505299" y="388521"/>
                  <a:pt x="499288" y="390525"/>
                </a:cubicBezTo>
                <a:cubicBezTo>
                  <a:pt x="497383" y="389255"/>
                  <a:pt x="495621" y="387739"/>
                  <a:pt x="493573" y="386715"/>
                </a:cubicBezTo>
                <a:cubicBezTo>
                  <a:pt x="489668" y="384762"/>
                  <a:pt x="481956" y="383630"/>
                  <a:pt x="478333" y="382905"/>
                </a:cubicBezTo>
                <a:cubicBezTo>
                  <a:pt x="463728" y="383540"/>
                  <a:pt x="449094" y="383689"/>
                  <a:pt x="434518" y="384810"/>
                </a:cubicBezTo>
                <a:cubicBezTo>
                  <a:pt x="432516" y="384964"/>
                  <a:pt x="430751" y="386228"/>
                  <a:pt x="428803" y="386715"/>
                </a:cubicBezTo>
                <a:cubicBezTo>
                  <a:pt x="425662" y="387500"/>
                  <a:pt x="422453" y="387985"/>
                  <a:pt x="419278" y="388620"/>
                </a:cubicBezTo>
                <a:cubicBezTo>
                  <a:pt x="411654" y="393703"/>
                  <a:pt x="414291" y="392512"/>
                  <a:pt x="404038" y="396240"/>
                </a:cubicBezTo>
                <a:cubicBezTo>
                  <a:pt x="400264" y="397612"/>
                  <a:pt x="395950" y="397822"/>
                  <a:pt x="392608" y="400050"/>
                </a:cubicBezTo>
                <a:cubicBezTo>
                  <a:pt x="378536" y="409431"/>
                  <a:pt x="384841" y="404923"/>
                  <a:pt x="373558" y="413385"/>
                </a:cubicBezTo>
                <a:cubicBezTo>
                  <a:pt x="367930" y="412447"/>
                  <a:pt x="360192" y="409596"/>
                  <a:pt x="354508" y="413385"/>
                </a:cubicBezTo>
                <a:cubicBezTo>
                  <a:pt x="352603" y="414655"/>
                  <a:pt x="351968" y="417195"/>
                  <a:pt x="350698" y="419100"/>
                </a:cubicBezTo>
                <a:cubicBezTo>
                  <a:pt x="355778" y="419735"/>
                  <a:pt x="360901" y="420089"/>
                  <a:pt x="365938" y="421005"/>
                </a:cubicBezTo>
                <a:cubicBezTo>
                  <a:pt x="367914" y="421364"/>
                  <a:pt x="369645" y="422910"/>
                  <a:pt x="371653" y="422910"/>
                </a:cubicBezTo>
                <a:cubicBezTo>
                  <a:pt x="383101" y="422910"/>
                  <a:pt x="394513" y="421640"/>
                  <a:pt x="405943" y="421005"/>
                </a:cubicBezTo>
                <a:cubicBezTo>
                  <a:pt x="424679" y="413510"/>
                  <a:pt x="406526" y="419100"/>
                  <a:pt x="436423" y="419100"/>
                </a:cubicBezTo>
                <a:cubicBezTo>
                  <a:pt x="466910" y="419100"/>
                  <a:pt x="497383" y="417830"/>
                  <a:pt x="527863" y="417195"/>
                </a:cubicBezTo>
                <a:cubicBezTo>
                  <a:pt x="538546" y="413634"/>
                  <a:pt x="531630" y="415777"/>
                  <a:pt x="548818" y="411480"/>
                </a:cubicBezTo>
                <a:lnTo>
                  <a:pt x="556438" y="409575"/>
                </a:lnTo>
                <a:cubicBezTo>
                  <a:pt x="558978" y="408940"/>
                  <a:pt x="561475" y="408100"/>
                  <a:pt x="564058" y="407670"/>
                </a:cubicBezTo>
                <a:cubicBezTo>
                  <a:pt x="577469" y="405435"/>
                  <a:pt x="571824" y="406986"/>
                  <a:pt x="581203" y="403860"/>
                </a:cubicBezTo>
                <a:cubicBezTo>
                  <a:pt x="586918" y="404495"/>
                  <a:pt x="604098" y="405765"/>
                  <a:pt x="598348" y="405765"/>
                </a:cubicBezTo>
                <a:cubicBezTo>
                  <a:pt x="591334" y="405765"/>
                  <a:pt x="584374" y="404536"/>
                  <a:pt x="577393" y="403860"/>
                </a:cubicBezTo>
                <a:lnTo>
                  <a:pt x="539293" y="400050"/>
                </a:lnTo>
                <a:cubicBezTo>
                  <a:pt x="524688" y="400685"/>
                  <a:pt x="510062" y="400949"/>
                  <a:pt x="495478" y="401955"/>
                </a:cubicBezTo>
                <a:cubicBezTo>
                  <a:pt x="481710" y="402904"/>
                  <a:pt x="486024" y="404319"/>
                  <a:pt x="472618" y="407670"/>
                </a:cubicBezTo>
                <a:lnTo>
                  <a:pt x="464998" y="409575"/>
                </a:lnTo>
                <a:cubicBezTo>
                  <a:pt x="463093" y="410845"/>
                  <a:pt x="461375" y="412455"/>
                  <a:pt x="459283" y="413385"/>
                </a:cubicBezTo>
                <a:cubicBezTo>
                  <a:pt x="450710" y="417195"/>
                  <a:pt x="449282" y="416242"/>
                  <a:pt x="442138" y="419100"/>
                </a:cubicBezTo>
                <a:cubicBezTo>
                  <a:pt x="438963" y="420370"/>
                  <a:pt x="435881" y="421904"/>
                  <a:pt x="432613" y="422910"/>
                </a:cubicBezTo>
                <a:cubicBezTo>
                  <a:pt x="427608" y="424450"/>
                  <a:pt x="422341" y="425064"/>
                  <a:pt x="417373" y="426720"/>
                </a:cubicBezTo>
                <a:cubicBezTo>
                  <a:pt x="403970" y="431188"/>
                  <a:pt x="420516" y="425373"/>
                  <a:pt x="404038" y="432435"/>
                </a:cubicBezTo>
                <a:cubicBezTo>
                  <a:pt x="402192" y="433226"/>
                  <a:pt x="400119" y="433442"/>
                  <a:pt x="398323" y="434340"/>
                </a:cubicBezTo>
                <a:cubicBezTo>
                  <a:pt x="396275" y="435364"/>
                  <a:pt x="394596" y="437014"/>
                  <a:pt x="392608" y="438150"/>
                </a:cubicBezTo>
                <a:cubicBezTo>
                  <a:pt x="390142" y="439559"/>
                  <a:pt x="387423" y="440499"/>
                  <a:pt x="384988" y="441960"/>
                </a:cubicBezTo>
                <a:cubicBezTo>
                  <a:pt x="381061" y="444316"/>
                  <a:pt x="377902" y="448132"/>
                  <a:pt x="373558" y="449580"/>
                </a:cubicBezTo>
                <a:lnTo>
                  <a:pt x="356413" y="455295"/>
                </a:lnTo>
                <a:lnTo>
                  <a:pt x="344983" y="459105"/>
                </a:lnTo>
                <a:cubicBezTo>
                  <a:pt x="341202" y="470448"/>
                  <a:pt x="336143" y="483245"/>
                  <a:pt x="344983" y="495300"/>
                </a:cubicBezTo>
                <a:cubicBezTo>
                  <a:pt x="348757" y="500446"/>
                  <a:pt x="357683" y="494030"/>
                  <a:pt x="364033" y="493395"/>
                </a:cubicBezTo>
                <a:cubicBezTo>
                  <a:pt x="367208" y="491490"/>
                  <a:pt x="370525" y="489803"/>
                  <a:pt x="373558" y="487680"/>
                </a:cubicBezTo>
                <a:cubicBezTo>
                  <a:pt x="376889" y="485348"/>
                  <a:pt x="379830" y="482500"/>
                  <a:pt x="383083" y="480060"/>
                </a:cubicBezTo>
                <a:cubicBezTo>
                  <a:pt x="384915" y="478686"/>
                  <a:pt x="386935" y="477581"/>
                  <a:pt x="388798" y="476250"/>
                </a:cubicBezTo>
                <a:cubicBezTo>
                  <a:pt x="391382" y="474405"/>
                  <a:pt x="393517" y="471824"/>
                  <a:pt x="396418" y="470535"/>
                </a:cubicBezTo>
                <a:cubicBezTo>
                  <a:pt x="399377" y="469220"/>
                  <a:pt x="402768" y="469265"/>
                  <a:pt x="405943" y="468630"/>
                </a:cubicBezTo>
                <a:cubicBezTo>
                  <a:pt x="424544" y="459329"/>
                  <a:pt x="410516" y="465384"/>
                  <a:pt x="449758" y="459105"/>
                </a:cubicBezTo>
                <a:cubicBezTo>
                  <a:pt x="453572" y="458495"/>
                  <a:pt x="457524" y="458421"/>
                  <a:pt x="461188" y="457200"/>
                </a:cubicBezTo>
                <a:lnTo>
                  <a:pt x="472618" y="453390"/>
                </a:lnTo>
                <a:cubicBezTo>
                  <a:pt x="464154" y="470317"/>
                  <a:pt x="472004" y="460109"/>
                  <a:pt x="438328" y="462915"/>
                </a:cubicBezTo>
                <a:cubicBezTo>
                  <a:pt x="426465" y="463904"/>
                  <a:pt x="423940" y="464650"/>
                  <a:pt x="413563" y="466725"/>
                </a:cubicBezTo>
                <a:cubicBezTo>
                  <a:pt x="392550" y="479333"/>
                  <a:pt x="398621" y="471993"/>
                  <a:pt x="390703" y="483870"/>
                </a:cubicBezTo>
                <a:cubicBezTo>
                  <a:pt x="393243" y="484505"/>
                  <a:pt x="395710" y="485618"/>
                  <a:pt x="398323" y="485775"/>
                </a:cubicBezTo>
                <a:cubicBezTo>
                  <a:pt x="427508" y="487526"/>
                  <a:pt x="485953" y="489585"/>
                  <a:pt x="485953" y="489585"/>
                </a:cubicBezTo>
                <a:cubicBezTo>
                  <a:pt x="498018" y="488950"/>
                  <a:pt x="510116" y="488774"/>
                  <a:pt x="522148" y="487680"/>
                </a:cubicBezTo>
                <a:cubicBezTo>
                  <a:pt x="524148" y="487498"/>
                  <a:pt x="525926" y="486303"/>
                  <a:pt x="527863" y="485775"/>
                </a:cubicBezTo>
                <a:cubicBezTo>
                  <a:pt x="530534" y="485047"/>
                  <a:pt x="543702" y="482252"/>
                  <a:pt x="548818" y="480060"/>
                </a:cubicBezTo>
                <a:cubicBezTo>
                  <a:pt x="551428" y="478941"/>
                  <a:pt x="553641" y="476744"/>
                  <a:pt x="556438" y="476250"/>
                </a:cubicBezTo>
                <a:cubicBezTo>
                  <a:pt x="564591" y="474811"/>
                  <a:pt x="572948" y="474980"/>
                  <a:pt x="581203" y="474345"/>
                </a:cubicBezTo>
                <a:cubicBezTo>
                  <a:pt x="589816" y="471884"/>
                  <a:pt x="603854" y="468082"/>
                  <a:pt x="611683" y="464820"/>
                </a:cubicBezTo>
                <a:cubicBezTo>
                  <a:pt x="629795" y="457273"/>
                  <a:pt x="601431" y="464203"/>
                  <a:pt x="626923" y="459105"/>
                </a:cubicBezTo>
                <a:cubicBezTo>
                  <a:pt x="629463" y="457835"/>
                  <a:pt x="637383" y="455295"/>
                  <a:pt x="634543" y="455295"/>
                </a:cubicBezTo>
                <a:cubicBezTo>
                  <a:pt x="631123" y="455295"/>
                  <a:pt x="628350" y="458336"/>
                  <a:pt x="625018" y="459105"/>
                </a:cubicBezTo>
                <a:cubicBezTo>
                  <a:pt x="620030" y="460256"/>
                  <a:pt x="614886" y="460669"/>
                  <a:pt x="609778" y="461010"/>
                </a:cubicBezTo>
                <a:cubicBezTo>
                  <a:pt x="595825" y="461940"/>
                  <a:pt x="581838" y="462280"/>
                  <a:pt x="567868" y="462915"/>
                </a:cubicBezTo>
                <a:cubicBezTo>
                  <a:pt x="560248" y="465455"/>
                  <a:pt x="552514" y="467676"/>
                  <a:pt x="545008" y="470535"/>
                </a:cubicBezTo>
                <a:cubicBezTo>
                  <a:pt x="539164" y="472761"/>
                  <a:pt x="533889" y="476481"/>
                  <a:pt x="527863" y="478155"/>
                </a:cubicBezTo>
                <a:cubicBezTo>
                  <a:pt x="522323" y="479694"/>
                  <a:pt x="516433" y="479425"/>
                  <a:pt x="510718" y="480060"/>
                </a:cubicBezTo>
                <a:cubicBezTo>
                  <a:pt x="503098" y="481965"/>
                  <a:pt x="495544" y="484157"/>
                  <a:pt x="487858" y="485775"/>
                </a:cubicBezTo>
                <a:cubicBezTo>
                  <a:pt x="469942" y="489547"/>
                  <a:pt x="479439" y="484403"/>
                  <a:pt x="468808" y="491490"/>
                </a:cubicBezTo>
                <a:cubicBezTo>
                  <a:pt x="474588" y="508831"/>
                  <a:pt x="464146" y="483018"/>
                  <a:pt x="480238" y="499110"/>
                </a:cubicBezTo>
                <a:cubicBezTo>
                  <a:pt x="481658" y="500530"/>
                  <a:pt x="476454" y="500463"/>
                  <a:pt x="474523" y="501015"/>
                </a:cubicBezTo>
                <a:cubicBezTo>
                  <a:pt x="464733" y="503812"/>
                  <a:pt x="464032" y="503279"/>
                  <a:pt x="451663" y="504825"/>
                </a:cubicBezTo>
                <a:lnTo>
                  <a:pt x="440233" y="508635"/>
                </a:lnTo>
                <a:cubicBezTo>
                  <a:pt x="438328" y="509270"/>
                  <a:pt x="436240" y="509507"/>
                  <a:pt x="434518" y="510540"/>
                </a:cubicBezTo>
                <a:cubicBezTo>
                  <a:pt x="426194" y="515534"/>
                  <a:pt x="414329" y="522985"/>
                  <a:pt x="405943" y="525780"/>
                </a:cubicBezTo>
                <a:cubicBezTo>
                  <a:pt x="404038" y="526415"/>
                  <a:pt x="402024" y="526787"/>
                  <a:pt x="400228" y="527685"/>
                </a:cubicBezTo>
                <a:cubicBezTo>
                  <a:pt x="398180" y="528709"/>
                  <a:pt x="396701" y="530822"/>
                  <a:pt x="394513" y="531495"/>
                </a:cubicBezTo>
                <a:cubicBezTo>
                  <a:pt x="390941" y="532594"/>
                  <a:pt x="369565" y="535427"/>
                  <a:pt x="364033" y="539115"/>
                </a:cubicBezTo>
                <a:lnTo>
                  <a:pt x="358318" y="542925"/>
                </a:lnTo>
                <a:cubicBezTo>
                  <a:pt x="357683" y="544830"/>
                  <a:pt x="357833" y="547220"/>
                  <a:pt x="356413" y="548640"/>
                </a:cubicBezTo>
                <a:cubicBezTo>
                  <a:pt x="354405" y="550648"/>
                  <a:pt x="351275" y="551071"/>
                  <a:pt x="348793" y="552450"/>
                </a:cubicBezTo>
                <a:cubicBezTo>
                  <a:pt x="335297" y="559948"/>
                  <a:pt x="344001" y="556587"/>
                  <a:pt x="333553" y="560070"/>
                </a:cubicBezTo>
                <a:cubicBezTo>
                  <a:pt x="334188" y="561975"/>
                  <a:pt x="334906" y="563854"/>
                  <a:pt x="335458" y="565785"/>
                </a:cubicBezTo>
                <a:cubicBezTo>
                  <a:pt x="336177" y="568302"/>
                  <a:pt x="335911" y="571227"/>
                  <a:pt x="337363" y="573405"/>
                </a:cubicBezTo>
                <a:cubicBezTo>
                  <a:pt x="338633" y="575310"/>
                  <a:pt x="341173" y="575945"/>
                  <a:pt x="343078" y="577215"/>
                </a:cubicBezTo>
                <a:cubicBezTo>
                  <a:pt x="348793" y="576580"/>
                  <a:pt x="354645" y="576705"/>
                  <a:pt x="360223" y="575310"/>
                </a:cubicBezTo>
                <a:cubicBezTo>
                  <a:pt x="362444" y="574755"/>
                  <a:pt x="363890" y="572524"/>
                  <a:pt x="365938" y="571500"/>
                </a:cubicBezTo>
                <a:cubicBezTo>
                  <a:pt x="368997" y="569971"/>
                  <a:pt x="372288" y="568960"/>
                  <a:pt x="375463" y="567690"/>
                </a:cubicBezTo>
                <a:cubicBezTo>
                  <a:pt x="423586" y="569541"/>
                  <a:pt x="425411" y="572211"/>
                  <a:pt x="472618" y="563880"/>
                </a:cubicBezTo>
                <a:cubicBezTo>
                  <a:pt x="478550" y="562833"/>
                  <a:pt x="484048" y="560070"/>
                  <a:pt x="489763" y="558165"/>
                </a:cubicBezTo>
                <a:lnTo>
                  <a:pt x="495478" y="556260"/>
                </a:lnTo>
                <a:cubicBezTo>
                  <a:pt x="497383" y="555625"/>
                  <a:pt x="499224" y="554749"/>
                  <a:pt x="501193" y="554355"/>
                </a:cubicBezTo>
                <a:lnTo>
                  <a:pt x="510718" y="552450"/>
                </a:lnTo>
                <a:cubicBezTo>
                  <a:pt x="526970" y="541615"/>
                  <a:pt x="511588" y="550466"/>
                  <a:pt x="552628" y="546735"/>
                </a:cubicBezTo>
                <a:cubicBezTo>
                  <a:pt x="554628" y="546553"/>
                  <a:pt x="556412" y="545382"/>
                  <a:pt x="558343" y="544830"/>
                </a:cubicBezTo>
                <a:cubicBezTo>
                  <a:pt x="560860" y="544111"/>
                  <a:pt x="563390" y="543407"/>
                  <a:pt x="565963" y="542925"/>
                </a:cubicBezTo>
                <a:cubicBezTo>
                  <a:pt x="573556" y="541501"/>
                  <a:pt x="581290" y="540827"/>
                  <a:pt x="588823" y="539115"/>
                </a:cubicBezTo>
                <a:cubicBezTo>
                  <a:pt x="595288" y="537646"/>
                  <a:pt x="601584" y="535496"/>
                  <a:pt x="607873" y="533400"/>
                </a:cubicBezTo>
                <a:cubicBezTo>
                  <a:pt x="611117" y="532319"/>
                  <a:pt x="620642" y="528509"/>
                  <a:pt x="617398" y="529590"/>
                </a:cubicBezTo>
                <a:cubicBezTo>
                  <a:pt x="615493" y="530225"/>
                  <a:pt x="613563" y="530790"/>
                  <a:pt x="611683" y="531495"/>
                </a:cubicBezTo>
                <a:cubicBezTo>
                  <a:pt x="608481" y="532696"/>
                  <a:pt x="605553" y="534898"/>
                  <a:pt x="602158" y="535305"/>
                </a:cubicBezTo>
                <a:cubicBezTo>
                  <a:pt x="589533" y="536820"/>
                  <a:pt x="576749" y="536417"/>
                  <a:pt x="564058" y="537210"/>
                </a:cubicBezTo>
                <a:cubicBezTo>
                  <a:pt x="556426" y="537687"/>
                  <a:pt x="548818" y="538480"/>
                  <a:pt x="541198" y="539115"/>
                </a:cubicBezTo>
                <a:cubicBezTo>
                  <a:pt x="528823" y="542209"/>
                  <a:pt x="531099" y="541275"/>
                  <a:pt x="514528" y="548640"/>
                </a:cubicBezTo>
                <a:cubicBezTo>
                  <a:pt x="503626" y="553485"/>
                  <a:pt x="493269" y="559573"/>
                  <a:pt x="482143" y="563880"/>
                </a:cubicBezTo>
                <a:cubicBezTo>
                  <a:pt x="473521" y="567218"/>
                  <a:pt x="464363" y="568960"/>
                  <a:pt x="455473" y="571500"/>
                </a:cubicBezTo>
                <a:cubicBezTo>
                  <a:pt x="453568" y="572770"/>
                  <a:pt x="452039" y="575107"/>
                  <a:pt x="449758" y="575310"/>
                </a:cubicBezTo>
                <a:cubicBezTo>
                  <a:pt x="366580" y="582704"/>
                  <a:pt x="378279" y="553528"/>
                  <a:pt x="367843" y="584835"/>
                </a:cubicBezTo>
                <a:cubicBezTo>
                  <a:pt x="367940" y="586964"/>
                  <a:pt x="357633" y="629145"/>
                  <a:pt x="377368" y="630555"/>
                </a:cubicBezTo>
                <a:cubicBezTo>
                  <a:pt x="383733" y="631010"/>
                  <a:pt x="390068" y="629285"/>
                  <a:pt x="396418" y="628650"/>
                </a:cubicBezTo>
                <a:cubicBezTo>
                  <a:pt x="400360" y="622737"/>
                  <a:pt x="400738" y="619832"/>
                  <a:pt x="409753" y="619125"/>
                </a:cubicBezTo>
                <a:cubicBezTo>
                  <a:pt x="438901" y="616839"/>
                  <a:pt x="497383" y="615315"/>
                  <a:pt x="497383" y="615315"/>
                </a:cubicBezTo>
                <a:cubicBezTo>
                  <a:pt x="499288" y="614045"/>
                  <a:pt x="500954" y="612309"/>
                  <a:pt x="503098" y="611505"/>
                </a:cubicBezTo>
                <a:cubicBezTo>
                  <a:pt x="506130" y="610368"/>
                  <a:pt x="509397" y="609880"/>
                  <a:pt x="512623" y="609600"/>
                </a:cubicBezTo>
                <a:cubicBezTo>
                  <a:pt x="524028" y="608608"/>
                  <a:pt x="535483" y="608330"/>
                  <a:pt x="546913" y="607695"/>
                </a:cubicBezTo>
                <a:cubicBezTo>
                  <a:pt x="553763" y="605982"/>
                  <a:pt x="556803" y="605094"/>
                  <a:pt x="564058" y="603885"/>
                </a:cubicBezTo>
                <a:cubicBezTo>
                  <a:pt x="568487" y="603147"/>
                  <a:pt x="572958" y="602680"/>
                  <a:pt x="577393" y="601980"/>
                </a:cubicBezTo>
                <a:lnTo>
                  <a:pt x="611683" y="596265"/>
                </a:lnTo>
                <a:cubicBezTo>
                  <a:pt x="615493" y="595630"/>
                  <a:pt x="619342" y="595198"/>
                  <a:pt x="623113" y="594360"/>
                </a:cubicBezTo>
                <a:lnTo>
                  <a:pt x="640258" y="590550"/>
                </a:lnTo>
                <a:cubicBezTo>
                  <a:pt x="644703" y="587375"/>
                  <a:pt x="648783" y="583615"/>
                  <a:pt x="653593" y="581025"/>
                </a:cubicBezTo>
                <a:cubicBezTo>
                  <a:pt x="657129" y="579121"/>
                  <a:pt x="668615" y="575419"/>
                  <a:pt x="665023" y="577215"/>
                </a:cubicBezTo>
                <a:cubicBezTo>
                  <a:pt x="646784" y="586335"/>
                  <a:pt x="639077" y="586838"/>
                  <a:pt x="617398" y="588645"/>
                </a:cubicBezTo>
                <a:cubicBezTo>
                  <a:pt x="588858" y="591023"/>
                  <a:pt x="560248" y="592455"/>
                  <a:pt x="531673" y="594360"/>
                </a:cubicBezTo>
                <a:lnTo>
                  <a:pt x="518338" y="598170"/>
                </a:lnTo>
                <a:cubicBezTo>
                  <a:pt x="515812" y="598859"/>
                  <a:pt x="513111" y="599012"/>
                  <a:pt x="510718" y="600075"/>
                </a:cubicBezTo>
                <a:cubicBezTo>
                  <a:pt x="507334" y="601579"/>
                  <a:pt x="504548" y="604224"/>
                  <a:pt x="501193" y="605790"/>
                </a:cubicBezTo>
                <a:cubicBezTo>
                  <a:pt x="490736" y="610670"/>
                  <a:pt x="485561" y="612271"/>
                  <a:pt x="476428" y="615315"/>
                </a:cubicBezTo>
                <a:cubicBezTo>
                  <a:pt x="474257" y="618571"/>
                  <a:pt x="468187" y="626827"/>
                  <a:pt x="468808" y="630555"/>
                </a:cubicBezTo>
                <a:cubicBezTo>
                  <a:pt x="469138" y="632536"/>
                  <a:pt x="472618" y="631825"/>
                  <a:pt x="474523" y="632460"/>
                </a:cubicBezTo>
                <a:cubicBezTo>
                  <a:pt x="478968" y="630555"/>
                  <a:pt x="483533" y="628908"/>
                  <a:pt x="487858" y="626745"/>
                </a:cubicBezTo>
                <a:cubicBezTo>
                  <a:pt x="491170" y="625089"/>
                  <a:pt x="493752" y="621756"/>
                  <a:pt x="497383" y="621030"/>
                </a:cubicBezTo>
                <a:cubicBezTo>
                  <a:pt x="506744" y="619158"/>
                  <a:pt x="516433" y="619760"/>
                  <a:pt x="525958" y="619125"/>
                </a:cubicBezTo>
                <a:cubicBezTo>
                  <a:pt x="528498" y="618490"/>
                  <a:pt x="530964" y="617361"/>
                  <a:pt x="533578" y="617220"/>
                </a:cubicBezTo>
                <a:cubicBezTo>
                  <a:pt x="591734" y="614076"/>
                  <a:pt x="582746" y="614459"/>
                  <a:pt x="626923" y="617220"/>
                </a:cubicBezTo>
                <a:cubicBezTo>
                  <a:pt x="623748" y="619125"/>
                  <a:pt x="621012" y="622132"/>
                  <a:pt x="617398" y="622935"/>
                </a:cubicBezTo>
                <a:cubicBezTo>
                  <a:pt x="609316" y="624731"/>
                  <a:pt x="600905" y="624488"/>
                  <a:pt x="592633" y="624840"/>
                </a:cubicBezTo>
                <a:cubicBezTo>
                  <a:pt x="571053" y="625758"/>
                  <a:pt x="549453" y="626110"/>
                  <a:pt x="527863" y="626745"/>
                </a:cubicBezTo>
                <a:cubicBezTo>
                  <a:pt x="518973" y="627380"/>
                  <a:pt x="509997" y="627260"/>
                  <a:pt x="501193" y="628650"/>
                </a:cubicBezTo>
                <a:cubicBezTo>
                  <a:pt x="487365" y="630833"/>
                  <a:pt x="495662" y="633013"/>
                  <a:pt x="484048" y="638175"/>
                </a:cubicBezTo>
                <a:cubicBezTo>
                  <a:pt x="481089" y="639490"/>
                  <a:pt x="477698" y="639445"/>
                  <a:pt x="474523" y="640080"/>
                </a:cubicBezTo>
                <a:cubicBezTo>
                  <a:pt x="462369" y="648183"/>
                  <a:pt x="474554" y="638114"/>
                  <a:pt x="466903" y="653415"/>
                </a:cubicBezTo>
                <a:cubicBezTo>
                  <a:pt x="465698" y="655825"/>
                  <a:pt x="463258" y="657405"/>
                  <a:pt x="461188" y="659130"/>
                </a:cubicBezTo>
                <a:cubicBezTo>
                  <a:pt x="456521" y="663019"/>
                  <a:pt x="451784" y="664805"/>
                  <a:pt x="445948" y="666750"/>
                </a:cubicBezTo>
                <a:cubicBezTo>
                  <a:pt x="443464" y="667578"/>
                  <a:pt x="440868" y="668020"/>
                  <a:pt x="438328" y="668655"/>
                </a:cubicBezTo>
                <a:cubicBezTo>
                  <a:pt x="425628" y="668020"/>
                  <a:pt x="412944" y="666750"/>
                  <a:pt x="400228" y="666750"/>
                </a:cubicBezTo>
                <a:cubicBezTo>
                  <a:pt x="378769" y="666750"/>
                  <a:pt x="374904" y="667796"/>
                  <a:pt x="358318" y="670560"/>
                </a:cubicBezTo>
                <a:cubicBezTo>
                  <a:pt x="353238" y="672465"/>
                  <a:pt x="348017" y="674030"/>
                  <a:pt x="343078" y="676275"/>
                </a:cubicBezTo>
                <a:cubicBezTo>
                  <a:pt x="322767" y="685507"/>
                  <a:pt x="350871" y="675582"/>
                  <a:pt x="331648" y="681990"/>
                </a:cubicBezTo>
                <a:cubicBezTo>
                  <a:pt x="331013" y="683895"/>
                  <a:pt x="329743" y="685697"/>
                  <a:pt x="329743" y="687705"/>
                </a:cubicBezTo>
                <a:cubicBezTo>
                  <a:pt x="329743" y="692042"/>
                  <a:pt x="331516" y="699792"/>
                  <a:pt x="335458" y="702945"/>
                </a:cubicBezTo>
                <a:cubicBezTo>
                  <a:pt x="337026" y="704199"/>
                  <a:pt x="339268" y="704215"/>
                  <a:pt x="341173" y="704850"/>
                </a:cubicBezTo>
                <a:cubicBezTo>
                  <a:pt x="342443" y="706755"/>
                  <a:pt x="343195" y="709135"/>
                  <a:pt x="344983" y="710565"/>
                </a:cubicBezTo>
                <a:cubicBezTo>
                  <a:pt x="346551" y="711819"/>
                  <a:pt x="348852" y="711679"/>
                  <a:pt x="350698" y="712470"/>
                </a:cubicBezTo>
                <a:cubicBezTo>
                  <a:pt x="353308" y="713589"/>
                  <a:pt x="355778" y="715010"/>
                  <a:pt x="358318" y="716280"/>
                </a:cubicBezTo>
                <a:cubicBezTo>
                  <a:pt x="373108" y="714431"/>
                  <a:pt x="385665" y="715476"/>
                  <a:pt x="398323" y="708660"/>
                </a:cubicBezTo>
                <a:cubicBezTo>
                  <a:pt x="403598" y="705820"/>
                  <a:pt x="408483" y="702310"/>
                  <a:pt x="413563" y="699135"/>
                </a:cubicBezTo>
                <a:cubicBezTo>
                  <a:pt x="416255" y="697452"/>
                  <a:pt x="418426" y="694995"/>
                  <a:pt x="421183" y="693420"/>
                </a:cubicBezTo>
                <a:cubicBezTo>
                  <a:pt x="422926" y="692424"/>
                  <a:pt x="425070" y="692346"/>
                  <a:pt x="426898" y="691515"/>
                </a:cubicBezTo>
                <a:cubicBezTo>
                  <a:pt x="432069" y="689165"/>
                  <a:pt x="436628" y="685273"/>
                  <a:pt x="442138" y="683895"/>
                </a:cubicBezTo>
                <a:cubicBezTo>
                  <a:pt x="444678" y="683260"/>
                  <a:pt x="447259" y="682771"/>
                  <a:pt x="449758" y="681990"/>
                </a:cubicBezTo>
                <a:cubicBezTo>
                  <a:pt x="457425" y="679594"/>
                  <a:pt x="464826" y="676318"/>
                  <a:pt x="472618" y="674370"/>
                </a:cubicBezTo>
                <a:cubicBezTo>
                  <a:pt x="478310" y="672947"/>
                  <a:pt x="489044" y="670353"/>
                  <a:pt x="493573" y="668655"/>
                </a:cubicBezTo>
                <a:cubicBezTo>
                  <a:pt x="501568" y="665657"/>
                  <a:pt x="509483" y="660172"/>
                  <a:pt x="518338" y="659130"/>
                </a:cubicBezTo>
                <a:cubicBezTo>
                  <a:pt x="526561" y="658163"/>
                  <a:pt x="534848" y="657860"/>
                  <a:pt x="543103" y="657225"/>
                </a:cubicBezTo>
                <a:cubicBezTo>
                  <a:pt x="562986" y="652254"/>
                  <a:pt x="533964" y="659075"/>
                  <a:pt x="573583" y="653415"/>
                </a:cubicBezTo>
                <a:cubicBezTo>
                  <a:pt x="579379" y="652587"/>
                  <a:pt x="585013" y="650875"/>
                  <a:pt x="590728" y="649605"/>
                </a:cubicBezTo>
                <a:cubicBezTo>
                  <a:pt x="593268" y="648335"/>
                  <a:pt x="596340" y="643787"/>
                  <a:pt x="598348" y="645795"/>
                </a:cubicBezTo>
                <a:cubicBezTo>
                  <a:pt x="600253" y="647700"/>
                  <a:pt x="594825" y="649944"/>
                  <a:pt x="592633" y="651510"/>
                </a:cubicBezTo>
                <a:cubicBezTo>
                  <a:pt x="588682" y="654332"/>
                  <a:pt x="577438" y="658359"/>
                  <a:pt x="573583" y="659130"/>
                </a:cubicBezTo>
                <a:cubicBezTo>
                  <a:pt x="570408" y="659765"/>
                  <a:pt x="567182" y="660183"/>
                  <a:pt x="564058" y="661035"/>
                </a:cubicBezTo>
                <a:cubicBezTo>
                  <a:pt x="560183" y="662092"/>
                  <a:pt x="556402" y="663473"/>
                  <a:pt x="552628" y="664845"/>
                </a:cubicBezTo>
                <a:cubicBezTo>
                  <a:pt x="549414" y="666014"/>
                  <a:pt x="546305" y="667454"/>
                  <a:pt x="543103" y="668655"/>
                </a:cubicBezTo>
                <a:cubicBezTo>
                  <a:pt x="541223" y="669360"/>
                  <a:pt x="539143" y="669585"/>
                  <a:pt x="537388" y="670560"/>
                </a:cubicBezTo>
                <a:cubicBezTo>
                  <a:pt x="533385" y="672784"/>
                  <a:pt x="530302" y="676732"/>
                  <a:pt x="525958" y="678180"/>
                </a:cubicBezTo>
                <a:cubicBezTo>
                  <a:pt x="524053" y="678815"/>
                  <a:pt x="522011" y="679133"/>
                  <a:pt x="520243" y="680085"/>
                </a:cubicBezTo>
                <a:cubicBezTo>
                  <a:pt x="513723" y="683596"/>
                  <a:pt x="508455" y="690063"/>
                  <a:pt x="501193" y="691515"/>
                </a:cubicBezTo>
                <a:cubicBezTo>
                  <a:pt x="484170" y="694920"/>
                  <a:pt x="494895" y="693151"/>
                  <a:pt x="468808" y="695325"/>
                </a:cubicBezTo>
                <a:cubicBezTo>
                  <a:pt x="462139" y="697548"/>
                  <a:pt x="454291" y="699916"/>
                  <a:pt x="447853" y="702945"/>
                </a:cubicBezTo>
                <a:cubicBezTo>
                  <a:pt x="440144" y="706573"/>
                  <a:pt x="433075" y="711681"/>
                  <a:pt x="424993" y="714375"/>
                </a:cubicBezTo>
                <a:cubicBezTo>
                  <a:pt x="423088" y="715010"/>
                  <a:pt x="421259" y="715950"/>
                  <a:pt x="419278" y="716280"/>
                </a:cubicBezTo>
                <a:cubicBezTo>
                  <a:pt x="413606" y="717225"/>
                  <a:pt x="407848" y="717550"/>
                  <a:pt x="402133" y="718185"/>
                </a:cubicBezTo>
                <a:cubicBezTo>
                  <a:pt x="397053" y="720725"/>
                  <a:pt x="392281" y="724009"/>
                  <a:pt x="386893" y="725805"/>
                </a:cubicBezTo>
                <a:cubicBezTo>
                  <a:pt x="374799" y="729836"/>
                  <a:pt x="387934" y="725159"/>
                  <a:pt x="369748" y="733425"/>
                </a:cubicBezTo>
                <a:cubicBezTo>
                  <a:pt x="351924" y="741527"/>
                  <a:pt x="368419" y="732318"/>
                  <a:pt x="350698" y="742950"/>
                </a:cubicBezTo>
                <a:cubicBezTo>
                  <a:pt x="341133" y="757298"/>
                  <a:pt x="352364" y="739063"/>
                  <a:pt x="344983" y="756285"/>
                </a:cubicBezTo>
                <a:cubicBezTo>
                  <a:pt x="344081" y="758389"/>
                  <a:pt x="342197" y="759952"/>
                  <a:pt x="341173" y="762000"/>
                </a:cubicBezTo>
                <a:cubicBezTo>
                  <a:pt x="340275" y="763796"/>
                  <a:pt x="337299" y="767321"/>
                  <a:pt x="339268" y="767715"/>
                </a:cubicBezTo>
                <a:cubicBezTo>
                  <a:pt x="346289" y="769119"/>
                  <a:pt x="351108" y="762747"/>
                  <a:pt x="356413" y="760095"/>
                </a:cubicBezTo>
                <a:cubicBezTo>
                  <a:pt x="357600" y="759502"/>
                  <a:pt x="368685" y="755039"/>
                  <a:pt x="371653" y="754380"/>
                </a:cubicBezTo>
                <a:cubicBezTo>
                  <a:pt x="375424" y="753542"/>
                  <a:pt x="379273" y="753110"/>
                  <a:pt x="383083" y="752475"/>
                </a:cubicBezTo>
                <a:cubicBezTo>
                  <a:pt x="385623" y="751205"/>
                  <a:pt x="388237" y="750074"/>
                  <a:pt x="390703" y="748665"/>
                </a:cubicBezTo>
                <a:cubicBezTo>
                  <a:pt x="392691" y="747529"/>
                  <a:pt x="394326" y="745785"/>
                  <a:pt x="396418" y="744855"/>
                </a:cubicBezTo>
                <a:cubicBezTo>
                  <a:pt x="406327" y="740451"/>
                  <a:pt x="410335" y="740690"/>
                  <a:pt x="421183" y="739140"/>
                </a:cubicBezTo>
                <a:cubicBezTo>
                  <a:pt x="444522" y="727470"/>
                  <a:pt x="421585" y="737686"/>
                  <a:pt x="442138" y="731520"/>
                </a:cubicBezTo>
                <a:cubicBezTo>
                  <a:pt x="445413" y="730537"/>
                  <a:pt x="448364" y="728610"/>
                  <a:pt x="451663" y="727710"/>
                </a:cubicBezTo>
                <a:cubicBezTo>
                  <a:pt x="477460" y="720675"/>
                  <a:pt x="461395" y="737132"/>
                  <a:pt x="506908" y="714375"/>
                </a:cubicBezTo>
                <a:cubicBezTo>
                  <a:pt x="509448" y="713105"/>
                  <a:pt x="511918" y="711684"/>
                  <a:pt x="514528" y="710565"/>
                </a:cubicBezTo>
                <a:cubicBezTo>
                  <a:pt x="516374" y="709774"/>
                  <a:pt x="518447" y="709558"/>
                  <a:pt x="520243" y="708660"/>
                </a:cubicBezTo>
                <a:cubicBezTo>
                  <a:pt x="522291" y="707636"/>
                  <a:pt x="523866" y="705780"/>
                  <a:pt x="525958" y="704850"/>
                </a:cubicBezTo>
                <a:cubicBezTo>
                  <a:pt x="529628" y="703219"/>
                  <a:pt x="533796" y="702836"/>
                  <a:pt x="537388" y="701040"/>
                </a:cubicBezTo>
                <a:cubicBezTo>
                  <a:pt x="539928" y="699770"/>
                  <a:pt x="542542" y="698639"/>
                  <a:pt x="545008" y="697230"/>
                </a:cubicBezTo>
                <a:cubicBezTo>
                  <a:pt x="546996" y="696094"/>
                  <a:pt x="548675" y="694444"/>
                  <a:pt x="550723" y="693420"/>
                </a:cubicBezTo>
                <a:cubicBezTo>
                  <a:pt x="553782" y="691891"/>
                  <a:pt x="557004" y="690691"/>
                  <a:pt x="560248" y="689610"/>
                </a:cubicBezTo>
                <a:cubicBezTo>
                  <a:pt x="563910" y="688389"/>
                  <a:pt x="569914" y="687635"/>
                  <a:pt x="573583" y="685800"/>
                </a:cubicBezTo>
                <a:cubicBezTo>
                  <a:pt x="575631" y="684776"/>
                  <a:pt x="577126" y="682714"/>
                  <a:pt x="579298" y="681990"/>
                </a:cubicBezTo>
                <a:cubicBezTo>
                  <a:pt x="582962" y="680769"/>
                  <a:pt x="586957" y="680923"/>
                  <a:pt x="590728" y="680085"/>
                </a:cubicBezTo>
                <a:cubicBezTo>
                  <a:pt x="592688" y="679649"/>
                  <a:pt x="594495" y="678667"/>
                  <a:pt x="596443" y="678180"/>
                </a:cubicBezTo>
                <a:cubicBezTo>
                  <a:pt x="599584" y="677395"/>
                  <a:pt x="602827" y="677060"/>
                  <a:pt x="605968" y="676275"/>
                </a:cubicBezTo>
                <a:cubicBezTo>
                  <a:pt x="607916" y="675788"/>
                  <a:pt x="609686" y="674580"/>
                  <a:pt x="611683" y="674370"/>
                </a:cubicBezTo>
                <a:cubicBezTo>
                  <a:pt x="621807" y="673304"/>
                  <a:pt x="632003" y="673100"/>
                  <a:pt x="642163" y="672465"/>
                </a:cubicBezTo>
                <a:cubicBezTo>
                  <a:pt x="646608" y="671830"/>
                  <a:pt x="651482" y="668552"/>
                  <a:pt x="655498" y="670560"/>
                </a:cubicBezTo>
                <a:cubicBezTo>
                  <a:pt x="658557" y="672089"/>
                  <a:pt x="649248" y="673387"/>
                  <a:pt x="645973" y="674370"/>
                </a:cubicBezTo>
                <a:cubicBezTo>
                  <a:pt x="642872" y="675300"/>
                  <a:pt x="639549" y="675345"/>
                  <a:pt x="636448" y="676275"/>
                </a:cubicBezTo>
                <a:cubicBezTo>
                  <a:pt x="633173" y="677258"/>
                  <a:pt x="629982" y="678556"/>
                  <a:pt x="626923" y="680085"/>
                </a:cubicBezTo>
                <a:cubicBezTo>
                  <a:pt x="612472" y="687311"/>
                  <a:pt x="622620" y="684106"/>
                  <a:pt x="609778" y="689610"/>
                </a:cubicBezTo>
                <a:cubicBezTo>
                  <a:pt x="602293" y="692818"/>
                  <a:pt x="603418" y="690392"/>
                  <a:pt x="594538" y="695325"/>
                </a:cubicBezTo>
                <a:cubicBezTo>
                  <a:pt x="591763" y="696867"/>
                  <a:pt x="589801" y="699709"/>
                  <a:pt x="586918" y="701040"/>
                </a:cubicBezTo>
                <a:cubicBezTo>
                  <a:pt x="581448" y="703564"/>
                  <a:pt x="575161" y="704061"/>
                  <a:pt x="569773" y="706755"/>
                </a:cubicBezTo>
                <a:cubicBezTo>
                  <a:pt x="567233" y="708025"/>
                  <a:pt x="564812" y="709568"/>
                  <a:pt x="562153" y="710565"/>
                </a:cubicBezTo>
                <a:cubicBezTo>
                  <a:pt x="559702" y="711484"/>
                  <a:pt x="556964" y="711498"/>
                  <a:pt x="554533" y="712470"/>
                </a:cubicBezTo>
                <a:cubicBezTo>
                  <a:pt x="550578" y="714052"/>
                  <a:pt x="547199" y="717015"/>
                  <a:pt x="543103" y="718185"/>
                </a:cubicBezTo>
                <a:cubicBezTo>
                  <a:pt x="538180" y="719591"/>
                  <a:pt x="532943" y="719455"/>
                  <a:pt x="527863" y="720090"/>
                </a:cubicBezTo>
                <a:cubicBezTo>
                  <a:pt x="524053" y="721995"/>
                  <a:pt x="520157" y="723736"/>
                  <a:pt x="516433" y="725805"/>
                </a:cubicBezTo>
                <a:cubicBezTo>
                  <a:pt x="508780" y="730057"/>
                  <a:pt x="512238" y="729997"/>
                  <a:pt x="503098" y="733425"/>
                </a:cubicBezTo>
                <a:cubicBezTo>
                  <a:pt x="500647" y="734344"/>
                  <a:pt x="497929" y="734411"/>
                  <a:pt x="495478" y="735330"/>
                </a:cubicBezTo>
                <a:cubicBezTo>
                  <a:pt x="492819" y="736327"/>
                  <a:pt x="490443" y="737965"/>
                  <a:pt x="487858" y="739140"/>
                </a:cubicBezTo>
                <a:cubicBezTo>
                  <a:pt x="483580" y="741084"/>
                  <a:pt x="474584" y="745220"/>
                  <a:pt x="468808" y="746760"/>
                </a:cubicBezTo>
                <a:cubicBezTo>
                  <a:pt x="461219" y="748784"/>
                  <a:pt x="453724" y="751364"/>
                  <a:pt x="445948" y="752475"/>
                </a:cubicBezTo>
                <a:cubicBezTo>
                  <a:pt x="432066" y="754458"/>
                  <a:pt x="417511" y="755604"/>
                  <a:pt x="404038" y="760095"/>
                </a:cubicBezTo>
                <a:lnTo>
                  <a:pt x="386893" y="765810"/>
                </a:lnTo>
                <a:lnTo>
                  <a:pt x="381178" y="767715"/>
                </a:lnTo>
                <a:cubicBezTo>
                  <a:pt x="379273" y="768350"/>
                  <a:pt x="377259" y="768722"/>
                  <a:pt x="375463" y="769620"/>
                </a:cubicBezTo>
                <a:cubicBezTo>
                  <a:pt x="372923" y="770890"/>
                  <a:pt x="370309" y="772021"/>
                  <a:pt x="367843" y="773430"/>
                </a:cubicBezTo>
                <a:cubicBezTo>
                  <a:pt x="365855" y="774566"/>
                  <a:pt x="364176" y="776216"/>
                  <a:pt x="362128" y="777240"/>
                </a:cubicBezTo>
                <a:cubicBezTo>
                  <a:pt x="360332" y="778138"/>
                  <a:pt x="358209" y="778247"/>
                  <a:pt x="356413" y="779145"/>
                </a:cubicBezTo>
                <a:cubicBezTo>
                  <a:pt x="354365" y="780169"/>
                  <a:pt x="352686" y="781819"/>
                  <a:pt x="350698" y="782955"/>
                </a:cubicBezTo>
                <a:cubicBezTo>
                  <a:pt x="344469" y="786515"/>
                  <a:pt x="340357" y="787853"/>
                  <a:pt x="333553" y="790575"/>
                </a:cubicBezTo>
                <a:cubicBezTo>
                  <a:pt x="327766" y="799255"/>
                  <a:pt x="321990" y="805353"/>
                  <a:pt x="331648" y="819150"/>
                </a:cubicBezTo>
                <a:lnTo>
                  <a:pt x="348793" y="813435"/>
                </a:lnTo>
                <a:cubicBezTo>
                  <a:pt x="364518" y="808193"/>
                  <a:pt x="348238" y="813222"/>
                  <a:pt x="383083" y="807720"/>
                </a:cubicBezTo>
                <a:cubicBezTo>
                  <a:pt x="385669" y="807312"/>
                  <a:pt x="388143" y="806364"/>
                  <a:pt x="390703" y="805815"/>
                </a:cubicBezTo>
                <a:cubicBezTo>
                  <a:pt x="397035" y="804458"/>
                  <a:pt x="403403" y="803275"/>
                  <a:pt x="409753" y="802005"/>
                </a:cubicBezTo>
                <a:cubicBezTo>
                  <a:pt x="417303" y="798230"/>
                  <a:pt x="416841" y="797772"/>
                  <a:pt x="424993" y="796290"/>
                </a:cubicBezTo>
                <a:cubicBezTo>
                  <a:pt x="439832" y="793592"/>
                  <a:pt x="434606" y="795721"/>
                  <a:pt x="445948" y="792480"/>
                </a:cubicBezTo>
                <a:cubicBezTo>
                  <a:pt x="447879" y="791928"/>
                  <a:pt x="449867" y="791473"/>
                  <a:pt x="451663" y="790575"/>
                </a:cubicBezTo>
                <a:cubicBezTo>
                  <a:pt x="457511" y="787651"/>
                  <a:pt x="463161" y="784344"/>
                  <a:pt x="468808" y="781050"/>
                </a:cubicBezTo>
                <a:cubicBezTo>
                  <a:pt x="470786" y="779896"/>
                  <a:pt x="472475" y="778264"/>
                  <a:pt x="474523" y="777240"/>
                </a:cubicBezTo>
                <a:cubicBezTo>
                  <a:pt x="481886" y="773558"/>
                  <a:pt x="483168" y="773998"/>
                  <a:pt x="489763" y="771525"/>
                </a:cubicBezTo>
                <a:cubicBezTo>
                  <a:pt x="507986" y="764691"/>
                  <a:pt x="492031" y="770134"/>
                  <a:pt x="505003" y="765810"/>
                </a:cubicBezTo>
                <a:cubicBezTo>
                  <a:pt x="524565" y="785372"/>
                  <a:pt x="511078" y="777835"/>
                  <a:pt x="550723" y="773430"/>
                </a:cubicBezTo>
                <a:cubicBezTo>
                  <a:pt x="552628" y="772160"/>
                  <a:pt x="554390" y="770644"/>
                  <a:pt x="556438" y="769620"/>
                </a:cubicBezTo>
                <a:cubicBezTo>
                  <a:pt x="562311" y="766683"/>
                  <a:pt x="572140" y="766467"/>
                  <a:pt x="577393" y="765810"/>
                </a:cubicBezTo>
                <a:cubicBezTo>
                  <a:pt x="579933" y="764540"/>
                  <a:pt x="582531" y="763379"/>
                  <a:pt x="585013" y="762000"/>
                </a:cubicBezTo>
                <a:cubicBezTo>
                  <a:pt x="588250" y="760202"/>
                  <a:pt x="590848" y="756592"/>
                  <a:pt x="594538" y="756285"/>
                </a:cubicBezTo>
                <a:cubicBezTo>
                  <a:pt x="599145" y="755901"/>
                  <a:pt x="603428" y="758825"/>
                  <a:pt x="607873" y="760095"/>
                </a:cubicBezTo>
                <a:cubicBezTo>
                  <a:pt x="586975" y="780993"/>
                  <a:pt x="612066" y="758515"/>
                  <a:pt x="592633" y="769620"/>
                </a:cubicBezTo>
                <a:cubicBezTo>
                  <a:pt x="590294" y="770957"/>
                  <a:pt x="589191" y="773889"/>
                  <a:pt x="586918" y="775335"/>
                </a:cubicBezTo>
                <a:cubicBezTo>
                  <a:pt x="582126" y="778384"/>
                  <a:pt x="576515" y="779978"/>
                  <a:pt x="571678" y="782955"/>
                </a:cubicBezTo>
                <a:cubicBezTo>
                  <a:pt x="568215" y="785086"/>
                  <a:pt x="566098" y="789589"/>
                  <a:pt x="562153" y="790575"/>
                </a:cubicBezTo>
                <a:cubicBezTo>
                  <a:pt x="552892" y="792890"/>
                  <a:pt x="543103" y="791845"/>
                  <a:pt x="533578" y="792480"/>
                </a:cubicBezTo>
                <a:cubicBezTo>
                  <a:pt x="531673" y="793115"/>
                  <a:pt x="529709" y="793594"/>
                  <a:pt x="527863" y="794385"/>
                </a:cubicBezTo>
                <a:cubicBezTo>
                  <a:pt x="521852" y="796961"/>
                  <a:pt x="515581" y="801582"/>
                  <a:pt x="508813" y="802005"/>
                </a:cubicBezTo>
                <a:lnTo>
                  <a:pt x="478333" y="803910"/>
                </a:lnTo>
                <a:cubicBezTo>
                  <a:pt x="472742" y="805028"/>
                  <a:pt x="468219" y="805523"/>
                  <a:pt x="463093" y="807720"/>
                </a:cubicBezTo>
                <a:cubicBezTo>
                  <a:pt x="460483" y="808839"/>
                  <a:pt x="457939" y="810121"/>
                  <a:pt x="455473" y="811530"/>
                </a:cubicBezTo>
                <a:cubicBezTo>
                  <a:pt x="453485" y="812666"/>
                  <a:pt x="451884" y="814490"/>
                  <a:pt x="449758" y="815340"/>
                </a:cubicBezTo>
                <a:cubicBezTo>
                  <a:pt x="442300" y="818323"/>
                  <a:pt x="434356" y="819977"/>
                  <a:pt x="426898" y="822960"/>
                </a:cubicBezTo>
                <a:cubicBezTo>
                  <a:pt x="423723" y="824230"/>
                  <a:pt x="420672" y="825870"/>
                  <a:pt x="417373" y="826770"/>
                </a:cubicBezTo>
                <a:cubicBezTo>
                  <a:pt x="413647" y="827786"/>
                  <a:pt x="409753" y="828040"/>
                  <a:pt x="405943" y="828675"/>
                </a:cubicBezTo>
                <a:cubicBezTo>
                  <a:pt x="403403" y="829945"/>
                  <a:pt x="400982" y="831488"/>
                  <a:pt x="398323" y="832485"/>
                </a:cubicBezTo>
                <a:cubicBezTo>
                  <a:pt x="395872" y="833404"/>
                  <a:pt x="393109" y="833359"/>
                  <a:pt x="390703" y="834390"/>
                </a:cubicBezTo>
                <a:cubicBezTo>
                  <a:pt x="388599" y="835292"/>
                  <a:pt x="387219" y="837685"/>
                  <a:pt x="384988" y="838200"/>
                </a:cubicBezTo>
                <a:cubicBezTo>
                  <a:pt x="378770" y="839635"/>
                  <a:pt x="372264" y="839262"/>
                  <a:pt x="365938" y="840105"/>
                </a:cubicBezTo>
                <a:cubicBezTo>
                  <a:pt x="358248" y="841130"/>
                  <a:pt x="350430" y="843369"/>
                  <a:pt x="343078" y="845820"/>
                </a:cubicBezTo>
                <a:cubicBezTo>
                  <a:pt x="337523" y="851375"/>
                  <a:pt x="332338" y="856215"/>
                  <a:pt x="327838" y="862965"/>
                </a:cubicBezTo>
                <a:cubicBezTo>
                  <a:pt x="326724" y="864636"/>
                  <a:pt x="326568" y="866775"/>
                  <a:pt x="325933" y="868680"/>
                </a:cubicBezTo>
                <a:cubicBezTo>
                  <a:pt x="339427" y="873178"/>
                  <a:pt x="334941" y="873663"/>
                  <a:pt x="348793" y="870585"/>
                </a:cubicBezTo>
                <a:cubicBezTo>
                  <a:pt x="350753" y="870149"/>
                  <a:pt x="352712" y="869578"/>
                  <a:pt x="354508" y="868680"/>
                </a:cubicBezTo>
                <a:cubicBezTo>
                  <a:pt x="357820" y="867024"/>
                  <a:pt x="360893" y="864927"/>
                  <a:pt x="364033" y="862965"/>
                </a:cubicBezTo>
                <a:cubicBezTo>
                  <a:pt x="365975" y="861752"/>
                  <a:pt x="367508" y="859627"/>
                  <a:pt x="369748" y="859155"/>
                </a:cubicBezTo>
                <a:cubicBezTo>
                  <a:pt x="379767" y="857046"/>
                  <a:pt x="390068" y="856615"/>
                  <a:pt x="400228" y="855345"/>
                </a:cubicBezTo>
                <a:cubicBezTo>
                  <a:pt x="403403" y="854075"/>
                  <a:pt x="406987" y="853546"/>
                  <a:pt x="409753" y="851535"/>
                </a:cubicBezTo>
                <a:cubicBezTo>
                  <a:pt x="414111" y="848366"/>
                  <a:pt x="417373" y="843915"/>
                  <a:pt x="421183" y="840105"/>
                </a:cubicBezTo>
                <a:cubicBezTo>
                  <a:pt x="423723" y="837565"/>
                  <a:pt x="425318" y="833356"/>
                  <a:pt x="428803" y="832485"/>
                </a:cubicBezTo>
                <a:lnTo>
                  <a:pt x="436423" y="830580"/>
                </a:lnTo>
                <a:cubicBezTo>
                  <a:pt x="439598" y="828675"/>
                  <a:pt x="442468" y="826130"/>
                  <a:pt x="445948" y="824865"/>
                </a:cubicBezTo>
                <a:cubicBezTo>
                  <a:pt x="449578" y="823545"/>
                  <a:pt x="453607" y="823798"/>
                  <a:pt x="457378" y="822960"/>
                </a:cubicBezTo>
                <a:cubicBezTo>
                  <a:pt x="459338" y="822524"/>
                  <a:pt x="461095" y="821255"/>
                  <a:pt x="463093" y="821055"/>
                </a:cubicBezTo>
                <a:cubicBezTo>
                  <a:pt x="473853" y="819979"/>
                  <a:pt x="484683" y="819785"/>
                  <a:pt x="495478" y="819150"/>
                </a:cubicBezTo>
                <a:cubicBezTo>
                  <a:pt x="503098" y="819785"/>
                  <a:pt x="510796" y="819798"/>
                  <a:pt x="518338" y="821055"/>
                </a:cubicBezTo>
                <a:cubicBezTo>
                  <a:pt x="522299" y="821715"/>
                  <a:pt x="525830" y="824077"/>
                  <a:pt x="529768" y="824865"/>
                </a:cubicBezTo>
                <a:cubicBezTo>
                  <a:pt x="532943" y="825500"/>
                  <a:pt x="542189" y="828218"/>
                  <a:pt x="539293" y="826770"/>
                </a:cubicBezTo>
                <a:cubicBezTo>
                  <a:pt x="534435" y="824341"/>
                  <a:pt x="510741" y="816035"/>
                  <a:pt x="503098" y="815340"/>
                </a:cubicBezTo>
                <a:cubicBezTo>
                  <a:pt x="487276" y="813902"/>
                  <a:pt x="471348" y="814070"/>
                  <a:pt x="455473" y="813435"/>
                </a:cubicBezTo>
                <a:cubicBezTo>
                  <a:pt x="442302" y="818374"/>
                  <a:pt x="440066" y="817412"/>
                  <a:pt x="430708" y="826770"/>
                </a:cubicBezTo>
                <a:cubicBezTo>
                  <a:pt x="429089" y="828389"/>
                  <a:pt x="428168" y="830580"/>
                  <a:pt x="426898" y="832485"/>
                </a:cubicBezTo>
                <a:cubicBezTo>
                  <a:pt x="425903" y="836465"/>
                  <a:pt x="423694" y="846761"/>
                  <a:pt x="421183" y="849630"/>
                </a:cubicBezTo>
                <a:cubicBezTo>
                  <a:pt x="415594" y="856017"/>
                  <a:pt x="407166" y="855686"/>
                  <a:pt x="400228" y="859155"/>
                </a:cubicBezTo>
                <a:cubicBezTo>
                  <a:pt x="395148" y="861695"/>
                  <a:pt x="390208" y="864538"/>
                  <a:pt x="384988" y="866775"/>
                </a:cubicBezTo>
                <a:cubicBezTo>
                  <a:pt x="381297" y="868357"/>
                  <a:pt x="376900" y="868357"/>
                  <a:pt x="373558" y="870585"/>
                </a:cubicBezTo>
                <a:cubicBezTo>
                  <a:pt x="359486" y="879966"/>
                  <a:pt x="365791" y="875458"/>
                  <a:pt x="354508" y="883920"/>
                </a:cubicBezTo>
                <a:cubicBezTo>
                  <a:pt x="350400" y="896243"/>
                  <a:pt x="349782" y="892262"/>
                  <a:pt x="375463" y="887730"/>
                </a:cubicBezTo>
                <a:cubicBezTo>
                  <a:pt x="378831" y="887136"/>
                  <a:pt x="381786" y="885121"/>
                  <a:pt x="384988" y="883920"/>
                </a:cubicBezTo>
                <a:cubicBezTo>
                  <a:pt x="386868" y="883215"/>
                  <a:pt x="388857" y="882806"/>
                  <a:pt x="390703" y="882015"/>
                </a:cubicBezTo>
                <a:cubicBezTo>
                  <a:pt x="393313" y="880896"/>
                  <a:pt x="395713" y="879324"/>
                  <a:pt x="398323" y="878205"/>
                </a:cubicBezTo>
                <a:cubicBezTo>
                  <a:pt x="402149" y="876565"/>
                  <a:pt x="407791" y="875362"/>
                  <a:pt x="411658" y="874395"/>
                </a:cubicBezTo>
                <a:cubicBezTo>
                  <a:pt x="414198" y="872490"/>
                  <a:pt x="416347" y="869901"/>
                  <a:pt x="419278" y="868680"/>
                </a:cubicBezTo>
                <a:cubicBezTo>
                  <a:pt x="430335" y="864073"/>
                  <a:pt x="446241" y="863761"/>
                  <a:pt x="457378" y="862965"/>
                </a:cubicBezTo>
                <a:cubicBezTo>
                  <a:pt x="467532" y="862240"/>
                  <a:pt x="477723" y="862010"/>
                  <a:pt x="487858" y="861060"/>
                </a:cubicBezTo>
                <a:cubicBezTo>
                  <a:pt x="561538" y="854152"/>
                  <a:pt x="464245" y="859253"/>
                  <a:pt x="569773" y="855345"/>
                </a:cubicBezTo>
                <a:cubicBezTo>
                  <a:pt x="617734" y="845353"/>
                  <a:pt x="602540" y="854455"/>
                  <a:pt x="621208" y="842010"/>
                </a:cubicBezTo>
                <a:cubicBezTo>
                  <a:pt x="623113" y="842645"/>
                  <a:pt x="626025" y="842119"/>
                  <a:pt x="626923" y="843915"/>
                </a:cubicBezTo>
                <a:cubicBezTo>
                  <a:pt x="627821" y="845711"/>
                  <a:pt x="626987" y="849236"/>
                  <a:pt x="625018" y="849630"/>
                </a:cubicBezTo>
                <a:cubicBezTo>
                  <a:pt x="613171" y="851999"/>
                  <a:pt x="600888" y="850900"/>
                  <a:pt x="588823" y="851535"/>
                </a:cubicBezTo>
                <a:cubicBezTo>
                  <a:pt x="582874" y="853518"/>
                  <a:pt x="579847" y="854403"/>
                  <a:pt x="573583" y="857250"/>
                </a:cubicBezTo>
                <a:cubicBezTo>
                  <a:pt x="557682" y="864478"/>
                  <a:pt x="567023" y="861885"/>
                  <a:pt x="550723" y="866775"/>
                </a:cubicBezTo>
                <a:cubicBezTo>
                  <a:pt x="540365" y="869883"/>
                  <a:pt x="537292" y="869261"/>
                  <a:pt x="524053" y="870585"/>
                </a:cubicBezTo>
                <a:cubicBezTo>
                  <a:pt x="518034" y="872591"/>
                  <a:pt x="515845" y="873584"/>
                  <a:pt x="508813" y="874395"/>
                </a:cubicBezTo>
                <a:cubicBezTo>
                  <a:pt x="495506" y="875930"/>
                  <a:pt x="468808" y="878205"/>
                  <a:pt x="468808" y="878205"/>
                </a:cubicBezTo>
                <a:cubicBezTo>
                  <a:pt x="465633" y="879475"/>
                  <a:pt x="462600" y="881186"/>
                  <a:pt x="459283" y="882015"/>
                </a:cubicBezTo>
                <a:cubicBezTo>
                  <a:pt x="438261" y="887271"/>
                  <a:pt x="452756" y="881129"/>
                  <a:pt x="440233" y="885825"/>
                </a:cubicBezTo>
                <a:cubicBezTo>
                  <a:pt x="416602" y="894687"/>
                  <a:pt x="443291" y="884786"/>
                  <a:pt x="423088" y="893445"/>
                </a:cubicBezTo>
                <a:cubicBezTo>
                  <a:pt x="416174" y="896408"/>
                  <a:pt x="416322" y="894901"/>
                  <a:pt x="407848" y="897255"/>
                </a:cubicBezTo>
                <a:cubicBezTo>
                  <a:pt x="399526" y="899567"/>
                  <a:pt x="391602" y="903455"/>
                  <a:pt x="383083" y="904875"/>
                </a:cubicBezTo>
                <a:cubicBezTo>
                  <a:pt x="379273" y="905510"/>
                  <a:pt x="375424" y="905942"/>
                  <a:pt x="371653" y="906780"/>
                </a:cubicBezTo>
                <a:cubicBezTo>
                  <a:pt x="369693" y="907216"/>
                  <a:pt x="367928" y="908420"/>
                  <a:pt x="365938" y="908685"/>
                </a:cubicBezTo>
                <a:cubicBezTo>
                  <a:pt x="358359" y="909696"/>
                  <a:pt x="350698" y="909955"/>
                  <a:pt x="343078" y="910590"/>
                </a:cubicBezTo>
                <a:cubicBezTo>
                  <a:pt x="343713" y="912495"/>
                  <a:pt x="343729" y="914737"/>
                  <a:pt x="344983" y="916305"/>
                </a:cubicBezTo>
                <a:cubicBezTo>
                  <a:pt x="346413" y="918093"/>
                  <a:pt x="348710" y="918979"/>
                  <a:pt x="350698" y="920115"/>
                </a:cubicBezTo>
                <a:cubicBezTo>
                  <a:pt x="364062" y="927752"/>
                  <a:pt x="362476" y="924222"/>
                  <a:pt x="384988" y="925830"/>
                </a:cubicBezTo>
                <a:lnTo>
                  <a:pt x="447853" y="923925"/>
                </a:lnTo>
                <a:cubicBezTo>
                  <a:pt x="458024" y="923510"/>
                  <a:pt x="468165" y="922516"/>
                  <a:pt x="478333" y="922020"/>
                </a:cubicBezTo>
                <a:lnTo>
                  <a:pt x="525958" y="920115"/>
                </a:lnTo>
                <a:cubicBezTo>
                  <a:pt x="527863" y="918845"/>
                  <a:pt x="533721" y="917329"/>
                  <a:pt x="531673" y="916305"/>
                </a:cubicBezTo>
                <a:cubicBezTo>
                  <a:pt x="526530" y="913733"/>
                  <a:pt x="520276" y="914231"/>
                  <a:pt x="514528" y="914400"/>
                </a:cubicBezTo>
                <a:cubicBezTo>
                  <a:pt x="498609" y="914868"/>
                  <a:pt x="466903" y="918210"/>
                  <a:pt x="466903" y="918210"/>
                </a:cubicBezTo>
                <a:cubicBezTo>
                  <a:pt x="463728" y="918845"/>
                  <a:pt x="460337" y="918800"/>
                  <a:pt x="457378" y="920115"/>
                </a:cubicBezTo>
                <a:cubicBezTo>
                  <a:pt x="454477" y="921404"/>
                  <a:pt x="452450" y="924147"/>
                  <a:pt x="449758" y="925830"/>
                </a:cubicBezTo>
                <a:cubicBezTo>
                  <a:pt x="445558" y="928455"/>
                  <a:pt x="439581" y="931123"/>
                  <a:pt x="434518" y="931545"/>
                </a:cubicBezTo>
                <a:cubicBezTo>
                  <a:pt x="421846" y="932601"/>
                  <a:pt x="409118" y="932815"/>
                  <a:pt x="396418" y="933450"/>
                </a:cubicBezTo>
                <a:cubicBezTo>
                  <a:pt x="394513" y="934085"/>
                  <a:pt x="392651" y="934868"/>
                  <a:pt x="390703" y="935355"/>
                </a:cubicBezTo>
                <a:cubicBezTo>
                  <a:pt x="382765" y="937339"/>
                  <a:pt x="378967" y="936682"/>
                  <a:pt x="371653" y="941070"/>
                </a:cubicBezTo>
                <a:cubicBezTo>
                  <a:pt x="368166" y="943162"/>
                  <a:pt x="365303" y="946150"/>
                  <a:pt x="362128" y="948690"/>
                </a:cubicBezTo>
                <a:cubicBezTo>
                  <a:pt x="356209" y="960527"/>
                  <a:pt x="359871" y="951826"/>
                  <a:pt x="356413" y="963930"/>
                </a:cubicBezTo>
                <a:cubicBezTo>
                  <a:pt x="355861" y="965861"/>
                  <a:pt x="355928" y="968225"/>
                  <a:pt x="354508" y="969645"/>
                </a:cubicBezTo>
                <a:cubicBezTo>
                  <a:pt x="353088" y="971065"/>
                  <a:pt x="350698" y="970915"/>
                  <a:pt x="348793" y="971550"/>
                </a:cubicBezTo>
                <a:cubicBezTo>
                  <a:pt x="345902" y="975887"/>
                  <a:pt x="338620" y="985028"/>
                  <a:pt x="343078" y="990600"/>
                </a:cubicBezTo>
                <a:cubicBezTo>
                  <a:pt x="345214" y="993270"/>
                  <a:pt x="349428" y="988060"/>
                  <a:pt x="352603" y="986790"/>
                </a:cubicBezTo>
                <a:cubicBezTo>
                  <a:pt x="354508" y="984250"/>
                  <a:pt x="356473" y="981754"/>
                  <a:pt x="358318" y="979170"/>
                </a:cubicBezTo>
                <a:cubicBezTo>
                  <a:pt x="359649" y="977307"/>
                  <a:pt x="360080" y="974479"/>
                  <a:pt x="362128" y="973455"/>
                </a:cubicBezTo>
                <a:cubicBezTo>
                  <a:pt x="365583" y="971728"/>
                  <a:pt x="369758" y="972241"/>
                  <a:pt x="373558" y="971550"/>
                </a:cubicBezTo>
                <a:cubicBezTo>
                  <a:pt x="376744" y="970971"/>
                  <a:pt x="379908" y="970280"/>
                  <a:pt x="383083" y="969645"/>
                </a:cubicBezTo>
                <a:cubicBezTo>
                  <a:pt x="389281" y="966546"/>
                  <a:pt x="392842" y="963930"/>
                  <a:pt x="400228" y="963930"/>
                </a:cubicBezTo>
                <a:cubicBezTo>
                  <a:pt x="404091" y="963930"/>
                  <a:pt x="407848" y="965200"/>
                  <a:pt x="411658" y="965835"/>
                </a:cubicBezTo>
                <a:cubicBezTo>
                  <a:pt x="446583" y="964565"/>
                  <a:pt x="482528" y="970501"/>
                  <a:pt x="516433" y="962025"/>
                </a:cubicBezTo>
                <a:cubicBezTo>
                  <a:pt x="518973" y="961390"/>
                  <a:pt x="526671" y="960120"/>
                  <a:pt x="524053" y="960120"/>
                </a:cubicBezTo>
                <a:cubicBezTo>
                  <a:pt x="520190" y="960120"/>
                  <a:pt x="516466" y="961641"/>
                  <a:pt x="512623" y="962025"/>
                </a:cubicBezTo>
                <a:cubicBezTo>
                  <a:pt x="503755" y="962912"/>
                  <a:pt x="494843" y="963295"/>
                  <a:pt x="485953" y="963930"/>
                </a:cubicBezTo>
                <a:cubicBezTo>
                  <a:pt x="484048" y="965200"/>
                  <a:pt x="482286" y="966716"/>
                  <a:pt x="480238" y="967740"/>
                </a:cubicBezTo>
                <a:cubicBezTo>
                  <a:pt x="461597" y="977061"/>
                  <a:pt x="478239" y="966533"/>
                  <a:pt x="464998" y="975360"/>
                </a:cubicBezTo>
                <a:cubicBezTo>
                  <a:pt x="463728" y="977265"/>
                  <a:pt x="462807" y="979456"/>
                  <a:pt x="461188" y="981075"/>
                </a:cubicBezTo>
                <a:cubicBezTo>
                  <a:pt x="459569" y="982694"/>
                  <a:pt x="457521" y="983861"/>
                  <a:pt x="455473" y="984885"/>
                </a:cubicBezTo>
                <a:cubicBezTo>
                  <a:pt x="451693" y="986775"/>
                  <a:pt x="443005" y="990080"/>
                  <a:pt x="438328" y="990600"/>
                </a:cubicBezTo>
                <a:cubicBezTo>
                  <a:pt x="429470" y="991584"/>
                  <a:pt x="420548" y="991870"/>
                  <a:pt x="411658" y="992505"/>
                </a:cubicBezTo>
                <a:cubicBezTo>
                  <a:pt x="407862" y="993770"/>
                  <a:pt x="402150" y="995837"/>
                  <a:pt x="398323" y="996315"/>
                </a:cubicBezTo>
                <a:cubicBezTo>
                  <a:pt x="390736" y="997263"/>
                  <a:pt x="383083" y="997585"/>
                  <a:pt x="375463" y="998220"/>
                </a:cubicBezTo>
                <a:lnTo>
                  <a:pt x="362128" y="1002030"/>
                </a:lnTo>
                <a:cubicBezTo>
                  <a:pt x="359602" y="1002719"/>
                  <a:pt x="356914" y="1002904"/>
                  <a:pt x="354508" y="1003935"/>
                </a:cubicBezTo>
                <a:cubicBezTo>
                  <a:pt x="352404" y="1004837"/>
                  <a:pt x="350841" y="1006721"/>
                  <a:pt x="348793" y="1007745"/>
                </a:cubicBezTo>
                <a:cubicBezTo>
                  <a:pt x="346997" y="1008643"/>
                  <a:pt x="344983" y="1009015"/>
                  <a:pt x="343078" y="1009650"/>
                </a:cubicBezTo>
                <a:cubicBezTo>
                  <a:pt x="341527" y="1014302"/>
                  <a:pt x="336921" y="1025280"/>
                  <a:pt x="343078" y="1028700"/>
                </a:cubicBezTo>
                <a:cubicBezTo>
                  <a:pt x="347655" y="1031243"/>
                  <a:pt x="353238" y="1026160"/>
                  <a:pt x="358318" y="1024890"/>
                </a:cubicBezTo>
                <a:cubicBezTo>
                  <a:pt x="375506" y="1020593"/>
                  <a:pt x="368590" y="1022736"/>
                  <a:pt x="379273" y="1019175"/>
                </a:cubicBezTo>
                <a:cubicBezTo>
                  <a:pt x="407661" y="1024337"/>
                  <a:pt x="405740" y="1025915"/>
                  <a:pt x="442138" y="1019175"/>
                </a:cubicBezTo>
                <a:cubicBezTo>
                  <a:pt x="445779" y="1018501"/>
                  <a:pt x="448308" y="1015026"/>
                  <a:pt x="451663" y="1013460"/>
                </a:cubicBezTo>
                <a:cubicBezTo>
                  <a:pt x="457861" y="1010568"/>
                  <a:pt x="464185" y="1007880"/>
                  <a:pt x="470713" y="1005840"/>
                </a:cubicBezTo>
                <a:cubicBezTo>
                  <a:pt x="480873" y="1002665"/>
                  <a:pt x="490655" y="997820"/>
                  <a:pt x="501193" y="996315"/>
                </a:cubicBezTo>
                <a:cubicBezTo>
                  <a:pt x="522098" y="993329"/>
                  <a:pt x="510053" y="994783"/>
                  <a:pt x="537388" y="992505"/>
                </a:cubicBezTo>
                <a:cubicBezTo>
                  <a:pt x="540449" y="1001688"/>
                  <a:pt x="539914" y="995072"/>
                  <a:pt x="535483" y="1003935"/>
                </a:cubicBezTo>
                <a:cubicBezTo>
                  <a:pt x="534585" y="1005731"/>
                  <a:pt x="534832" y="1008082"/>
                  <a:pt x="533578" y="1009650"/>
                </a:cubicBezTo>
                <a:cubicBezTo>
                  <a:pt x="530010" y="1014110"/>
                  <a:pt x="520407" y="1015504"/>
                  <a:pt x="516433" y="1017270"/>
                </a:cubicBezTo>
                <a:cubicBezTo>
                  <a:pt x="506416" y="1021722"/>
                  <a:pt x="515368" y="1021451"/>
                  <a:pt x="503098" y="1022985"/>
                </a:cubicBezTo>
                <a:cubicBezTo>
                  <a:pt x="495511" y="1023933"/>
                  <a:pt x="487858" y="1024255"/>
                  <a:pt x="480238" y="1024890"/>
                </a:cubicBezTo>
                <a:cubicBezTo>
                  <a:pt x="465229" y="1029893"/>
                  <a:pt x="484293" y="1024039"/>
                  <a:pt x="451663" y="1028700"/>
                </a:cubicBezTo>
                <a:cubicBezTo>
                  <a:pt x="445867" y="1029528"/>
                  <a:pt x="440259" y="1031362"/>
                  <a:pt x="434518" y="1032510"/>
                </a:cubicBezTo>
                <a:cubicBezTo>
                  <a:pt x="430730" y="1033268"/>
                  <a:pt x="426898" y="1033780"/>
                  <a:pt x="423088" y="1034415"/>
                </a:cubicBezTo>
                <a:cubicBezTo>
                  <a:pt x="418008" y="1036320"/>
                  <a:pt x="412787" y="1037885"/>
                  <a:pt x="407848" y="1040130"/>
                </a:cubicBezTo>
                <a:cubicBezTo>
                  <a:pt x="405764" y="1041077"/>
                  <a:pt x="403965" y="1042566"/>
                  <a:pt x="402133" y="1043940"/>
                </a:cubicBezTo>
                <a:cubicBezTo>
                  <a:pt x="398880" y="1046380"/>
                  <a:pt x="396361" y="1049996"/>
                  <a:pt x="392608" y="1051560"/>
                </a:cubicBezTo>
                <a:cubicBezTo>
                  <a:pt x="388463" y="1053287"/>
                  <a:pt x="383663" y="1052524"/>
                  <a:pt x="379273" y="1053465"/>
                </a:cubicBezTo>
                <a:cubicBezTo>
                  <a:pt x="374753" y="1054434"/>
                  <a:pt x="370383" y="1056005"/>
                  <a:pt x="365938" y="1057275"/>
                </a:cubicBezTo>
                <a:cubicBezTo>
                  <a:pt x="364033" y="1058545"/>
                  <a:pt x="362271" y="1060061"/>
                  <a:pt x="360223" y="1061085"/>
                </a:cubicBezTo>
                <a:cubicBezTo>
                  <a:pt x="358427" y="1061983"/>
                  <a:pt x="356076" y="1061736"/>
                  <a:pt x="354508" y="1062990"/>
                </a:cubicBezTo>
                <a:cubicBezTo>
                  <a:pt x="352720" y="1064420"/>
                  <a:pt x="351968" y="1066800"/>
                  <a:pt x="350698" y="1068705"/>
                </a:cubicBezTo>
                <a:cubicBezTo>
                  <a:pt x="350063" y="1071245"/>
                  <a:pt x="347446" y="1074080"/>
                  <a:pt x="348793" y="1076325"/>
                </a:cubicBezTo>
                <a:cubicBezTo>
                  <a:pt x="352834" y="1083061"/>
                  <a:pt x="360941" y="1074908"/>
                  <a:pt x="364033" y="1074420"/>
                </a:cubicBezTo>
                <a:cubicBezTo>
                  <a:pt x="373462" y="1072931"/>
                  <a:pt x="383091" y="1073261"/>
                  <a:pt x="392608" y="1072515"/>
                </a:cubicBezTo>
                <a:lnTo>
                  <a:pt x="461188" y="1066800"/>
                </a:lnTo>
                <a:cubicBezTo>
                  <a:pt x="490676" y="1056971"/>
                  <a:pt x="460220" y="1068237"/>
                  <a:pt x="478333" y="1059180"/>
                </a:cubicBezTo>
                <a:cubicBezTo>
                  <a:pt x="480129" y="1058282"/>
                  <a:pt x="482168" y="1057980"/>
                  <a:pt x="484048" y="1057275"/>
                </a:cubicBezTo>
                <a:cubicBezTo>
                  <a:pt x="487250" y="1056074"/>
                  <a:pt x="490430" y="1054812"/>
                  <a:pt x="493573" y="1053465"/>
                </a:cubicBezTo>
                <a:cubicBezTo>
                  <a:pt x="515215" y="1044190"/>
                  <a:pt x="505411" y="1046525"/>
                  <a:pt x="527863" y="1042035"/>
                </a:cubicBezTo>
                <a:cubicBezTo>
                  <a:pt x="530430" y="1041522"/>
                  <a:pt x="522816" y="1043458"/>
                  <a:pt x="520243" y="1043940"/>
                </a:cubicBezTo>
                <a:cubicBezTo>
                  <a:pt x="512650" y="1045364"/>
                  <a:pt x="505003" y="1046480"/>
                  <a:pt x="497383" y="1047750"/>
                </a:cubicBezTo>
                <a:cubicBezTo>
                  <a:pt x="464423" y="1060934"/>
                  <a:pt x="504970" y="1043956"/>
                  <a:pt x="482143" y="1055370"/>
                </a:cubicBezTo>
                <a:cubicBezTo>
                  <a:pt x="474049" y="1059417"/>
                  <a:pt x="473082" y="1057694"/>
                  <a:pt x="466903" y="1062990"/>
                </a:cubicBezTo>
                <a:cubicBezTo>
                  <a:pt x="459971" y="1068932"/>
                  <a:pt x="453947" y="1078843"/>
                  <a:pt x="444043" y="1080135"/>
                </a:cubicBezTo>
                <a:cubicBezTo>
                  <a:pt x="431387" y="1081786"/>
                  <a:pt x="405943" y="1083945"/>
                  <a:pt x="405943" y="1083945"/>
                </a:cubicBezTo>
                <a:cubicBezTo>
                  <a:pt x="400925" y="1085952"/>
                  <a:pt x="393544" y="1088599"/>
                  <a:pt x="388798" y="1091565"/>
                </a:cubicBezTo>
                <a:cubicBezTo>
                  <a:pt x="386106" y="1093248"/>
                  <a:pt x="383718" y="1095375"/>
                  <a:pt x="381178" y="1097280"/>
                </a:cubicBezTo>
                <a:cubicBezTo>
                  <a:pt x="381813" y="1099820"/>
                  <a:pt x="381232" y="1103049"/>
                  <a:pt x="383083" y="1104900"/>
                </a:cubicBezTo>
                <a:cubicBezTo>
                  <a:pt x="385501" y="1107318"/>
                  <a:pt x="389226" y="1108203"/>
                  <a:pt x="392608" y="1108710"/>
                </a:cubicBezTo>
                <a:cubicBezTo>
                  <a:pt x="402049" y="1110126"/>
                  <a:pt x="411658" y="1109980"/>
                  <a:pt x="421183" y="1110615"/>
                </a:cubicBezTo>
                <a:cubicBezTo>
                  <a:pt x="433365" y="1112645"/>
                  <a:pt x="437927" y="1114431"/>
                  <a:pt x="451663" y="1110615"/>
                </a:cubicBezTo>
                <a:cubicBezTo>
                  <a:pt x="457135" y="1109095"/>
                  <a:pt x="461280" y="1103798"/>
                  <a:pt x="466903" y="1102995"/>
                </a:cubicBezTo>
                <a:lnTo>
                  <a:pt x="480238" y="1101090"/>
                </a:lnTo>
                <a:cubicBezTo>
                  <a:pt x="477698" y="1102360"/>
                  <a:pt x="475312" y="1104002"/>
                  <a:pt x="472618" y="1104900"/>
                </a:cubicBezTo>
                <a:cubicBezTo>
                  <a:pt x="469546" y="1105924"/>
                  <a:pt x="466234" y="1106020"/>
                  <a:pt x="463093" y="1106805"/>
                </a:cubicBezTo>
                <a:cubicBezTo>
                  <a:pt x="445473" y="1111210"/>
                  <a:pt x="477339" y="1106215"/>
                  <a:pt x="442138" y="1110615"/>
                </a:cubicBezTo>
                <a:lnTo>
                  <a:pt x="423088" y="1116330"/>
                </a:lnTo>
                <a:cubicBezTo>
                  <a:pt x="421169" y="1116921"/>
                  <a:pt x="417767" y="1116266"/>
                  <a:pt x="417373" y="1118235"/>
                </a:cubicBezTo>
                <a:cubicBezTo>
                  <a:pt x="416816" y="1121020"/>
                  <a:pt x="419913" y="1123315"/>
                  <a:pt x="421183" y="1125855"/>
                </a:cubicBezTo>
                <a:cubicBezTo>
                  <a:pt x="418643" y="1126490"/>
                  <a:pt x="416168" y="1127499"/>
                  <a:pt x="413563" y="1127760"/>
                </a:cubicBezTo>
                <a:cubicBezTo>
                  <a:pt x="403434" y="1128773"/>
                  <a:pt x="393150" y="1128155"/>
                  <a:pt x="383083" y="1129665"/>
                </a:cubicBezTo>
                <a:cubicBezTo>
                  <a:pt x="378312" y="1130381"/>
                  <a:pt x="373878" y="1135220"/>
                  <a:pt x="369748" y="1137285"/>
                </a:cubicBezTo>
                <a:cubicBezTo>
                  <a:pt x="363875" y="1140222"/>
                  <a:pt x="354046" y="1140438"/>
                  <a:pt x="348793" y="1141095"/>
                </a:cubicBezTo>
                <a:cubicBezTo>
                  <a:pt x="349428" y="1145540"/>
                  <a:pt x="349817" y="1150027"/>
                  <a:pt x="350698" y="1154430"/>
                </a:cubicBezTo>
                <a:cubicBezTo>
                  <a:pt x="356265" y="1182263"/>
                  <a:pt x="394880" y="1162430"/>
                  <a:pt x="423088" y="1163955"/>
                </a:cubicBezTo>
                <a:cubicBezTo>
                  <a:pt x="429438" y="1165225"/>
                  <a:pt x="435750" y="1166700"/>
                  <a:pt x="442138" y="1167765"/>
                </a:cubicBezTo>
                <a:cubicBezTo>
                  <a:pt x="447188" y="1168607"/>
                  <a:pt x="453118" y="1166830"/>
                  <a:pt x="457378" y="1169670"/>
                </a:cubicBezTo>
                <a:cubicBezTo>
                  <a:pt x="459283" y="1170940"/>
                  <a:pt x="455187" y="1173766"/>
                  <a:pt x="453568" y="1175385"/>
                </a:cubicBezTo>
                <a:cubicBezTo>
                  <a:pt x="448211" y="1180742"/>
                  <a:pt x="444086" y="1179823"/>
                  <a:pt x="436423" y="1181100"/>
                </a:cubicBezTo>
                <a:cubicBezTo>
                  <a:pt x="409187" y="1176910"/>
                  <a:pt x="400997" y="1173987"/>
                  <a:pt x="369748" y="1179195"/>
                </a:cubicBezTo>
                <a:cubicBezTo>
                  <a:pt x="367490" y="1179571"/>
                  <a:pt x="367269" y="1183047"/>
                  <a:pt x="365938" y="1184910"/>
                </a:cubicBezTo>
                <a:cubicBezTo>
                  <a:pt x="364093" y="1187494"/>
                  <a:pt x="362128" y="1189990"/>
                  <a:pt x="360223" y="1192530"/>
                </a:cubicBezTo>
                <a:cubicBezTo>
                  <a:pt x="363398" y="1194435"/>
                  <a:pt x="366608" y="1196283"/>
                  <a:pt x="369748" y="1198245"/>
                </a:cubicBezTo>
                <a:cubicBezTo>
                  <a:pt x="371690" y="1199458"/>
                  <a:pt x="373415" y="1201031"/>
                  <a:pt x="375463" y="1202055"/>
                </a:cubicBezTo>
                <a:cubicBezTo>
                  <a:pt x="380783" y="1204715"/>
                  <a:pt x="393574" y="1205731"/>
                  <a:pt x="367843" y="1202055"/>
                </a:cubicBezTo>
                <a:cubicBezTo>
                  <a:pt x="360858" y="1202690"/>
                  <a:pt x="353297" y="1201111"/>
                  <a:pt x="346888" y="1203960"/>
                </a:cubicBezTo>
                <a:cubicBezTo>
                  <a:pt x="344796" y="1204890"/>
                  <a:pt x="349079" y="1208056"/>
                  <a:pt x="350698" y="1209675"/>
                </a:cubicBezTo>
                <a:cubicBezTo>
                  <a:pt x="352317" y="1211294"/>
                  <a:pt x="354508" y="1212215"/>
                  <a:pt x="356413" y="1213485"/>
                </a:cubicBezTo>
                <a:cubicBezTo>
                  <a:pt x="357683" y="1216660"/>
                  <a:pt x="358694" y="1219951"/>
                  <a:pt x="360223" y="1223010"/>
                </a:cubicBezTo>
                <a:cubicBezTo>
                  <a:pt x="361247" y="1225058"/>
                  <a:pt x="365407" y="1226893"/>
                  <a:pt x="364033" y="1228725"/>
                </a:cubicBezTo>
                <a:cubicBezTo>
                  <a:pt x="362090" y="1231315"/>
                  <a:pt x="357683" y="1229995"/>
                  <a:pt x="354508" y="1230630"/>
                </a:cubicBezTo>
                <a:cubicBezTo>
                  <a:pt x="352603" y="1232535"/>
                  <a:pt x="349127" y="1233672"/>
                  <a:pt x="348793" y="1236345"/>
                </a:cubicBezTo>
                <a:cubicBezTo>
                  <a:pt x="348369" y="1239738"/>
                  <a:pt x="351664" y="1242582"/>
                  <a:pt x="352603" y="1245870"/>
                </a:cubicBezTo>
                <a:cubicBezTo>
                  <a:pt x="354211" y="1251499"/>
                  <a:pt x="355143" y="1257300"/>
                  <a:pt x="356413" y="1263015"/>
                </a:cubicBezTo>
                <a:cubicBezTo>
                  <a:pt x="355778" y="1265555"/>
                  <a:pt x="355260" y="1268127"/>
                  <a:pt x="354508" y="1270635"/>
                </a:cubicBezTo>
                <a:cubicBezTo>
                  <a:pt x="353354" y="1274482"/>
                  <a:pt x="350698" y="1282065"/>
                  <a:pt x="350698" y="1282065"/>
                </a:cubicBezTo>
                <a:lnTo>
                  <a:pt x="310693" y="1306830"/>
                </a:lnTo>
                <a:close/>
              </a:path>
            </a:pathLst>
          </a:cu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6807556" y="5807674"/>
            <a:ext cx="20291" cy="953030"/>
          </a:xfrm>
          <a:custGeom>
            <a:avLst/>
            <a:gdLst>
              <a:gd name="connsiteX0" fmla="*/ 7620 w 45720"/>
              <a:gd name="connsiteY0" fmla="*/ 1501328 h 1503235"/>
              <a:gd name="connsiteX1" fmla="*/ 3810 w 45720"/>
              <a:gd name="connsiteY1" fmla="*/ 1468943 h 1503235"/>
              <a:gd name="connsiteX2" fmla="*/ 0 w 45720"/>
              <a:gd name="connsiteY2" fmla="*/ 1402268 h 1503235"/>
              <a:gd name="connsiteX3" fmla="*/ 1905 w 45720"/>
              <a:gd name="connsiteY3" fmla="*/ 1316543 h 1503235"/>
              <a:gd name="connsiteX4" fmla="*/ 3810 w 45720"/>
              <a:gd name="connsiteY4" fmla="*/ 1284158 h 1503235"/>
              <a:gd name="connsiteX5" fmla="*/ 9525 w 45720"/>
              <a:gd name="connsiteY5" fmla="*/ 1154618 h 1503235"/>
              <a:gd name="connsiteX6" fmla="*/ 13335 w 45720"/>
              <a:gd name="connsiteY6" fmla="*/ 1122233 h 1503235"/>
              <a:gd name="connsiteX7" fmla="*/ 15240 w 45720"/>
              <a:gd name="connsiteY7" fmla="*/ 1114613 h 1503235"/>
              <a:gd name="connsiteX8" fmla="*/ 13335 w 45720"/>
              <a:gd name="connsiteY8" fmla="*/ 1040318 h 1503235"/>
              <a:gd name="connsiteX9" fmla="*/ 11430 w 45720"/>
              <a:gd name="connsiteY9" fmla="*/ 1032698 h 1503235"/>
              <a:gd name="connsiteX10" fmla="*/ 9525 w 45720"/>
              <a:gd name="connsiteY10" fmla="*/ 1017458 h 1503235"/>
              <a:gd name="connsiteX11" fmla="*/ 7620 w 45720"/>
              <a:gd name="connsiteY11" fmla="*/ 979358 h 1503235"/>
              <a:gd name="connsiteX12" fmla="*/ 5715 w 45720"/>
              <a:gd name="connsiteY12" fmla="*/ 958403 h 1503235"/>
              <a:gd name="connsiteX13" fmla="*/ 9525 w 45720"/>
              <a:gd name="connsiteY13" fmla="*/ 796478 h 1503235"/>
              <a:gd name="connsiteX14" fmla="*/ 7620 w 45720"/>
              <a:gd name="connsiteY14" fmla="*/ 672653 h 1503235"/>
              <a:gd name="connsiteX15" fmla="*/ 3810 w 45720"/>
              <a:gd name="connsiteY15" fmla="*/ 609788 h 1503235"/>
              <a:gd name="connsiteX16" fmla="*/ 5715 w 45720"/>
              <a:gd name="connsiteY16" fmla="*/ 510728 h 1503235"/>
              <a:gd name="connsiteX17" fmla="*/ 7620 w 45720"/>
              <a:gd name="connsiteY17" fmla="*/ 505013 h 1503235"/>
              <a:gd name="connsiteX18" fmla="*/ 13335 w 45720"/>
              <a:gd name="connsiteY18" fmla="*/ 485963 h 1503235"/>
              <a:gd name="connsiteX19" fmla="*/ 17145 w 45720"/>
              <a:gd name="connsiteY19" fmla="*/ 480248 h 1503235"/>
              <a:gd name="connsiteX20" fmla="*/ 19050 w 45720"/>
              <a:gd name="connsiteY20" fmla="*/ 472628 h 1503235"/>
              <a:gd name="connsiteX21" fmla="*/ 22860 w 45720"/>
              <a:gd name="connsiteY21" fmla="*/ 442148 h 1503235"/>
              <a:gd name="connsiteX22" fmla="*/ 24765 w 45720"/>
              <a:gd name="connsiteY22" fmla="*/ 419288 h 1503235"/>
              <a:gd name="connsiteX23" fmla="*/ 19050 w 45720"/>
              <a:gd name="connsiteY23" fmla="*/ 394523 h 1503235"/>
              <a:gd name="connsiteX24" fmla="*/ 17145 w 45720"/>
              <a:gd name="connsiteY24" fmla="*/ 388808 h 1503235"/>
              <a:gd name="connsiteX25" fmla="*/ 15240 w 45720"/>
              <a:gd name="connsiteY25" fmla="*/ 371663 h 1503235"/>
              <a:gd name="connsiteX26" fmla="*/ 19050 w 45720"/>
              <a:gd name="connsiteY26" fmla="*/ 221168 h 1503235"/>
              <a:gd name="connsiteX27" fmla="*/ 17145 w 45720"/>
              <a:gd name="connsiteY27" fmla="*/ 110678 h 1503235"/>
              <a:gd name="connsiteX28" fmla="*/ 15240 w 45720"/>
              <a:gd name="connsiteY28" fmla="*/ 95438 h 1503235"/>
              <a:gd name="connsiteX29" fmla="*/ 13335 w 45720"/>
              <a:gd name="connsiteY29" fmla="*/ 74483 h 1503235"/>
              <a:gd name="connsiteX30" fmla="*/ 15240 w 45720"/>
              <a:gd name="connsiteY30" fmla="*/ 26858 h 1503235"/>
              <a:gd name="connsiteX31" fmla="*/ 19050 w 45720"/>
              <a:gd name="connsiteY31" fmla="*/ 13523 h 1503235"/>
              <a:gd name="connsiteX32" fmla="*/ 20955 w 45720"/>
              <a:gd name="connsiteY32" fmla="*/ 5903 h 1503235"/>
              <a:gd name="connsiteX33" fmla="*/ 20955 w 45720"/>
              <a:gd name="connsiteY33" fmla="*/ 9713 h 1503235"/>
              <a:gd name="connsiteX34" fmla="*/ 22860 w 45720"/>
              <a:gd name="connsiteY34" fmla="*/ 57338 h 1503235"/>
              <a:gd name="connsiteX35" fmla="*/ 24765 w 45720"/>
              <a:gd name="connsiteY35" fmla="*/ 68768 h 1503235"/>
              <a:gd name="connsiteX36" fmla="*/ 28575 w 45720"/>
              <a:gd name="connsiteY36" fmla="*/ 80198 h 1503235"/>
              <a:gd name="connsiteX37" fmla="*/ 30480 w 45720"/>
              <a:gd name="connsiteY37" fmla="*/ 116393 h 1503235"/>
              <a:gd name="connsiteX38" fmla="*/ 32385 w 45720"/>
              <a:gd name="connsiteY38" fmla="*/ 133538 h 1503235"/>
              <a:gd name="connsiteX39" fmla="*/ 30480 w 45720"/>
              <a:gd name="connsiteY39" fmla="*/ 213548 h 1503235"/>
              <a:gd name="connsiteX40" fmla="*/ 32385 w 45720"/>
              <a:gd name="connsiteY40" fmla="*/ 402143 h 1503235"/>
              <a:gd name="connsiteX41" fmla="*/ 34290 w 45720"/>
              <a:gd name="connsiteY41" fmla="*/ 417383 h 1503235"/>
              <a:gd name="connsiteX42" fmla="*/ 30480 w 45720"/>
              <a:gd name="connsiteY42" fmla="*/ 508823 h 1503235"/>
              <a:gd name="connsiteX43" fmla="*/ 28575 w 45720"/>
              <a:gd name="connsiteY43" fmla="*/ 531683 h 1503235"/>
              <a:gd name="connsiteX44" fmla="*/ 24765 w 45720"/>
              <a:gd name="connsiteY44" fmla="*/ 543113 h 1503235"/>
              <a:gd name="connsiteX45" fmla="*/ 22860 w 45720"/>
              <a:gd name="connsiteY45" fmla="*/ 548828 h 1503235"/>
              <a:gd name="connsiteX46" fmla="*/ 20955 w 45720"/>
              <a:gd name="connsiteY46" fmla="*/ 602168 h 1503235"/>
              <a:gd name="connsiteX47" fmla="*/ 19050 w 45720"/>
              <a:gd name="connsiteY47" fmla="*/ 611693 h 1503235"/>
              <a:gd name="connsiteX48" fmla="*/ 17145 w 45720"/>
              <a:gd name="connsiteY48" fmla="*/ 638363 h 1503235"/>
              <a:gd name="connsiteX49" fmla="*/ 19050 w 45720"/>
              <a:gd name="connsiteY49" fmla="*/ 647888 h 1503235"/>
              <a:gd name="connsiteX50" fmla="*/ 20955 w 45720"/>
              <a:gd name="connsiteY50" fmla="*/ 659318 h 1503235"/>
              <a:gd name="connsiteX51" fmla="*/ 22860 w 45720"/>
              <a:gd name="connsiteY51" fmla="*/ 653603 h 1503235"/>
              <a:gd name="connsiteX52" fmla="*/ 26670 w 45720"/>
              <a:gd name="connsiteY52" fmla="*/ 640268 h 1503235"/>
              <a:gd name="connsiteX53" fmla="*/ 24765 w 45720"/>
              <a:gd name="connsiteY53" fmla="*/ 623123 h 1503235"/>
              <a:gd name="connsiteX54" fmla="*/ 26670 w 45720"/>
              <a:gd name="connsiteY54" fmla="*/ 670748 h 1503235"/>
              <a:gd name="connsiteX55" fmla="*/ 28575 w 45720"/>
              <a:gd name="connsiteY55" fmla="*/ 727898 h 1503235"/>
              <a:gd name="connsiteX56" fmla="*/ 30480 w 45720"/>
              <a:gd name="connsiteY56" fmla="*/ 777428 h 1503235"/>
              <a:gd name="connsiteX57" fmla="*/ 32385 w 45720"/>
              <a:gd name="connsiteY57" fmla="*/ 893633 h 1503235"/>
              <a:gd name="connsiteX58" fmla="*/ 34290 w 45720"/>
              <a:gd name="connsiteY58" fmla="*/ 899348 h 1503235"/>
              <a:gd name="connsiteX59" fmla="*/ 36195 w 45720"/>
              <a:gd name="connsiteY59" fmla="*/ 983168 h 1503235"/>
              <a:gd name="connsiteX60" fmla="*/ 40005 w 45720"/>
              <a:gd name="connsiteY60" fmla="*/ 1011743 h 1503235"/>
              <a:gd name="connsiteX61" fmla="*/ 36195 w 45720"/>
              <a:gd name="connsiteY61" fmla="*/ 1051748 h 1503235"/>
              <a:gd name="connsiteX62" fmla="*/ 38100 w 45720"/>
              <a:gd name="connsiteY62" fmla="*/ 1179383 h 1503235"/>
              <a:gd name="connsiteX63" fmla="*/ 36195 w 45720"/>
              <a:gd name="connsiteY63" fmla="*/ 1192718 h 1503235"/>
              <a:gd name="connsiteX64" fmla="*/ 34290 w 45720"/>
              <a:gd name="connsiteY64" fmla="*/ 1179383 h 1503235"/>
              <a:gd name="connsiteX65" fmla="*/ 32385 w 45720"/>
              <a:gd name="connsiteY65" fmla="*/ 1171763 h 1503235"/>
              <a:gd name="connsiteX66" fmla="*/ 30480 w 45720"/>
              <a:gd name="connsiteY66" fmla="*/ 1101278 h 1503235"/>
              <a:gd name="connsiteX67" fmla="*/ 26670 w 45720"/>
              <a:gd name="connsiteY67" fmla="*/ 1072703 h 1503235"/>
              <a:gd name="connsiteX68" fmla="*/ 28575 w 45720"/>
              <a:gd name="connsiteY68" fmla="*/ 1055558 h 1503235"/>
              <a:gd name="connsiteX69" fmla="*/ 30480 w 45720"/>
              <a:gd name="connsiteY69" fmla="*/ 1061273 h 1503235"/>
              <a:gd name="connsiteX70" fmla="*/ 32385 w 45720"/>
              <a:gd name="connsiteY70" fmla="*/ 1106993 h 1503235"/>
              <a:gd name="connsiteX71" fmla="*/ 36195 w 45720"/>
              <a:gd name="connsiteY71" fmla="*/ 1120328 h 1503235"/>
              <a:gd name="connsiteX72" fmla="*/ 40005 w 45720"/>
              <a:gd name="connsiteY72" fmla="*/ 1137473 h 1503235"/>
              <a:gd name="connsiteX73" fmla="*/ 41910 w 45720"/>
              <a:gd name="connsiteY73" fmla="*/ 1177478 h 1503235"/>
              <a:gd name="connsiteX74" fmla="*/ 45720 w 45720"/>
              <a:gd name="connsiteY74" fmla="*/ 1225103 h 1503235"/>
              <a:gd name="connsiteX75" fmla="*/ 43815 w 45720"/>
              <a:gd name="connsiteY75" fmla="*/ 1329878 h 1503235"/>
              <a:gd name="connsiteX76" fmla="*/ 41910 w 45720"/>
              <a:gd name="connsiteY76" fmla="*/ 1337498 h 1503235"/>
              <a:gd name="connsiteX77" fmla="*/ 43815 w 45720"/>
              <a:gd name="connsiteY77" fmla="*/ 1491803 h 1503235"/>
              <a:gd name="connsiteX78" fmla="*/ 7620 w 45720"/>
              <a:gd name="connsiteY78" fmla="*/ 1501328 h 150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45720" h="1503235">
                <a:moveTo>
                  <a:pt x="7620" y="1501328"/>
                </a:moveTo>
                <a:cubicBezTo>
                  <a:pt x="953" y="1497518"/>
                  <a:pt x="5237" y="1491293"/>
                  <a:pt x="3810" y="1468943"/>
                </a:cubicBezTo>
                <a:cubicBezTo>
                  <a:pt x="2392" y="1446727"/>
                  <a:pt x="0" y="1402268"/>
                  <a:pt x="0" y="1402268"/>
                </a:cubicBezTo>
                <a:cubicBezTo>
                  <a:pt x="635" y="1373693"/>
                  <a:pt x="983" y="1345110"/>
                  <a:pt x="1905" y="1316543"/>
                </a:cubicBezTo>
                <a:cubicBezTo>
                  <a:pt x="2254" y="1305735"/>
                  <a:pt x="3497" y="1294967"/>
                  <a:pt x="3810" y="1284158"/>
                </a:cubicBezTo>
                <a:cubicBezTo>
                  <a:pt x="8354" y="1127376"/>
                  <a:pt x="861" y="1232591"/>
                  <a:pt x="9525" y="1154618"/>
                </a:cubicBezTo>
                <a:cubicBezTo>
                  <a:pt x="10035" y="1150029"/>
                  <a:pt x="12462" y="1127469"/>
                  <a:pt x="13335" y="1122233"/>
                </a:cubicBezTo>
                <a:cubicBezTo>
                  <a:pt x="13765" y="1119650"/>
                  <a:pt x="14605" y="1117153"/>
                  <a:pt x="15240" y="1114613"/>
                </a:cubicBezTo>
                <a:cubicBezTo>
                  <a:pt x="14605" y="1089848"/>
                  <a:pt x="14486" y="1065064"/>
                  <a:pt x="13335" y="1040318"/>
                </a:cubicBezTo>
                <a:cubicBezTo>
                  <a:pt x="13213" y="1037703"/>
                  <a:pt x="11860" y="1035281"/>
                  <a:pt x="11430" y="1032698"/>
                </a:cubicBezTo>
                <a:cubicBezTo>
                  <a:pt x="10588" y="1027648"/>
                  <a:pt x="10160" y="1022538"/>
                  <a:pt x="9525" y="1017458"/>
                </a:cubicBezTo>
                <a:cubicBezTo>
                  <a:pt x="8890" y="1004758"/>
                  <a:pt x="8439" y="992047"/>
                  <a:pt x="7620" y="979358"/>
                </a:cubicBezTo>
                <a:cubicBezTo>
                  <a:pt x="7168" y="972359"/>
                  <a:pt x="5715" y="965417"/>
                  <a:pt x="5715" y="958403"/>
                </a:cubicBezTo>
                <a:cubicBezTo>
                  <a:pt x="5715" y="839224"/>
                  <a:pt x="4479" y="862078"/>
                  <a:pt x="9525" y="796478"/>
                </a:cubicBezTo>
                <a:cubicBezTo>
                  <a:pt x="8890" y="755203"/>
                  <a:pt x="8883" y="713914"/>
                  <a:pt x="7620" y="672653"/>
                </a:cubicBezTo>
                <a:cubicBezTo>
                  <a:pt x="6978" y="651669"/>
                  <a:pt x="3810" y="609788"/>
                  <a:pt x="3810" y="609788"/>
                </a:cubicBezTo>
                <a:cubicBezTo>
                  <a:pt x="4445" y="576768"/>
                  <a:pt x="4515" y="543732"/>
                  <a:pt x="5715" y="510728"/>
                </a:cubicBezTo>
                <a:cubicBezTo>
                  <a:pt x="5788" y="508721"/>
                  <a:pt x="7068" y="506944"/>
                  <a:pt x="7620" y="505013"/>
                </a:cubicBezTo>
                <a:cubicBezTo>
                  <a:pt x="8951" y="500354"/>
                  <a:pt x="11071" y="489358"/>
                  <a:pt x="13335" y="485963"/>
                </a:cubicBezTo>
                <a:lnTo>
                  <a:pt x="17145" y="480248"/>
                </a:lnTo>
                <a:cubicBezTo>
                  <a:pt x="17780" y="477708"/>
                  <a:pt x="18537" y="475195"/>
                  <a:pt x="19050" y="472628"/>
                </a:cubicBezTo>
                <a:cubicBezTo>
                  <a:pt x="21281" y="461474"/>
                  <a:pt x="21766" y="454185"/>
                  <a:pt x="22860" y="442148"/>
                </a:cubicBezTo>
                <a:cubicBezTo>
                  <a:pt x="23552" y="434533"/>
                  <a:pt x="24130" y="426908"/>
                  <a:pt x="24765" y="419288"/>
                </a:cubicBezTo>
                <a:cubicBezTo>
                  <a:pt x="22292" y="401977"/>
                  <a:pt x="24280" y="410213"/>
                  <a:pt x="19050" y="394523"/>
                </a:cubicBezTo>
                <a:lnTo>
                  <a:pt x="17145" y="388808"/>
                </a:lnTo>
                <a:cubicBezTo>
                  <a:pt x="16510" y="383093"/>
                  <a:pt x="15240" y="377413"/>
                  <a:pt x="15240" y="371663"/>
                </a:cubicBezTo>
                <a:cubicBezTo>
                  <a:pt x="15240" y="264050"/>
                  <a:pt x="14331" y="282510"/>
                  <a:pt x="19050" y="221168"/>
                </a:cubicBezTo>
                <a:cubicBezTo>
                  <a:pt x="18415" y="184338"/>
                  <a:pt x="18261" y="147497"/>
                  <a:pt x="17145" y="110678"/>
                </a:cubicBezTo>
                <a:cubicBezTo>
                  <a:pt x="16990" y="105561"/>
                  <a:pt x="15776" y="100529"/>
                  <a:pt x="15240" y="95438"/>
                </a:cubicBezTo>
                <a:cubicBezTo>
                  <a:pt x="14506" y="88463"/>
                  <a:pt x="13970" y="81468"/>
                  <a:pt x="13335" y="74483"/>
                </a:cubicBezTo>
                <a:cubicBezTo>
                  <a:pt x="13970" y="58608"/>
                  <a:pt x="14147" y="42708"/>
                  <a:pt x="15240" y="26858"/>
                </a:cubicBezTo>
                <a:cubicBezTo>
                  <a:pt x="15511" y="22933"/>
                  <a:pt x="17944" y="17394"/>
                  <a:pt x="19050" y="13523"/>
                </a:cubicBezTo>
                <a:cubicBezTo>
                  <a:pt x="19769" y="11006"/>
                  <a:pt x="20236" y="8420"/>
                  <a:pt x="20955" y="5903"/>
                </a:cubicBezTo>
                <a:cubicBezTo>
                  <a:pt x="24860" y="-7765"/>
                  <a:pt x="21680" y="6090"/>
                  <a:pt x="20955" y="9713"/>
                </a:cubicBezTo>
                <a:cubicBezTo>
                  <a:pt x="21590" y="25588"/>
                  <a:pt x="21837" y="41483"/>
                  <a:pt x="22860" y="57338"/>
                </a:cubicBezTo>
                <a:cubicBezTo>
                  <a:pt x="23109" y="61193"/>
                  <a:pt x="23828" y="65021"/>
                  <a:pt x="24765" y="68768"/>
                </a:cubicBezTo>
                <a:cubicBezTo>
                  <a:pt x="25739" y="72664"/>
                  <a:pt x="28575" y="80198"/>
                  <a:pt x="28575" y="80198"/>
                </a:cubicBezTo>
                <a:cubicBezTo>
                  <a:pt x="29210" y="92263"/>
                  <a:pt x="29619" y="104342"/>
                  <a:pt x="30480" y="116393"/>
                </a:cubicBezTo>
                <a:cubicBezTo>
                  <a:pt x="30890" y="122129"/>
                  <a:pt x="32385" y="127788"/>
                  <a:pt x="32385" y="133538"/>
                </a:cubicBezTo>
                <a:cubicBezTo>
                  <a:pt x="32385" y="160216"/>
                  <a:pt x="31115" y="186878"/>
                  <a:pt x="30480" y="213548"/>
                </a:cubicBezTo>
                <a:cubicBezTo>
                  <a:pt x="31115" y="276413"/>
                  <a:pt x="31210" y="339286"/>
                  <a:pt x="32385" y="402143"/>
                </a:cubicBezTo>
                <a:cubicBezTo>
                  <a:pt x="32481" y="407262"/>
                  <a:pt x="34290" y="412263"/>
                  <a:pt x="34290" y="417383"/>
                </a:cubicBezTo>
                <a:cubicBezTo>
                  <a:pt x="34290" y="489641"/>
                  <a:pt x="34239" y="467476"/>
                  <a:pt x="30480" y="508823"/>
                </a:cubicBezTo>
                <a:cubicBezTo>
                  <a:pt x="29788" y="516438"/>
                  <a:pt x="29832" y="524141"/>
                  <a:pt x="28575" y="531683"/>
                </a:cubicBezTo>
                <a:cubicBezTo>
                  <a:pt x="27915" y="535644"/>
                  <a:pt x="26035" y="539303"/>
                  <a:pt x="24765" y="543113"/>
                </a:cubicBezTo>
                <a:lnTo>
                  <a:pt x="22860" y="548828"/>
                </a:lnTo>
                <a:cubicBezTo>
                  <a:pt x="22225" y="566608"/>
                  <a:pt x="22031" y="584409"/>
                  <a:pt x="20955" y="602168"/>
                </a:cubicBezTo>
                <a:cubicBezTo>
                  <a:pt x="20759" y="605400"/>
                  <a:pt x="19389" y="608473"/>
                  <a:pt x="19050" y="611693"/>
                </a:cubicBezTo>
                <a:cubicBezTo>
                  <a:pt x="18117" y="620557"/>
                  <a:pt x="17780" y="629473"/>
                  <a:pt x="17145" y="638363"/>
                </a:cubicBezTo>
                <a:cubicBezTo>
                  <a:pt x="17780" y="641538"/>
                  <a:pt x="18471" y="644702"/>
                  <a:pt x="19050" y="647888"/>
                </a:cubicBezTo>
                <a:cubicBezTo>
                  <a:pt x="19741" y="651688"/>
                  <a:pt x="18812" y="656104"/>
                  <a:pt x="20955" y="659318"/>
                </a:cubicBezTo>
                <a:cubicBezTo>
                  <a:pt x="22069" y="660989"/>
                  <a:pt x="22308" y="655534"/>
                  <a:pt x="22860" y="653603"/>
                </a:cubicBezTo>
                <a:cubicBezTo>
                  <a:pt x="27644" y="636859"/>
                  <a:pt x="22102" y="653971"/>
                  <a:pt x="26670" y="640268"/>
                </a:cubicBezTo>
                <a:cubicBezTo>
                  <a:pt x="26035" y="634553"/>
                  <a:pt x="24765" y="617373"/>
                  <a:pt x="24765" y="623123"/>
                </a:cubicBezTo>
                <a:cubicBezTo>
                  <a:pt x="24765" y="639011"/>
                  <a:pt x="26093" y="654871"/>
                  <a:pt x="26670" y="670748"/>
                </a:cubicBezTo>
                <a:cubicBezTo>
                  <a:pt x="27363" y="689796"/>
                  <a:pt x="27895" y="708850"/>
                  <a:pt x="28575" y="727898"/>
                </a:cubicBezTo>
                <a:cubicBezTo>
                  <a:pt x="29165" y="744410"/>
                  <a:pt x="29845" y="760918"/>
                  <a:pt x="30480" y="777428"/>
                </a:cubicBezTo>
                <a:cubicBezTo>
                  <a:pt x="31115" y="816163"/>
                  <a:pt x="31175" y="854912"/>
                  <a:pt x="32385" y="893633"/>
                </a:cubicBezTo>
                <a:cubicBezTo>
                  <a:pt x="32448" y="895640"/>
                  <a:pt x="34205" y="897342"/>
                  <a:pt x="34290" y="899348"/>
                </a:cubicBezTo>
                <a:cubicBezTo>
                  <a:pt x="35478" y="927270"/>
                  <a:pt x="35198" y="955239"/>
                  <a:pt x="36195" y="983168"/>
                </a:cubicBezTo>
                <a:cubicBezTo>
                  <a:pt x="36941" y="1004051"/>
                  <a:pt x="36030" y="999819"/>
                  <a:pt x="40005" y="1011743"/>
                </a:cubicBezTo>
                <a:cubicBezTo>
                  <a:pt x="39047" y="1020363"/>
                  <a:pt x="36195" y="1044600"/>
                  <a:pt x="36195" y="1051748"/>
                </a:cubicBezTo>
                <a:cubicBezTo>
                  <a:pt x="36195" y="1094298"/>
                  <a:pt x="37465" y="1136838"/>
                  <a:pt x="38100" y="1179383"/>
                </a:cubicBezTo>
                <a:cubicBezTo>
                  <a:pt x="37465" y="1183828"/>
                  <a:pt x="40685" y="1192718"/>
                  <a:pt x="36195" y="1192718"/>
                </a:cubicBezTo>
                <a:cubicBezTo>
                  <a:pt x="31705" y="1192718"/>
                  <a:pt x="35093" y="1183801"/>
                  <a:pt x="34290" y="1179383"/>
                </a:cubicBezTo>
                <a:cubicBezTo>
                  <a:pt x="33822" y="1176807"/>
                  <a:pt x="33020" y="1174303"/>
                  <a:pt x="32385" y="1171763"/>
                </a:cubicBezTo>
                <a:cubicBezTo>
                  <a:pt x="31750" y="1148268"/>
                  <a:pt x="31501" y="1124759"/>
                  <a:pt x="30480" y="1101278"/>
                </a:cubicBezTo>
                <a:cubicBezTo>
                  <a:pt x="30069" y="1091815"/>
                  <a:pt x="28231" y="1082066"/>
                  <a:pt x="26670" y="1072703"/>
                </a:cubicBezTo>
                <a:cubicBezTo>
                  <a:pt x="27305" y="1066988"/>
                  <a:pt x="26757" y="1061013"/>
                  <a:pt x="28575" y="1055558"/>
                </a:cubicBezTo>
                <a:cubicBezTo>
                  <a:pt x="29210" y="1053653"/>
                  <a:pt x="30332" y="1059270"/>
                  <a:pt x="30480" y="1061273"/>
                </a:cubicBezTo>
                <a:cubicBezTo>
                  <a:pt x="31607" y="1076485"/>
                  <a:pt x="31298" y="1091779"/>
                  <a:pt x="32385" y="1106993"/>
                </a:cubicBezTo>
                <a:cubicBezTo>
                  <a:pt x="32822" y="1113107"/>
                  <a:pt x="34962" y="1114778"/>
                  <a:pt x="36195" y="1120328"/>
                </a:cubicBezTo>
                <a:cubicBezTo>
                  <a:pt x="40665" y="1140444"/>
                  <a:pt x="35717" y="1124608"/>
                  <a:pt x="40005" y="1137473"/>
                </a:cubicBezTo>
                <a:cubicBezTo>
                  <a:pt x="40640" y="1150808"/>
                  <a:pt x="41148" y="1164150"/>
                  <a:pt x="41910" y="1177478"/>
                </a:cubicBezTo>
                <a:cubicBezTo>
                  <a:pt x="43020" y="1196901"/>
                  <a:pt x="44027" y="1206481"/>
                  <a:pt x="45720" y="1225103"/>
                </a:cubicBezTo>
                <a:cubicBezTo>
                  <a:pt x="45085" y="1260028"/>
                  <a:pt x="44998" y="1294967"/>
                  <a:pt x="43815" y="1329878"/>
                </a:cubicBezTo>
                <a:cubicBezTo>
                  <a:pt x="43726" y="1332495"/>
                  <a:pt x="41910" y="1334880"/>
                  <a:pt x="41910" y="1337498"/>
                </a:cubicBezTo>
                <a:cubicBezTo>
                  <a:pt x="41910" y="1388937"/>
                  <a:pt x="43180" y="1440368"/>
                  <a:pt x="43815" y="1491803"/>
                </a:cubicBezTo>
                <a:cubicBezTo>
                  <a:pt x="41806" y="1503859"/>
                  <a:pt x="14287" y="1505138"/>
                  <a:pt x="7620" y="1501328"/>
                </a:cubicBezTo>
                <a:close/>
              </a:path>
            </a:pathLst>
          </a:cu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6672203" y="5784846"/>
            <a:ext cx="295450" cy="843006"/>
          </a:xfrm>
          <a:custGeom>
            <a:avLst/>
            <a:gdLst>
              <a:gd name="connsiteX0" fmla="*/ 310693 w 665710"/>
              <a:gd name="connsiteY0" fmla="*/ 1306830 h 1329691"/>
              <a:gd name="connsiteX1" fmla="*/ 236398 w 665710"/>
              <a:gd name="connsiteY1" fmla="*/ 1303020 h 1329691"/>
              <a:gd name="connsiteX2" fmla="*/ 184963 w 665710"/>
              <a:gd name="connsiteY2" fmla="*/ 1304925 h 1329691"/>
              <a:gd name="connsiteX3" fmla="*/ 150673 w 665710"/>
              <a:gd name="connsiteY3" fmla="*/ 1316355 h 1329691"/>
              <a:gd name="connsiteX4" fmla="*/ 139243 w 665710"/>
              <a:gd name="connsiteY4" fmla="*/ 1320165 h 1329691"/>
              <a:gd name="connsiteX5" fmla="*/ 133528 w 665710"/>
              <a:gd name="connsiteY5" fmla="*/ 1322070 h 1329691"/>
              <a:gd name="connsiteX6" fmla="*/ 82093 w 665710"/>
              <a:gd name="connsiteY6" fmla="*/ 1325880 h 1329691"/>
              <a:gd name="connsiteX7" fmla="*/ 51613 w 665710"/>
              <a:gd name="connsiteY7" fmla="*/ 1327785 h 1329691"/>
              <a:gd name="connsiteX8" fmla="*/ 45898 w 665710"/>
              <a:gd name="connsiteY8" fmla="*/ 1325880 h 1329691"/>
              <a:gd name="connsiteX9" fmla="*/ 51613 w 665710"/>
              <a:gd name="connsiteY9" fmla="*/ 1323975 h 1329691"/>
              <a:gd name="connsiteX10" fmla="*/ 95428 w 665710"/>
              <a:gd name="connsiteY10" fmla="*/ 1320165 h 1329691"/>
              <a:gd name="connsiteX11" fmla="*/ 103048 w 665710"/>
              <a:gd name="connsiteY11" fmla="*/ 1318260 h 1329691"/>
              <a:gd name="connsiteX12" fmla="*/ 108763 w 665710"/>
              <a:gd name="connsiteY12" fmla="*/ 1316355 h 1329691"/>
              <a:gd name="connsiteX13" fmla="*/ 131623 w 665710"/>
              <a:gd name="connsiteY13" fmla="*/ 1310640 h 1329691"/>
              <a:gd name="connsiteX14" fmla="*/ 137338 w 665710"/>
              <a:gd name="connsiteY14" fmla="*/ 1308735 h 1329691"/>
              <a:gd name="connsiteX15" fmla="*/ 143053 w 665710"/>
              <a:gd name="connsiteY15" fmla="*/ 1306830 h 1329691"/>
              <a:gd name="connsiteX16" fmla="*/ 154483 w 665710"/>
              <a:gd name="connsiteY16" fmla="*/ 1299210 h 1329691"/>
              <a:gd name="connsiteX17" fmla="*/ 160198 w 665710"/>
              <a:gd name="connsiteY17" fmla="*/ 1295400 h 1329691"/>
              <a:gd name="connsiteX18" fmla="*/ 169723 w 665710"/>
              <a:gd name="connsiteY18" fmla="*/ 1293495 h 1329691"/>
              <a:gd name="connsiteX19" fmla="*/ 175438 w 665710"/>
              <a:gd name="connsiteY19" fmla="*/ 1291590 h 1329691"/>
              <a:gd name="connsiteX20" fmla="*/ 196393 w 665710"/>
              <a:gd name="connsiteY20" fmla="*/ 1289685 h 1329691"/>
              <a:gd name="connsiteX21" fmla="*/ 249733 w 665710"/>
              <a:gd name="connsiteY21" fmla="*/ 1283970 h 1329691"/>
              <a:gd name="connsiteX22" fmla="*/ 266878 w 665710"/>
              <a:gd name="connsiteY22" fmla="*/ 1282065 h 1329691"/>
              <a:gd name="connsiteX23" fmla="*/ 276403 w 665710"/>
              <a:gd name="connsiteY23" fmla="*/ 1280160 h 1329691"/>
              <a:gd name="connsiteX24" fmla="*/ 289738 w 665710"/>
              <a:gd name="connsiteY24" fmla="*/ 1278255 h 1329691"/>
              <a:gd name="connsiteX25" fmla="*/ 304978 w 665710"/>
              <a:gd name="connsiteY25" fmla="*/ 1268730 h 1329691"/>
              <a:gd name="connsiteX26" fmla="*/ 308788 w 665710"/>
              <a:gd name="connsiteY26" fmla="*/ 1257300 h 1329691"/>
              <a:gd name="connsiteX27" fmla="*/ 291643 w 665710"/>
              <a:gd name="connsiteY27" fmla="*/ 1251585 h 1329691"/>
              <a:gd name="connsiteX28" fmla="*/ 285928 w 665710"/>
              <a:gd name="connsiteY28" fmla="*/ 1249680 h 1329691"/>
              <a:gd name="connsiteX29" fmla="*/ 257353 w 665710"/>
              <a:gd name="connsiteY29" fmla="*/ 1251585 h 1329691"/>
              <a:gd name="connsiteX30" fmla="*/ 251638 w 665710"/>
              <a:gd name="connsiteY30" fmla="*/ 1253490 h 1329691"/>
              <a:gd name="connsiteX31" fmla="*/ 228778 w 665710"/>
              <a:gd name="connsiteY31" fmla="*/ 1255395 h 1329691"/>
              <a:gd name="connsiteX32" fmla="*/ 205918 w 665710"/>
              <a:gd name="connsiteY32" fmla="*/ 1259205 h 1329691"/>
              <a:gd name="connsiteX33" fmla="*/ 190678 w 665710"/>
              <a:gd name="connsiteY33" fmla="*/ 1257300 h 1329691"/>
              <a:gd name="connsiteX34" fmla="*/ 173533 w 665710"/>
              <a:gd name="connsiteY34" fmla="*/ 1249680 h 1329691"/>
              <a:gd name="connsiteX35" fmla="*/ 162103 w 665710"/>
              <a:gd name="connsiteY35" fmla="*/ 1245870 h 1329691"/>
              <a:gd name="connsiteX36" fmla="*/ 125908 w 665710"/>
              <a:gd name="connsiteY36" fmla="*/ 1247775 h 1329691"/>
              <a:gd name="connsiteX37" fmla="*/ 131623 w 665710"/>
              <a:gd name="connsiteY37" fmla="*/ 1243965 h 1329691"/>
              <a:gd name="connsiteX38" fmla="*/ 139243 w 665710"/>
              <a:gd name="connsiteY38" fmla="*/ 1242060 h 1329691"/>
              <a:gd name="connsiteX39" fmla="*/ 164008 w 665710"/>
              <a:gd name="connsiteY39" fmla="*/ 1236345 h 1329691"/>
              <a:gd name="connsiteX40" fmla="*/ 186868 w 665710"/>
              <a:gd name="connsiteY40" fmla="*/ 1238250 h 1329691"/>
              <a:gd name="connsiteX41" fmla="*/ 202108 w 665710"/>
              <a:gd name="connsiteY41" fmla="*/ 1240155 h 1329691"/>
              <a:gd name="connsiteX42" fmla="*/ 224968 w 665710"/>
              <a:gd name="connsiteY42" fmla="*/ 1242060 h 1329691"/>
              <a:gd name="connsiteX43" fmla="*/ 264973 w 665710"/>
              <a:gd name="connsiteY43" fmla="*/ 1240155 h 1329691"/>
              <a:gd name="connsiteX44" fmla="*/ 270688 w 665710"/>
              <a:gd name="connsiteY44" fmla="*/ 1236345 h 1329691"/>
              <a:gd name="connsiteX45" fmla="*/ 287833 w 665710"/>
              <a:gd name="connsiteY45" fmla="*/ 1230630 h 1329691"/>
              <a:gd name="connsiteX46" fmla="*/ 293548 w 665710"/>
              <a:gd name="connsiteY46" fmla="*/ 1228725 h 1329691"/>
              <a:gd name="connsiteX47" fmla="*/ 304978 w 665710"/>
              <a:gd name="connsiteY47" fmla="*/ 1223010 h 1329691"/>
              <a:gd name="connsiteX48" fmla="*/ 299263 w 665710"/>
              <a:gd name="connsiteY48" fmla="*/ 1219200 h 1329691"/>
              <a:gd name="connsiteX49" fmla="*/ 264973 w 665710"/>
              <a:gd name="connsiteY49" fmla="*/ 1221105 h 1329691"/>
              <a:gd name="connsiteX50" fmla="*/ 209728 w 665710"/>
              <a:gd name="connsiteY50" fmla="*/ 1223010 h 1329691"/>
              <a:gd name="connsiteX51" fmla="*/ 164008 w 665710"/>
              <a:gd name="connsiteY51" fmla="*/ 1219200 h 1329691"/>
              <a:gd name="connsiteX52" fmla="*/ 152578 w 665710"/>
              <a:gd name="connsiteY52" fmla="*/ 1215390 h 1329691"/>
              <a:gd name="connsiteX53" fmla="*/ 146863 w 665710"/>
              <a:gd name="connsiteY53" fmla="*/ 1213485 h 1329691"/>
              <a:gd name="connsiteX54" fmla="*/ 167818 w 665710"/>
              <a:gd name="connsiteY54" fmla="*/ 1211580 h 1329691"/>
              <a:gd name="connsiteX55" fmla="*/ 202108 w 665710"/>
              <a:gd name="connsiteY55" fmla="*/ 1209675 h 1329691"/>
              <a:gd name="connsiteX56" fmla="*/ 213538 w 665710"/>
              <a:gd name="connsiteY56" fmla="*/ 1205865 h 1329691"/>
              <a:gd name="connsiteX57" fmla="*/ 224968 w 665710"/>
              <a:gd name="connsiteY57" fmla="*/ 1202055 h 1329691"/>
              <a:gd name="connsiteX58" fmla="*/ 230683 w 665710"/>
              <a:gd name="connsiteY58" fmla="*/ 1200150 h 1329691"/>
              <a:gd name="connsiteX59" fmla="*/ 236398 w 665710"/>
              <a:gd name="connsiteY59" fmla="*/ 1198245 h 1329691"/>
              <a:gd name="connsiteX60" fmla="*/ 308788 w 665710"/>
              <a:gd name="connsiteY60" fmla="*/ 1198245 h 1329691"/>
              <a:gd name="connsiteX61" fmla="*/ 316408 w 665710"/>
              <a:gd name="connsiteY61" fmla="*/ 1186815 h 1329691"/>
              <a:gd name="connsiteX62" fmla="*/ 310693 w 665710"/>
              <a:gd name="connsiteY62" fmla="*/ 1183005 h 1329691"/>
              <a:gd name="connsiteX63" fmla="*/ 238303 w 665710"/>
              <a:gd name="connsiteY63" fmla="*/ 1177290 h 1329691"/>
              <a:gd name="connsiteX64" fmla="*/ 224968 w 665710"/>
              <a:gd name="connsiteY64" fmla="*/ 1175385 h 1329691"/>
              <a:gd name="connsiteX65" fmla="*/ 219253 w 665710"/>
              <a:gd name="connsiteY65" fmla="*/ 1173480 h 1329691"/>
              <a:gd name="connsiteX66" fmla="*/ 205918 w 665710"/>
              <a:gd name="connsiteY66" fmla="*/ 1171575 h 1329691"/>
              <a:gd name="connsiteX67" fmla="*/ 183058 w 665710"/>
              <a:gd name="connsiteY67" fmla="*/ 1165860 h 1329691"/>
              <a:gd name="connsiteX68" fmla="*/ 171628 w 665710"/>
              <a:gd name="connsiteY68" fmla="*/ 1162050 h 1329691"/>
              <a:gd name="connsiteX69" fmla="*/ 156388 w 665710"/>
              <a:gd name="connsiteY69" fmla="*/ 1158240 h 1329691"/>
              <a:gd name="connsiteX70" fmla="*/ 150673 w 665710"/>
              <a:gd name="connsiteY70" fmla="*/ 1154430 h 1329691"/>
              <a:gd name="connsiteX71" fmla="*/ 165913 w 665710"/>
              <a:gd name="connsiteY71" fmla="*/ 1154430 h 1329691"/>
              <a:gd name="connsiteX72" fmla="*/ 186868 w 665710"/>
              <a:gd name="connsiteY72" fmla="*/ 1156335 h 1329691"/>
              <a:gd name="connsiteX73" fmla="*/ 204013 w 665710"/>
              <a:gd name="connsiteY73" fmla="*/ 1160145 h 1329691"/>
              <a:gd name="connsiteX74" fmla="*/ 221158 w 665710"/>
              <a:gd name="connsiteY74" fmla="*/ 1162050 h 1329691"/>
              <a:gd name="connsiteX75" fmla="*/ 251638 w 665710"/>
              <a:gd name="connsiteY75" fmla="*/ 1165860 h 1329691"/>
              <a:gd name="connsiteX76" fmla="*/ 264973 w 665710"/>
              <a:gd name="connsiteY76" fmla="*/ 1163955 h 1329691"/>
              <a:gd name="connsiteX77" fmla="*/ 272593 w 665710"/>
              <a:gd name="connsiteY77" fmla="*/ 1162050 h 1329691"/>
              <a:gd name="connsiteX78" fmla="*/ 291643 w 665710"/>
              <a:gd name="connsiteY78" fmla="*/ 1160145 h 1329691"/>
              <a:gd name="connsiteX79" fmla="*/ 322123 w 665710"/>
              <a:gd name="connsiteY79" fmla="*/ 1156335 h 1329691"/>
              <a:gd name="connsiteX80" fmla="*/ 318313 w 665710"/>
              <a:gd name="connsiteY80" fmla="*/ 1144905 h 1329691"/>
              <a:gd name="connsiteX81" fmla="*/ 312598 w 665710"/>
              <a:gd name="connsiteY81" fmla="*/ 1141095 h 1329691"/>
              <a:gd name="connsiteX82" fmla="*/ 278308 w 665710"/>
              <a:gd name="connsiteY82" fmla="*/ 1137285 h 1329691"/>
              <a:gd name="connsiteX83" fmla="*/ 261163 w 665710"/>
              <a:gd name="connsiteY83" fmla="*/ 1135380 h 1329691"/>
              <a:gd name="connsiteX84" fmla="*/ 251638 w 665710"/>
              <a:gd name="connsiteY84" fmla="*/ 1131570 h 1329691"/>
              <a:gd name="connsiteX85" fmla="*/ 234493 w 665710"/>
              <a:gd name="connsiteY85" fmla="*/ 1129665 h 1329691"/>
              <a:gd name="connsiteX86" fmla="*/ 226873 w 665710"/>
              <a:gd name="connsiteY86" fmla="*/ 1127760 h 1329691"/>
              <a:gd name="connsiteX87" fmla="*/ 202108 w 665710"/>
              <a:gd name="connsiteY87" fmla="*/ 1131570 h 1329691"/>
              <a:gd name="connsiteX88" fmla="*/ 196393 w 665710"/>
              <a:gd name="connsiteY88" fmla="*/ 1135380 h 1329691"/>
              <a:gd name="connsiteX89" fmla="*/ 190678 w 665710"/>
              <a:gd name="connsiteY89" fmla="*/ 1137285 h 1329691"/>
              <a:gd name="connsiteX90" fmla="*/ 183058 w 665710"/>
              <a:gd name="connsiteY90" fmla="*/ 1141095 h 1329691"/>
              <a:gd name="connsiteX91" fmla="*/ 184963 w 665710"/>
              <a:gd name="connsiteY91" fmla="*/ 1135380 h 1329691"/>
              <a:gd name="connsiteX92" fmla="*/ 196393 w 665710"/>
              <a:gd name="connsiteY92" fmla="*/ 1127760 h 1329691"/>
              <a:gd name="connsiteX93" fmla="*/ 200203 w 665710"/>
              <a:gd name="connsiteY93" fmla="*/ 1122045 h 1329691"/>
              <a:gd name="connsiteX94" fmla="*/ 211633 w 665710"/>
              <a:gd name="connsiteY94" fmla="*/ 1118235 h 1329691"/>
              <a:gd name="connsiteX95" fmla="*/ 257353 w 665710"/>
              <a:gd name="connsiteY95" fmla="*/ 1120140 h 1329691"/>
              <a:gd name="connsiteX96" fmla="*/ 251638 w 665710"/>
              <a:gd name="connsiteY96" fmla="*/ 1118235 h 1329691"/>
              <a:gd name="connsiteX97" fmla="*/ 244018 w 665710"/>
              <a:gd name="connsiteY97" fmla="*/ 1116330 h 1329691"/>
              <a:gd name="connsiteX98" fmla="*/ 219253 w 665710"/>
              <a:gd name="connsiteY98" fmla="*/ 1110615 h 1329691"/>
              <a:gd name="connsiteX99" fmla="*/ 207823 w 665710"/>
              <a:gd name="connsiteY99" fmla="*/ 1106805 h 1329691"/>
              <a:gd name="connsiteX100" fmla="*/ 190678 w 665710"/>
              <a:gd name="connsiteY100" fmla="*/ 1102995 h 1329691"/>
              <a:gd name="connsiteX101" fmla="*/ 179248 w 665710"/>
              <a:gd name="connsiteY101" fmla="*/ 1095375 h 1329691"/>
              <a:gd name="connsiteX102" fmla="*/ 162103 w 665710"/>
              <a:gd name="connsiteY102" fmla="*/ 1087755 h 1329691"/>
              <a:gd name="connsiteX103" fmla="*/ 133528 w 665710"/>
              <a:gd name="connsiteY103" fmla="*/ 1083945 h 1329691"/>
              <a:gd name="connsiteX104" fmla="*/ 124003 w 665710"/>
              <a:gd name="connsiteY104" fmla="*/ 1080135 h 1329691"/>
              <a:gd name="connsiteX105" fmla="*/ 116383 w 665710"/>
              <a:gd name="connsiteY105" fmla="*/ 1078230 h 1329691"/>
              <a:gd name="connsiteX106" fmla="*/ 110668 w 665710"/>
              <a:gd name="connsiteY106" fmla="*/ 1074420 h 1329691"/>
              <a:gd name="connsiteX107" fmla="*/ 104953 w 665710"/>
              <a:gd name="connsiteY107" fmla="*/ 1072515 h 1329691"/>
              <a:gd name="connsiteX108" fmla="*/ 99238 w 665710"/>
              <a:gd name="connsiteY108" fmla="*/ 1068705 h 1329691"/>
              <a:gd name="connsiteX109" fmla="*/ 91618 w 665710"/>
              <a:gd name="connsiteY109" fmla="*/ 1066800 h 1329691"/>
              <a:gd name="connsiteX110" fmla="*/ 125908 w 665710"/>
              <a:gd name="connsiteY110" fmla="*/ 1074420 h 1329691"/>
              <a:gd name="connsiteX111" fmla="*/ 148768 w 665710"/>
              <a:gd name="connsiteY111" fmla="*/ 1080135 h 1329691"/>
              <a:gd name="connsiteX112" fmla="*/ 245923 w 665710"/>
              <a:gd name="connsiteY112" fmla="*/ 1082040 h 1329691"/>
              <a:gd name="connsiteX113" fmla="*/ 257353 w 665710"/>
              <a:gd name="connsiteY113" fmla="*/ 1087755 h 1329691"/>
              <a:gd name="connsiteX114" fmla="*/ 270688 w 665710"/>
              <a:gd name="connsiteY114" fmla="*/ 1091565 h 1329691"/>
              <a:gd name="connsiteX115" fmla="*/ 276403 w 665710"/>
              <a:gd name="connsiteY115" fmla="*/ 1093470 h 1329691"/>
              <a:gd name="connsiteX116" fmla="*/ 282118 w 665710"/>
              <a:gd name="connsiteY116" fmla="*/ 1097280 h 1329691"/>
              <a:gd name="connsiteX117" fmla="*/ 285928 w 665710"/>
              <a:gd name="connsiteY117" fmla="*/ 1102995 h 1329691"/>
              <a:gd name="connsiteX118" fmla="*/ 291643 w 665710"/>
              <a:gd name="connsiteY118" fmla="*/ 1104900 h 1329691"/>
              <a:gd name="connsiteX119" fmla="*/ 297358 w 665710"/>
              <a:gd name="connsiteY119" fmla="*/ 1108710 h 1329691"/>
              <a:gd name="connsiteX120" fmla="*/ 310693 w 665710"/>
              <a:gd name="connsiteY120" fmla="*/ 1106805 h 1329691"/>
              <a:gd name="connsiteX121" fmla="*/ 312598 w 665710"/>
              <a:gd name="connsiteY121" fmla="*/ 1093470 h 1329691"/>
              <a:gd name="connsiteX122" fmla="*/ 310693 w 665710"/>
              <a:gd name="connsiteY122" fmla="*/ 1072515 h 1329691"/>
              <a:gd name="connsiteX123" fmla="*/ 308788 w 665710"/>
              <a:gd name="connsiteY123" fmla="*/ 1064895 h 1329691"/>
              <a:gd name="connsiteX124" fmla="*/ 303073 w 665710"/>
              <a:gd name="connsiteY124" fmla="*/ 1061085 h 1329691"/>
              <a:gd name="connsiteX125" fmla="*/ 289738 w 665710"/>
              <a:gd name="connsiteY125" fmla="*/ 1053465 h 1329691"/>
              <a:gd name="connsiteX126" fmla="*/ 198298 w 665710"/>
              <a:gd name="connsiteY126" fmla="*/ 1055370 h 1329691"/>
              <a:gd name="connsiteX127" fmla="*/ 184963 w 665710"/>
              <a:gd name="connsiteY127" fmla="*/ 1053465 h 1329691"/>
              <a:gd name="connsiteX128" fmla="*/ 179248 w 665710"/>
              <a:gd name="connsiteY128" fmla="*/ 1049655 h 1329691"/>
              <a:gd name="connsiteX129" fmla="*/ 169723 w 665710"/>
              <a:gd name="connsiteY129" fmla="*/ 1047750 h 1329691"/>
              <a:gd name="connsiteX130" fmla="*/ 156388 w 665710"/>
              <a:gd name="connsiteY130" fmla="*/ 1043940 h 1329691"/>
              <a:gd name="connsiteX131" fmla="*/ 152578 w 665710"/>
              <a:gd name="connsiteY131" fmla="*/ 1038225 h 1329691"/>
              <a:gd name="connsiteX132" fmla="*/ 148768 w 665710"/>
              <a:gd name="connsiteY132" fmla="*/ 1026795 h 1329691"/>
              <a:gd name="connsiteX133" fmla="*/ 154483 w 665710"/>
              <a:gd name="connsiteY133" fmla="*/ 1024890 h 1329691"/>
              <a:gd name="connsiteX134" fmla="*/ 167818 w 665710"/>
              <a:gd name="connsiteY134" fmla="*/ 1026795 h 1329691"/>
              <a:gd name="connsiteX135" fmla="*/ 179248 w 665710"/>
              <a:gd name="connsiteY135" fmla="*/ 1038225 h 1329691"/>
              <a:gd name="connsiteX136" fmla="*/ 184963 w 665710"/>
              <a:gd name="connsiteY136" fmla="*/ 1042035 h 1329691"/>
              <a:gd name="connsiteX137" fmla="*/ 186868 w 665710"/>
              <a:gd name="connsiteY137" fmla="*/ 1047750 h 1329691"/>
              <a:gd name="connsiteX138" fmla="*/ 198298 w 665710"/>
              <a:gd name="connsiteY138" fmla="*/ 1051560 h 1329691"/>
              <a:gd name="connsiteX139" fmla="*/ 226873 w 665710"/>
              <a:gd name="connsiteY139" fmla="*/ 1049655 h 1329691"/>
              <a:gd name="connsiteX140" fmla="*/ 238303 w 665710"/>
              <a:gd name="connsiteY140" fmla="*/ 1047750 h 1329691"/>
              <a:gd name="connsiteX141" fmla="*/ 253543 w 665710"/>
              <a:gd name="connsiteY141" fmla="*/ 1045845 h 1329691"/>
              <a:gd name="connsiteX142" fmla="*/ 264973 w 665710"/>
              <a:gd name="connsiteY142" fmla="*/ 1043940 h 1329691"/>
              <a:gd name="connsiteX143" fmla="*/ 284023 w 665710"/>
              <a:gd name="connsiteY143" fmla="*/ 1042035 h 1329691"/>
              <a:gd name="connsiteX144" fmla="*/ 301168 w 665710"/>
              <a:gd name="connsiteY144" fmla="*/ 1034415 h 1329691"/>
              <a:gd name="connsiteX145" fmla="*/ 306883 w 665710"/>
              <a:gd name="connsiteY145" fmla="*/ 1022985 h 1329691"/>
              <a:gd name="connsiteX146" fmla="*/ 295453 w 665710"/>
              <a:gd name="connsiteY146" fmla="*/ 1019175 h 1329691"/>
              <a:gd name="connsiteX147" fmla="*/ 289738 w 665710"/>
              <a:gd name="connsiteY147" fmla="*/ 1017270 h 1329691"/>
              <a:gd name="connsiteX148" fmla="*/ 264973 w 665710"/>
              <a:gd name="connsiteY148" fmla="*/ 1011555 h 1329691"/>
              <a:gd name="connsiteX149" fmla="*/ 253543 w 665710"/>
              <a:gd name="connsiteY149" fmla="*/ 1007745 h 1329691"/>
              <a:gd name="connsiteX150" fmla="*/ 223063 w 665710"/>
              <a:gd name="connsiteY150" fmla="*/ 1009650 h 1329691"/>
              <a:gd name="connsiteX151" fmla="*/ 207823 w 665710"/>
              <a:gd name="connsiteY151" fmla="*/ 1005840 h 1329691"/>
              <a:gd name="connsiteX152" fmla="*/ 200203 w 665710"/>
              <a:gd name="connsiteY152" fmla="*/ 1003935 h 1329691"/>
              <a:gd name="connsiteX153" fmla="*/ 204013 w 665710"/>
              <a:gd name="connsiteY153" fmla="*/ 998220 h 1329691"/>
              <a:gd name="connsiteX154" fmla="*/ 251638 w 665710"/>
              <a:gd name="connsiteY154" fmla="*/ 1000125 h 1329691"/>
              <a:gd name="connsiteX155" fmla="*/ 301168 w 665710"/>
              <a:gd name="connsiteY155" fmla="*/ 998220 h 1329691"/>
              <a:gd name="connsiteX156" fmla="*/ 304978 w 665710"/>
              <a:gd name="connsiteY156" fmla="*/ 992505 h 1329691"/>
              <a:gd name="connsiteX157" fmla="*/ 303073 w 665710"/>
              <a:gd name="connsiteY157" fmla="*/ 982980 h 1329691"/>
              <a:gd name="connsiteX158" fmla="*/ 297358 w 665710"/>
              <a:gd name="connsiteY158" fmla="*/ 981075 h 1329691"/>
              <a:gd name="connsiteX159" fmla="*/ 278308 w 665710"/>
              <a:gd name="connsiteY159" fmla="*/ 977265 h 1329691"/>
              <a:gd name="connsiteX160" fmla="*/ 184963 w 665710"/>
              <a:gd name="connsiteY160" fmla="*/ 977265 h 1329691"/>
              <a:gd name="connsiteX161" fmla="*/ 164008 w 665710"/>
              <a:gd name="connsiteY161" fmla="*/ 971550 h 1329691"/>
              <a:gd name="connsiteX162" fmla="*/ 148768 w 665710"/>
              <a:gd name="connsiteY162" fmla="*/ 969645 h 1329691"/>
              <a:gd name="connsiteX163" fmla="*/ 139243 w 665710"/>
              <a:gd name="connsiteY163" fmla="*/ 967740 h 1329691"/>
              <a:gd name="connsiteX164" fmla="*/ 108763 w 665710"/>
              <a:gd name="connsiteY164" fmla="*/ 965835 h 1329691"/>
              <a:gd name="connsiteX165" fmla="*/ 103048 w 665710"/>
              <a:gd name="connsiteY165" fmla="*/ 963930 h 1329691"/>
              <a:gd name="connsiteX166" fmla="*/ 95428 w 665710"/>
              <a:gd name="connsiteY166" fmla="*/ 962025 h 1329691"/>
              <a:gd name="connsiteX167" fmla="*/ 89713 w 665710"/>
              <a:gd name="connsiteY167" fmla="*/ 958215 h 1329691"/>
              <a:gd name="connsiteX168" fmla="*/ 72568 w 665710"/>
              <a:gd name="connsiteY168" fmla="*/ 950595 h 1329691"/>
              <a:gd name="connsiteX169" fmla="*/ 85903 w 665710"/>
              <a:gd name="connsiteY169" fmla="*/ 950595 h 1329691"/>
              <a:gd name="connsiteX170" fmla="*/ 129718 w 665710"/>
              <a:gd name="connsiteY170" fmla="*/ 948690 h 1329691"/>
              <a:gd name="connsiteX171" fmla="*/ 139243 w 665710"/>
              <a:gd name="connsiteY171" fmla="*/ 946785 h 1329691"/>
              <a:gd name="connsiteX172" fmla="*/ 144958 w 665710"/>
              <a:gd name="connsiteY172" fmla="*/ 942975 h 1329691"/>
              <a:gd name="connsiteX173" fmla="*/ 154483 w 665710"/>
              <a:gd name="connsiteY173" fmla="*/ 941070 h 1329691"/>
              <a:gd name="connsiteX174" fmla="*/ 160198 w 665710"/>
              <a:gd name="connsiteY174" fmla="*/ 937260 h 1329691"/>
              <a:gd name="connsiteX175" fmla="*/ 173533 w 665710"/>
              <a:gd name="connsiteY175" fmla="*/ 950595 h 1329691"/>
              <a:gd name="connsiteX176" fmla="*/ 179248 w 665710"/>
              <a:gd name="connsiteY176" fmla="*/ 954405 h 1329691"/>
              <a:gd name="connsiteX177" fmla="*/ 184963 w 665710"/>
              <a:gd name="connsiteY177" fmla="*/ 956310 h 1329691"/>
              <a:gd name="connsiteX178" fmla="*/ 200203 w 665710"/>
              <a:gd name="connsiteY178" fmla="*/ 962025 h 1329691"/>
              <a:gd name="connsiteX179" fmla="*/ 215443 w 665710"/>
              <a:gd name="connsiteY179" fmla="*/ 965835 h 1329691"/>
              <a:gd name="connsiteX180" fmla="*/ 293548 w 665710"/>
              <a:gd name="connsiteY180" fmla="*/ 962025 h 1329691"/>
              <a:gd name="connsiteX181" fmla="*/ 299263 w 665710"/>
              <a:gd name="connsiteY181" fmla="*/ 960120 h 1329691"/>
              <a:gd name="connsiteX182" fmla="*/ 301168 w 665710"/>
              <a:gd name="connsiteY182" fmla="*/ 939165 h 1329691"/>
              <a:gd name="connsiteX183" fmla="*/ 297358 w 665710"/>
              <a:gd name="connsiteY183" fmla="*/ 927735 h 1329691"/>
              <a:gd name="connsiteX184" fmla="*/ 291643 w 665710"/>
              <a:gd name="connsiteY184" fmla="*/ 925830 h 1329691"/>
              <a:gd name="connsiteX185" fmla="*/ 230683 w 665710"/>
              <a:gd name="connsiteY185" fmla="*/ 929640 h 1329691"/>
              <a:gd name="connsiteX186" fmla="*/ 224968 w 665710"/>
              <a:gd name="connsiteY186" fmla="*/ 931545 h 1329691"/>
              <a:gd name="connsiteX187" fmla="*/ 211633 w 665710"/>
              <a:gd name="connsiteY187" fmla="*/ 933450 h 1329691"/>
              <a:gd name="connsiteX188" fmla="*/ 190678 w 665710"/>
              <a:gd name="connsiteY188" fmla="*/ 935355 h 1329691"/>
              <a:gd name="connsiteX189" fmla="*/ 183058 w 665710"/>
              <a:gd name="connsiteY189" fmla="*/ 923925 h 1329691"/>
              <a:gd name="connsiteX190" fmla="*/ 164008 w 665710"/>
              <a:gd name="connsiteY190" fmla="*/ 918210 h 1329691"/>
              <a:gd name="connsiteX191" fmla="*/ 158293 w 665710"/>
              <a:gd name="connsiteY191" fmla="*/ 914400 h 1329691"/>
              <a:gd name="connsiteX192" fmla="*/ 144958 w 665710"/>
              <a:gd name="connsiteY192" fmla="*/ 899160 h 1329691"/>
              <a:gd name="connsiteX193" fmla="*/ 108763 w 665710"/>
              <a:gd name="connsiteY193" fmla="*/ 895350 h 1329691"/>
              <a:gd name="connsiteX194" fmla="*/ 85903 w 665710"/>
              <a:gd name="connsiteY194" fmla="*/ 893445 h 1329691"/>
              <a:gd name="connsiteX195" fmla="*/ 76378 w 665710"/>
              <a:gd name="connsiteY195" fmla="*/ 891540 h 1329691"/>
              <a:gd name="connsiteX196" fmla="*/ 63043 w 665710"/>
              <a:gd name="connsiteY196" fmla="*/ 889635 h 1329691"/>
              <a:gd name="connsiteX197" fmla="*/ 80188 w 665710"/>
              <a:gd name="connsiteY197" fmla="*/ 880110 h 1329691"/>
              <a:gd name="connsiteX198" fmla="*/ 101143 w 665710"/>
              <a:gd name="connsiteY198" fmla="*/ 882015 h 1329691"/>
              <a:gd name="connsiteX199" fmla="*/ 112573 w 665710"/>
              <a:gd name="connsiteY199" fmla="*/ 885825 h 1329691"/>
              <a:gd name="connsiteX200" fmla="*/ 125908 w 665710"/>
              <a:gd name="connsiteY200" fmla="*/ 891540 h 1329691"/>
              <a:gd name="connsiteX201" fmla="*/ 198298 w 665710"/>
              <a:gd name="connsiteY201" fmla="*/ 893445 h 1329691"/>
              <a:gd name="connsiteX202" fmla="*/ 209728 w 665710"/>
              <a:gd name="connsiteY202" fmla="*/ 899160 h 1329691"/>
              <a:gd name="connsiteX203" fmla="*/ 217348 w 665710"/>
              <a:gd name="connsiteY203" fmla="*/ 902970 h 1329691"/>
              <a:gd name="connsiteX204" fmla="*/ 240208 w 665710"/>
              <a:gd name="connsiteY204" fmla="*/ 906780 h 1329691"/>
              <a:gd name="connsiteX205" fmla="*/ 293548 w 665710"/>
              <a:gd name="connsiteY205" fmla="*/ 904875 h 1329691"/>
              <a:gd name="connsiteX206" fmla="*/ 301168 w 665710"/>
              <a:gd name="connsiteY206" fmla="*/ 887730 h 1329691"/>
              <a:gd name="connsiteX207" fmla="*/ 295453 w 665710"/>
              <a:gd name="connsiteY207" fmla="*/ 883920 h 1329691"/>
              <a:gd name="connsiteX208" fmla="*/ 289738 w 665710"/>
              <a:gd name="connsiteY208" fmla="*/ 882015 h 1329691"/>
              <a:gd name="connsiteX209" fmla="*/ 274498 w 665710"/>
              <a:gd name="connsiteY209" fmla="*/ 878205 h 1329691"/>
              <a:gd name="connsiteX210" fmla="*/ 192583 w 665710"/>
              <a:gd name="connsiteY210" fmla="*/ 876300 h 1329691"/>
              <a:gd name="connsiteX211" fmla="*/ 181153 w 665710"/>
              <a:gd name="connsiteY211" fmla="*/ 872490 h 1329691"/>
              <a:gd name="connsiteX212" fmla="*/ 165913 w 665710"/>
              <a:gd name="connsiteY212" fmla="*/ 862965 h 1329691"/>
              <a:gd name="connsiteX213" fmla="*/ 160198 w 665710"/>
              <a:gd name="connsiteY213" fmla="*/ 859155 h 1329691"/>
              <a:gd name="connsiteX214" fmla="*/ 154483 w 665710"/>
              <a:gd name="connsiteY214" fmla="*/ 857250 h 1329691"/>
              <a:gd name="connsiteX215" fmla="*/ 146863 w 665710"/>
              <a:gd name="connsiteY215" fmla="*/ 853440 h 1329691"/>
              <a:gd name="connsiteX216" fmla="*/ 133528 w 665710"/>
              <a:gd name="connsiteY216" fmla="*/ 849630 h 1329691"/>
              <a:gd name="connsiteX217" fmla="*/ 127813 w 665710"/>
              <a:gd name="connsiteY217" fmla="*/ 845820 h 1329691"/>
              <a:gd name="connsiteX218" fmla="*/ 87808 w 665710"/>
              <a:gd name="connsiteY218" fmla="*/ 842010 h 1329691"/>
              <a:gd name="connsiteX219" fmla="*/ 80188 w 665710"/>
              <a:gd name="connsiteY219" fmla="*/ 834390 h 1329691"/>
              <a:gd name="connsiteX220" fmla="*/ 85903 w 665710"/>
              <a:gd name="connsiteY220" fmla="*/ 832485 h 1329691"/>
              <a:gd name="connsiteX221" fmla="*/ 99238 w 665710"/>
              <a:gd name="connsiteY221" fmla="*/ 834390 h 1329691"/>
              <a:gd name="connsiteX222" fmla="*/ 104953 w 665710"/>
              <a:gd name="connsiteY222" fmla="*/ 838200 h 1329691"/>
              <a:gd name="connsiteX223" fmla="*/ 120193 w 665710"/>
              <a:gd name="connsiteY223" fmla="*/ 843915 h 1329691"/>
              <a:gd name="connsiteX224" fmla="*/ 198298 w 665710"/>
              <a:gd name="connsiteY224" fmla="*/ 845820 h 1329691"/>
              <a:gd name="connsiteX225" fmla="*/ 219253 w 665710"/>
              <a:gd name="connsiteY225" fmla="*/ 849630 h 1329691"/>
              <a:gd name="connsiteX226" fmla="*/ 251638 w 665710"/>
              <a:gd name="connsiteY226" fmla="*/ 847725 h 1329691"/>
              <a:gd name="connsiteX227" fmla="*/ 263068 w 665710"/>
              <a:gd name="connsiteY227" fmla="*/ 849630 h 1329691"/>
              <a:gd name="connsiteX228" fmla="*/ 274498 w 665710"/>
              <a:gd name="connsiteY228" fmla="*/ 853440 h 1329691"/>
              <a:gd name="connsiteX229" fmla="*/ 297358 w 665710"/>
              <a:gd name="connsiteY229" fmla="*/ 851535 h 1329691"/>
              <a:gd name="connsiteX230" fmla="*/ 303073 w 665710"/>
              <a:gd name="connsiteY230" fmla="*/ 849630 h 1329691"/>
              <a:gd name="connsiteX231" fmla="*/ 301168 w 665710"/>
              <a:gd name="connsiteY231" fmla="*/ 840105 h 1329691"/>
              <a:gd name="connsiteX232" fmla="*/ 299263 w 665710"/>
              <a:gd name="connsiteY232" fmla="*/ 834390 h 1329691"/>
              <a:gd name="connsiteX233" fmla="*/ 293548 w 665710"/>
              <a:gd name="connsiteY233" fmla="*/ 830580 h 1329691"/>
              <a:gd name="connsiteX234" fmla="*/ 274498 w 665710"/>
              <a:gd name="connsiteY234" fmla="*/ 826770 h 1329691"/>
              <a:gd name="connsiteX235" fmla="*/ 261163 w 665710"/>
              <a:gd name="connsiteY235" fmla="*/ 822960 h 1329691"/>
              <a:gd name="connsiteX236" fmla="*/ 245923 w 665710"/>
              <a:gd name="connsiteY236" fmla="*/ 819150 h 1329691"/>
              <a:gd name="connsiteX237" fmla="*/ 215443 w 665710"/>
              <a:gd name="connsiteY237" fmla="*/ 821055 h 1329691"/>
              <a:gd name="connsiteX238" fmla="*/ 209728 w 665710"/>
              <a:gd name="connsiteY238" fmla="*/ 822960 h 1329691"/>
              <a:gd name="connsiteX239" fmla="*/ 183058 w 665710"/>
              <a:gd name="connsiteY239" fmla="*/ 821055 h 1329691"/>
              <a:gd name="connsiteX240" fmla="*/ 171628 w 665710"/>
              <a:gd name="connsiteY240" fmla="*/ 817245 h 1329691"/>
              <a:gd name="connsiteX241" fmla="*/ 165913 w 665710"/>
              <a:gd name="connsiteY241" fmla="*/ 813435 h 1329691"/>
              <a:gd name="connsiteX242" fmla="*/ 152578 w 665710"/>
              <a:gd name="connsiteY242" fmla="*/ 809625 h 1329691"/>
              <a:gd name="connsiteX243" fmla="*/ 141148 w 665710"/>
              <a:gd name="connsiteY243" fmla="*/ 803910 h 1329691"/>
              <a:gd name="connsiteX244" fmla="*/ 133528 w 665710"/>
              <a:gd name="connsiteY244" fmla="*/ 800100 h 1329691"/>
              <a:gd name="connsiteX245" fmla="*/ 87808 w 665710"/>
              <a:gd name="connsiteY245" fmla="*/ 796290 h 1329691"/>
              <a:gd name="connsiteX246" fmla="*/ 80188 w 665710"/>
              <a:gd name="connsiteY246" fmla="*/ 794385 h 1329691"/>
              <a:gd name="connsiteX247" fmla="*/ 63043 w 665710"/>
              <a:gd name="connsiteY247" fmla="*/ 775335 h 1329691"/>
              <a:gd name="connsiteX248" fmla="*/ 68758 w 665710"/>
              <a:gd name="connsiteY248" fmla="*/ 771525 h 1329691"/>
              <a:gd name="connsiteX249" fmla="*/ 74473 w 665710"/>
              <a:gd name="connsiteY249" fmla="*/ 773430 h 1329691"/>
              <a:gd name="connsiteX250" fmla="*/ 82093 w 665710"/>
              <a:gd name="connsiteY250" fmla="*/ 775335 h 1329691"/>
              <a:gd name="connsiteX251" fmla="*/ 99238 w 665710"/>
              <a:gd name="connsiteY251" fmla="*/ 786765 h 1329691"/>
              <a:gd name="connsiteX252" fmla="*/ 104953 w 665710"/>
              <a:gd name="connsiteY252" fmla="*/ 790575 h 1329691"/>
              <a:gd name="connsiteX253" fmla="*/ 110668 w 665710"/>
              <a:gd name="connsiteY253" fmla="*/ 794385 h 1329691"/>
              <a:gd name="connsiteX254" fmla="*/ 116383 w 665710"/>
              <a:gd name="connsiteY254" fmla="*/ 796290 h 1329691"/>
              <a:gd name="connsiteX255" fmla="*/ 124003 w 665710"/>
              <a:gd name="connsiteY255" fmla="*/ 798195 h 1329691"/>
              <a:gd name="connsiteX256" fmla="*/ 217348 w 665710"/>
              <a:gd name="connsiteY256" fmla="*/ 800100 h 1329691"/>
              <a:gd name="connsiteX257" fmla="*/ 249733 w 665710"/>
              <a:gd name="connsiteY257" fmla="*/ 800100 h 1329691"/>
              <a:gd name="connsiteX258" fmla="*/ 261163 w 665710"/>
              <a:gd name="connsiteY258" fmla="*/ 796290 h 1329691"/>
              <a:gd name="connsiteX259" fmla="*/ 270688 w 665710"/>
              <a:gd name="connsiteY259" fmla="*/ 798195 h 1329691"/>
              <a:gd name="connsiteX260" fmla="*/ 282118 w 665710"/>
              <a:gd name="connsiteY260" fmla="*/ 802005 h 1329691"/>
              <a:gd name="connsiteX261" fmla="*/ 297358 w 665710"/>
              <a:gd name="connsiteY261" fmla="*/ 800100 h 1329691"/>
              <a:gd name="connsiteX262" fmla="*/ 306883 w 665710"/>
              <a:gd name="connsiteY262" fmla="*/ 790575 h 1329691"/>
              <a:gd name="connsiteX263" fmla="*/ 308788 w 665710"/>
              <a:gd name="connsiteY263" fmla="*/ 784860 h 1329691"/>
              <a:gd name="connsiteX264" fmla="*/ 304978 w 665710"/>
              <a:gd name="connsiteY264" fmla="*/ 779145 h 1329691"/>
              <a:gd name="connsiteX265" fmla="*/ 291643 w 665710"/>
              <a:gd name="connsiteY265" fmla="*/ 775335 h 1329691"/>
              <a:gd name="connsiteX266" fmla="*/ 285928 w 665710"/>
              <a:gd name="connsiteY266" fmla="*/ 773430 h 1329691"/>
              <a:gd name="connsiteX267" fmla="*/ 278308 w 665710"/>
              <a:gd name="connsiteY267" fmla="*/ 771525 h 1329691"/>
              <a:gd name="connsiteX268" fmla="*/ 272593 w 665710"/>
              <a:gd name="connsiteY268" fmla="*/ 769620 h 1329691"/>
              <a:gd name="connsiteX269" fmla="*/ 257353 w 665710"/>
              <a:gd name="connsiteY269" fmla="*/ 765810 h 1329691"/>
              <a:gd name="connsiteX270" fmla="*/ 249733 w 665710"/>
              <a:gd name="connsiteY270" fmla="*/ 763905 h 1329691"/>
              <a:gd name="connsiteX271" fmla="*/ 244018 w 665710"/>
              <a:gd name="connsiteY271" fmla="*/ 762000 h 1329691"/>
              <a:gd name="connsiteX272" fmla="*/ 207823 w 665710"/>
              <a:gd name="connsiteY272" fmla="*/ 765810 h 1329691"/>
              <a:gd name="connsiteX273" fmla="*/ 200203 w 665710"/>
              <a:gd name="connsiteY273" fmla="*/ 769620 h 1329691"/>
              <a:gd name="connsiteX274" fmla="*/ 150673 w 665710"/>
              <a:gd name="connsiteY274" fmla="*/ 767715 h 1329691"/>
              <a:gd name="connsiteX275" fmla="*/ 139243 w 665710"/>
              <a:gd name="connsiteY275" fmla="*/ 760095 h 1329691"/>
              <a:gd name="connsiteX276" fmla="*/ 137338 w 665710"/>
              <a:gd name="connsiteY276" fmla="*/ 754380 h 1329691"/>
              <a:gd name="connsiteX277" fmla="*/ 122098 w 665710"/>
              <a:gd name="connsiteY277" fmla="*/ 748665 h 1329691"/>
              <a:gd name="connsiteX278" fmla="*/ 91618 w 665710"/>
              <a:gd name="connsiteY278" fmla="*/ 744855 h 1329691"/>
              <a:gd name="connsiteX279" fmla="*/ 78283 w 665710"/>
              <a:gd name="connsiteY279" fmla="*/ 741045 h 1329691"/>
              <a:gd name="connsiteX280" fmla="*/ 63043 w 665710"/>
              <a:gd name="connsiteY280" fmla="*/ 739140 h 1329691"/>
              <a:gd name="connsiteX281" fmla="*/ 76378 w 665710"/>
              <a:gd name="connsiteY281" fmla="*/ 735330 h 1329691"/>
              <a:gd name="connsiteX282" fmla="*/ 99238 w 665710"/>
              <a:gd name="connsiteY282" fmla="*/ 739140 h 1329691"/>
              <a:gd name="connsiteX283" fmla="*/ 112573 w 665710"/>
              <a:gd name="connsiteY283" fmla="*/ 742950 h 1329691"/>
              <a:gd name="connsiteX284" fmla="*/ 152578 w 665710"/>
              <a:gd name="connsiteY284" fmla="*/ 746760 h 1329691"/>
              <a:gd name="connsiteX285" fmla="*/ 213538 w 665710"/>
              <a:gd name="connsiteY285" fmla="*/ 746760 h 1329691"/>
              <a:gd name="connsiteX286" fmla="*/ 242113 w 665710"/>
              <a:gd name="connsiteY286" fmla="*/ 744855 h 1329691"/>
              <a:gd name="connsiteX287" fmla="*/ 306883 w 665710"/>
              <a:gd name="connsiteY287" fmla="*/ 744855 h 1329691"/>
              <a:gd name="connsiteX288" fmla="*/ 312598 w 665710"/>
              <a:gd name="connsiteY288" fmla="*/ 741045 h 1329691"/>
              <a:gd name="connsiteX289" fmla="*/ 304978 w 665710"/>
              <a:gd name="connsiteY289" fmla="*/ 727710 h 1329691"/>
              <a:gd name="connsiteX290" fmla="*/ 295453 w 665710"/>
              <a:gd name="connsiteY290" fmla="*/ 720090 h 1329691"/>
              <a:gd name="connsiteX291" fmla="*/ 274498 w 665710"/>
              <a:gd name="connsiteY291" fmla="*/ 721995 h 1329691"/>
              <a:gd name="connsiteX292" fmla="*/ 204013 w 665710"/>
              <a:gd name="connsiteY292" fmla="*/ 718185 h 1329691"/>
              <a:gd name="connsiteX293" fmla="*/ 196393 w 665710"/>
              <a:gd name="connsiteY293" fmla="*/ 716280 h 1329691"/>
              <a:gd name="connsiteX294" fmla="*/ 190678 w 665710"/>
              <a:gd name="connsiteY294" fmla="*/ 714375 h 1329691"/>
              <a:gd name="connsiteX295" fmla="*/ 164008 w 665710"/>
              <a:gd name="connsiteY295" fmla="*/ 710565 h 1329691"/>
              <a:gd name="connsiteX296" fmla="*/ 152578 w 665710"/>
              <a:gd name="connsiteY296" fmla="*/ 708660 h 1329691"/>
              <a:gd name="connsiteX297" fmla="*/ 116383 w 665710"/>
              <a:gd name="connsiteY297" fmla="*/ 706755 h 1329691"/>
              <a:gd name="connsiteX298" fmla="*/ 87808 w 665710"/>
              <a:gd name="connsiteY298" fmla="*/ 699135 h 1329691"/>
              <a:gd name="connsiteX299" fmla="*/ 76378 w 665710"/>
              <a:gd name="connsiteY299" fmla="*/ 687705 h 1329691"/>
              <a:gd name="connsiteX300" fmla="*/ 64948 w 665710"/>
              <a:gd name="connsiteY300" fmla="*/ 681990 h 1329691"/>
              <a:gd name="connsiteX301" fmla="*/ 47803 w 665710"/>
              <a:gd name="connsiteY301" fmla="*/ 676275 h 1329691"/>
              <a:gd name="connsiteX302" fmla="*/ 55423 w 665710"/>
              <a:gd name="connsiteY302" fmla="*/ 674370 h 1329691"/>
              <a:gd name="connsiteX303" fmla="*/ 63043 w 665710"/>
              <a:gd name="connsiteY303" fmla="*/ 678180 h 1329691"/>
              <a:gd name="connsiteX304" fmla="*/ 72568 w 665710"/>
              <a:gd name="connsiteY304" fmla="*/ 680085 h 1329691"/>
              <a:gd name="connsiteX305" fmla="*/ 83998 w 665710"/>
              <a:gd name="connsiteY305" fmla="*/ 685800 h 1329691"/>
              <a:gd name="connsiteX306" fmla="*/ 97333 w 665710"/>
              <a:gd name="connsiteY306" fmla="*/ 693420 h 1329691"/>
              <a:gd name="connsiteX307" fmla="*/ 104953 w 665710"/>
              <a:gd name="connsiteY307" fmla="*/ 695325 h 1329691"/>
              <a:gd name="connsiteX308" fmla="*/ 207823 w 665710"/>
              <a:gd name="connsiteY308" fmla="*/ 693420 h 1329691"/>
              <a:gd name="connsiteX309" fmla="*/ 215443 w 665710"/>
              <a:gd name="connsiteY309" fmla="*/ 691515 h 1329691"/>
              <a:gd name="connsiteX310" fmla="*/ 244018 w 665710"/>
              <a:gd name="connsiteY310" fmla="*/ 693420 h 1329691"/>
              <a:gd name="connsiteX311" fmla="*/ 251638 w 665710"/>
              <a:gd name="connsiteY311" fmla="*/ 695325 h 1329691"/>
              <a:gd name="connsiteX312" fmla="*/ 259258 w 665710"/>
              <a:gd name="connsiteY312" fmla="*/ 699135 h 1329691"/>
              <a:gd name="connsiteX313" fmla="*/ 293548 w 665710"/>
              <a:gd name="connsiteY313" fmla="*/ 695325 h 1329691"/>
              <a:gd name="connsiteX314" fmla="*/ 310693 w 665710"/>
              <a:gd name="connsiteY314" fmla="*/ 693420 h 1329691"/>
              <a:gd name="connsiteX315" fmla="*/ 308788 w 665710"/>
              <a:gd name="connsiteY315" fmla="*/ 685800 h 1329691"/>
              <a:gd name="connsiteX316" fmla="*/ 301168 w 665710"/>
              <a:gd name="connsiteY316" fmla="*/ 674370 h 1329691"/>
              <a:gd name="connsiteX317" fmla="*/ 299263 w 665710"/>
              <a:gd name="connsiteY317" fmla="*/ 668655 h 1329691"/>
              <a:gd name="connsiteX318" fmla="*/ 249733 w 665710"/>
              <a:gd name="connsiteY318" fmla="*/ 666750 h 1329691"/>
              <a:gd name="connsiteX319" fmla="*/ 242113 w 665710"/>
              <a:gd name="connsiteY319" fmla="*/ 664845 h 1329691"/>
              <a:gd name="connsiteX320" fmla="*/ 221158 w 665710"/>
              <a:gd name="connsiteY320" fmla="*/ 662940 h 1329691"/>
              <a:gd name="connsiteX321" fmla="*/ 196393 w 665710"/>
              <a:gd name="connsiteY321" fmla="*/ 651510 h 1329691"/>
              <a:gd name="connsiteX322" fmla="*/ 186868 w 665710"/>
              <a:gd name="connsiteY322" fmla="*/ 649605 h 1329691"/>
              <a:gd name="connsiteX323" fmla="*/ 179248 w 665710"/>
              <a:gd name="connsiteY323" fmla="*/ 643890 h 1329691"/>
              <a:gd name="connsiteX324" fmla="*/ 127813 w 665710"/>
              <a:gd name="connsiteY324" fmla="*/ 638175 h 1329691"/>
              <a:gd name="connsiteX325" fmla="*/ 116383 w 665710"/>
              <a:gd name="connsiteY325" fmla="*/ 634365 h 1329691"/>
              <a:gd name="connsiteX326" fmla="*/ 110668 w 665710"/>
              <a:gd name="connsiteY326" fmla="*/ 632460 h 1329691"/>
              <a:gd name="connsiteX327" fmla="*/ 103048 w 665710"/>
              <a:gd name="connsiteY327" fmla="*/ 626745 h 1329691"/>
              <a:gd name="connsiteX328" fmla="*/ 78283 w 665710"/>
              <a:gd name="connsiteY328" fmla="*/ 621030 h 1329691"/>
              <a:gd name="connsiteX329" fmla="*/ 72568 w 665710"/>
              <a:gd name="connsiteY329" fmla="*/ 619125 h 1329691"/>
              <a:gd name="connsiteX330" fmla="*/ 45898 w 665710"/>
              <a:gd name="connsiteY330" fmla="*/ 615315 h 1329691"/>
              <a:gd name="connsiteX331" fmla="*/ 40183 w 665710"/>
              <a:gd name="connsiteY331" fmla="*/ 611505 h 1329691"/>
              <a:gd name="connsiteX332" fmla="*/ 30658 w 665710"/>
              <a:gd name="connsiteY332" fmla="*/ 609600 h 1329691"/>
              <a:gd name="connsiteX333" fmla="*/ 7798 w 665710"/>
              <a:gd name="connsiteY333" fmla="*/ 605790 h 1329691"/>
              <a:gd name="connsiteX334" fmla="*/ 42088 w 665710"/>
              <a:gd name="connsiteY334" fmla="*/ 600075 h 1329691"/>
              <a:gd name="connsiteX335" fmla="*/ 55423 w 665710"/>
              <a:gd name="connsiteY335" fmla="*/ 596265 h 1329691"/>
              <a:gd name="connsiteX336" fmla="*/ 83998 w 665710"/>
              <a:gd name="connsiteY336" fmla="*/ 600075 h 1329691"/>
              <a:gd name="connsiteX337" fmla="*/ 93523 w 665710"/>
              <a:gd name="connsiteY337" fmla="*/ 605790 h 1329691"/>
              <a:gd name="connsiteX338" fmla="*/ 99238 w 665710"/>
              <a:gd name="connsiteY338" fmla="*/ 607695 h 1329691"/>
              <a:gd name="connsiteX339" fmla="*/ 106858 w 665710"/>
              <a:gd name="connsiteY339" fmla="*/ 611505 h 1329691"/>
              <a:gd name="connsiteX340" fmla="*/ 127813 w 665710"/>
              <a:gd name="connsiteY340" fmla="*/ 619125 h 1329691"/>
              <a:gd name="connsiteX341" fmla="*/ 143053 w 665710"/>
              <a:gd name="connsiteY341" fmla="*/ 621030 h 1329691"/>
              <a:gd name="connsiteX342" fmla="*/ 158293 w 665710"/>
              <a:gd name="connsiteY342" fmla="*/ 626745 h 1329691"/>
              <a:gd name="connsiteX343" fmla="*/ 169723 w 665710"/>
              <a:gd name="connsiteY343" fmla="*/ 630555 h 1329691"/>
              <a:gd name="connsiteX344" fmla="*/ 177343 w 665710"/>
              <a:gd name="connsiteY344" fmla="*/ 632460 h 1329691"/>
              <a:gd name="connsiteX345" fmla="*/ 190678 w 665710"/>
              <a:gd name="connsiteY345" fmla="*/ 640080 h 1329691"/>
              <a:gd name="connsiteX346" fmla="*/ 202108 w 665710"/>
              <a:gd name="connsiteY346" fmla="*/ 643890 h 1329691"/>
              <a:gd name="connsiteX347" fmla="*/ 232588 w 665710"/>
              <a:gd name="connsiteY347" fmla="*/ 655320 h 1329691"/>
              <a:gd name="connsiteX348" fmla="*/ 238303 w 665710"/>
              <a:gd name="connsiteY348" fmla="*/ 657225 h 1329691"/>
              <a:gd name="connsiteX349" fmla="*/ 249733 w 665710"/>
              <a:gd name="connsiteY349" fmla="*/ 659130 h 1329691"/>
              <a:gd name="connsiteX350" fmla="*/ 272593 w 665710"/>
              <a:gd name="connsiteY350" fmla="*/ 664845 h 1329691"/>
              <a:gd name="connsiteX351" fmla="*/ 293548 w 665710"/>
              <a:gd name="connsiteY351" fmla="*/ 662940 h 1329691"/>
              <a:gd name="connsiteX352" fmla="*/ 299263 w 665710"/>
              <a:gd name="connsiteY352" fmla="*/ 661035 h 1329691"/>
              <a:gd name="connsiteX353" fmla="*/ 289738 w 665710"/>
              <a:gd name="connsiteY353" fmla="*/ 657225 h 1329691"/>
              <a:gd name="connsiteX354" fmla="*/ 242113 w 665710"/>
              <a:gd name="connsiteY354" fmla="*/ 657225 h 1329691"/>
              <a:gd name="connsiteX355" fmla="*/ 236398 w 665710"/>
              <a:gd name="connsiteY355" fmla="*/ 653415 h 1329691"/>
              <a:gd name="connsiteX356" fmla="*/ 224968 w 665710"/>
              <a:gd name="connsiteY356" fmla="*/ 649605 h 1329691"/>
              <a:gd name="connsiteX357" fmla="*/ 213538 w 665710"/>
              <a:gd name="connsiteY357" fmla="*/ 643890 h 1329691"/>
              <a:gd name="connsiteX358" fmla="*/ 221158 w 665710"/>
              <a:gd name="connsiteY358" fmla="*/ 641985 h 1329691"/>
              <a:gd name="connsiteX359" fmla="*/ 232588 w 665710"/>
              <a:gd name="connsiteY359" fmla="*/ 645795 h 1329691"/>
              <a:gd name="connsiteX360" fmla="*/ 247828 w 665710"/>
              <a:gd name="connsiteY360" fmla="*/ 649605 h 1329691"/>
              <a:gd name="connsiteX361" fmla="*/ 293548 w 665710"/>
              <a:gd name="connsiteY361" fmla="*/ 647700 h 1329691"/>
              <a:gd name="connsiteX362" fmla="*/ 301168 w 665710"/>
              <a:gd name="connsiteY362" fmla="*/ 645795 h 1329691"/>
              <a:gd name="connsiteX363" fmla="*/ 295453 w 665710"/>
              <a:gd name="connsiteY363" fmla="*/ 641985 h 1329691"/>
              <a:gd name="connsiteX364" fmla="*/ 287833 w 665710"/>
              <a:gd name="connsiteY364" fmla="*/ 640080 h 1329691"/>
              <a:gd name="connsiteX365" fmla="*/ 280213 w 665710"/>
              <a:gd name="connsiteY365" fmla="*/ 636270 h 1329691"/>
              <a:gd name="connsiteX366" fmla="*/ 268783 w 665710"/>
              <a:gd name="connsiteY366" fmla="*/ 634365 h 1329691"/>
              <a:gd name="connsiteX367" fmla="*/ 261163 w 665710"/>
              <a:gd name="connsiteY367" fmla="*/ 632460 h 1329691"/>
              <a:gd name="connsiteX368" fmla="*/ 249733 w 665710"/>
              <a:gd name="connsiteY368" fmla="*/ 630555 h 1329691"/>
              <a:gd name="connsiteX369" fmla="*/ 244018 w 665710"/>
              <a:gd name="connsiteY369" fmla="*/ 628650 h 1329691"/>
              <a:gd name="connsiteX370" fmla="*/ 232588 w 665710"/>
              <a:gd name="connsiteY370" fmla="*/ 626745 h 1329691"/>
              <a:gd name="connsiteX371" fmla="*/ 217348 w 665710"/>
              <a:gd name="connsiteY371" fmla="*/ 621030 h 1329691"/>
              <a:gd name="connsiteX372" fmla="*/ 205918 w 665710"/>
              <a:gd name="connsiteY372" fmla="*/ 619125 h 1329691"/>
              <a:gd name="connsiteX373" fmla="*/ 190678 w 665710"/>
              <a:gd name="connsiteY373" fmla="*/ 613410 h 1329691"/>
              <a:gd name="connsiteX374" fmla="*/ 181153 w 665710"/>
              <a:gd name="connsiteY374" fmla="*/ 611505 h 1329691"/>
              <a:gd name="connsiteX375" fmla="*/ 169723 w 665710"/>
              <a:gd name="connsiteY375" fmla="*/ 607695 h 1329691"/>
              <a:gd name="connsiteX376" fmla="*/ 162103 w 665710"/>
              <a:gd name="connsiteY376" fmla="*/ 605790 h 1329691"/>
              <a:gd name="connsiteX377" fmla="*/ 152578 w 665710"/>
              <a:gd name="connsiteY377" fmla="*/ 601980 h 1329691"/>
              <a:gd name="connsiteX378" fmla="*/ 129718 w 665710"/>
              <a:gd name="connsiteY378" fmla="*/ 592455 h 1329691"/>
              <a:gd name="connsiteX379" fmla="*/ 125908 w 665710"/>
              <a:gd name="connsiteY379" fmla="*/ 586740 h 1329691"/>
              <a:gd name="connsiteX380" fmla="*/ 129718 w 665710"/>
              <a:gd name="connsiteY380" fmla="*/ 582930 h 1329691"/>
              <a:gd name="connsiteX381" fmla="*/ 137338 w 665710"/>
              <a:gd name="connsiteY381" fmla="*/ 588645 h 1329691"/>
              <a:gd name="connsiteX382" fmla="*/ 146863 w 665710"/>
              <a:gd name="connsiteY382" fmla="*/ 594360 h 1329691"/>
              <a:gd name="connsiteX383" fmla="*/ 158293 w 665710"/>
              <a:gd name="connsiteY383" fmla="*/ 603885 h 1329691"/>
              <a:gd name="connsiteX384" fmla="*/ 165913 w 665710"/>
              <a:gd name="connsiteY384" fmla="*/ 605790 h 1329691"/>
              <a:gd name="connsiteX385" fmla="*/ 204013 w 665710"/>
              <a:gd name="connsiteY385" fmla="*/ 611505 h 1329691"/>
              <a:gd name="connsiteX386" fmla="*/ 251638 w 665710"/>
              <a:gd name="connsiteY386" fmla="*/ 613410 h 1329691"/>
              <a:gd name="connsiteX387" fmla="*/ 261163 w 665710"/>
              <a:gd name="connsiteY387" fmla="*/ 617220 h 1329691"/>
              <a:gd name="connsiteX388" fmla="*/ 268783 w 665710"/>
              <a:gd name="connsiteY388" fmla="*/ 621030 h 1329691"/>
              <a:gd name="connsiteX389" fmla="*/ 280213 w 665710"/>
              <a:gd name="connsiteY389" fmla="*/ 624840 h 1329691"/>
              <a:gd name="connsiteX390" fmla="*/ 301168 w 665710"/>
              <a:gd name="connsiteY390" fmla="*/ 622935 h 1329691"/>
              <a:gd name="connsiteX391" fmla="*/ 306883 w 665710"/>
              <a:gd name="connsiteY391" fmla="*/ 621030 h 1329691"/>
              <a:gd name="connsiteX392" fmla="*/ 308788 w 665710"/>
              <a:gd name="connsiteY392" fmla="*/ 613410 h 1329691"/>
              <a:gd name="connsiteX393" fmla="*/ 306883 w 665710"/>
              <a:gd name="connsiteY393" fmla="*/ 607695 h 1329691"/>
              <a:gd name="connsiteX394" fmla="*/ 299263 w 665710"/>
              <a:gd name="connsiteY394" fmla="*/ 596265 h 1329691"/>
              <a:gd name="connsiteX395" fmla="*/ 297358 w 665710"/>
              <a:gd name="connsiteY395" fmla="*/ 588645 h 1329691"/>
              <a:gd name="connsiteX396" fmla="*/ 284023 w 665710"/>
              <a:gd name="connsiteY396" fmla="*/ 586740 h 1329691"/>
              <a:gd name="connsiteX397" fmla="*/ 272593 w 665710"/>
              <a:gd name="connsiteY397" fmla="*/ 577215 h 1329691"/>
              <a:gd name="connsiteX398" fmla="*/ 266878 w 665710"/>
              <a:gd name="connsiteY398" fmla="*/ 575310 h 1329691"/>
              <a:gd name="connsiteX399" fmla="*/ 263068 w 665710"/>
              <a:gd name="connsiteY399" fmla="*/ 567690 h 1329691"/>
              <a:gd name="connsiteX400" fmla="*/ 261163 w 665710"/>
              <a:gd name="connsiteY400" fmla="*/ 560070 h 1329691"/>
              <a:gd name="connsiteX401" fmla="*/ 255448 w 665710"/>
              <a:gd name="connsiteY401" fmla="*/ 556260 h 1329691"/>
              <a:gd name="connsiteX402" fmla="*/ 236398 w 665710"/>
              <a:gd name="connsiteY402" fmla="*/ 552450 h 1329691"/>
              <a:gd name="connsiteX403" fmla="*/ 213538 w 665710"/>
              <a:gd name="connsiteY403" fmla="*/ 548640 h 1329691"/>
              <a:gd name="connsiteX404" fmla="*/ 173533 w 665710"/>
              <a:gd name="connsiteY404" fmla="*/ 546735 h 1329691"/>
              <a:gd name="connsiteX405" fmla="*/ 150673 w 665710"/>
              <a:gd name="connsiteY405" fmla="*/ 542925 h 1329691"/>
              <a:gd name="connsiteX406" fmla="*/ 141148 w 665710"/>
              <a:gd name="connsiteY406" fmla="*/ 541020 h 1329691"/>
              <a:gd name="connsiteX407" fmla="*/ 112573 w 665710"/>
              <a:gd name="connsiteY407" fmla="*/ 539115 h 1329691"/>
              <a:gd name="connsiteX408" fmla="*/ 103048 w 665710"/>
              <a:gd name="connsiteY408" fmla="*/ 537210 h 1329691"/>
              <a:gd name="connsiteX409" fmla="*/ 95428 w 665710"/>
              <a:gd name="connsiteY409" fmla="*/ 535305 h 1329691"/>
              <a:gd name="connsiteX410" fmla="*/ 80188 w 665710"/>
              <a:gd name="connsiteY410" fmla="*/ 533400 h 1329691"/>
              <a:gd name="connsiteX411" fmla="*/ 68758 w 665710"/>
              <a:gd name="connsiteY411" fmla="*/ 529590 h 1329691"/>
              <a:gd name="connsiteX412" fmla="*/ 63043 w 665710"/>
              <a:gd name="connsiteY412" fmla="*/ 525780 h 1329691"/>
              <a:gd name="connsiteX413" fmla="*/ 57328 w 665710"/>
              <a:gd name="connsiteY413" fmla="*/ 520065 h 1329691"/>
              <a:gd name="connsiteX414" fmla="*/ 51613 w 665710"/>
              <a:gd name="connsiteY414" fmla="*/ 518160 h 1329691"/>
              <a:gd name="connsiteX415" fmla="*/ 42088 w 665710"/>
              <a:gd name="connsiteY415" fmla="*/ 510540 h 1329691"/>
              <a:gd name="connsiteX416" fmla="*/ 36373 w 665710"/>
              <a:gd name="connsiteY416" fmla="*/ 506730 h 1329691"/>
              <a:gd name="connsiteX417" fmla="*/ 30658 w 665710"/>
              <a:gd name="connsiteY417" fmla="*/ 499110 h 1329691"/>
              <a:gd name="connsiteX418" fmla="*/ 38278 w 665710"/>
              <a:gd name="connsiteY418" fmla="*/ 497205 h 1329691"/>
              <a:gd name="connsiteX419" fmla="*/ 61138 w 665710"/>
              <a:gd name="connsiteY419" fmla="*/ 499110 h 1329691"/>
              <a:gd name="connsiteX420" fmla="*/ 66853 w 665710"/>
              <a:gd name="connsiteY420" fmla="*/ 501015 h 1329691"/>
              <a:gd name="connsiteX421" fmla="*/ 76378 w 665710"/>
              <a:gd name="connsiteY421" fmla="*/ 504825 h 1329691"/>
              <a:gd name="connsiteX422" fmla="*/ 91618 w 665710"/>
              <a:gd name="connsiteY422" fmla="*/ 512445 h 1329691"/>
              <a:gd name="connsiteX423" fmla="*/ 97333 w 665710"/>
              <a:gd name="connsiteY423" fmla="*/ 514350 h 1329691"/>
              <a:gd name="connsiteX424" fmla="*/ 104953 w 665710"/>
              <a:gd name="connsiteY424" fmla="*/ 516255 h 1329691"/>
              <a:gd name="connsiteX425" fmla="*/ 112573 w 665710"/>
              <a:gd name="connsiteY425" fmla="*/ 520065 h 1329691"/>
              <a:gd name="connsiteX426" fmla="*/ 124003 w 665710"/>
              <a:gd name="connsiteY426" fmla="*/ 523875 h 1329691"/>
              <a:gd name="connsiteX427" fmla="*/ 129718 w 665710"/>
              <a:gd name="connsiteY427" fmla="*/ 525780 h 1329691"/>
              <a:gd name="connsiteX428" fmla="*/ 137338 w 665710"/>
              <a:gd name="connsiteY428" fmla="*/ 527685 h 1329691"/>
              <a:gd name="connsiteX429" fmla="*/ 146863 w 665710"/>
              <a:gd name="connsiteY429" fmla="*/ 531495 h 1329691"/>
              <a:gd name="connsiteX430" fmla="*/ 160198 w 665710"/>
              <a:gd name="connsiteY430" fmla="*/ 535305 h 1329691"/>
              <a:gd name="connsiteX431" fmla="*/ 165913 w 665710"/>
              <a:gd name="connsiteY431" fmla="*/ 537210 h 1329691"/>
              <a:gd name="connsiteX432" fmla="*/ 181153 w 665710"/>
              <a:gd name="connsiteY432" fmla="*/ 539115 h 1329691"/>
              <a:gd name="connsiteX433" fmla="*/ 280213 w 665710"/>
              <a:gd name="connsiteY433" fmla="*/ 539115 h 1329691"/>
              <a:gd name="connsiteX434" fmla="*/ 291643 w 665710"/>
              <a:gd name="connsiteY434" fmla="*/ 546735 h 1329691"/>
              <a:gd name="connsiteX435" fmla="*/ 297358 w 665710"/>
              <a:gd name="connsiteY435" fmla="*/ 548640 h 1329691"/>
              <a:gd name="connsiteX436" fmla="*/ 303073 w 665710"/>
              <a:gd name="connsiteY436" fmla="*/ 544830 h 1329691"/>
              <a:gd name="connsiteX437" fmla="*/ 303073 w 665710"/>
              <a:gd name="connsiteY437" fmla="*/ 533400 h 1329691"/>
              <a:gd name="connsiteX438" fmla="*/ 272593 w 665710"/>
              <a:gd name="connsiteY438" fmla="*/ 525780 h 1329691"/>
              <a:gd name="connsiteX439" fmla="*/ 266878 w 665710"/>
              <a:gd name="connsiteY439" fmla="*/ 523875 h 1329691"/>
              <a:gd name="connsiteX440" fmla="*/ 259258 w 665710"/>
              <a:gd name="connsiteY440" fmla="*/ 521970 h 1329691"/>
              <a:gd name="connsiteX441" fmla="*/ 249733 w 665710"/>
              <a:gd name="connsiteY441" fmla="*/ 518160 h 1329691"/>
              <a:gd name="connsiteX442" fmla="*/ 244018 w 665710"/>
              <a:gd name="connsiteY442" fmla="*/ 516255 h 1329691"/>
              <a:gd name="connsiteX443" fmla="*/ 232588 w 665710"/>
              <a:gd name="connsiteY443" fmla="*/ 508635 h 1329691"/>
              <a:gd name="connsiteX444" fmla="*/ 226873 w 665710"/>
              <a:gd name="connsiteY444" fmla="*/ 504825 h 1329691"/>
              <a:gd name="connsiteX445" fmla="*/ 217348 w 665710"/>
              <a:gd name="connsiteY445" fmla="*/ 502920 h 1329691"/>
              <a:gd name="connsiteX446" fmla="*/ 179248 w 665710"/>
              <a:gd name="connsiteY446" fmla="*/ 504825 h 1329691"/>
              <a:gd name="connsiteX447" fmla="*/ 122098 w 665710"/>
              <a:gd name="connsiteY447" fmla="*/ 501015 h 1329691"/>
              <a:gd name="connsiteX448" fmla="*/ 108763 w 665710"/>
              <a:gd name="connsiteY448" fmla="*/ 493395 h 1329691"/>
              <a:gd name="connsiteX449" fmla="*/ 101143 w 665710"/>
              <a:gd name="connsiteY449" fmla="*/ 491490 h 1329691"/>
              <a:gd name="connsiteX450" fmla="*/ 95428 w 665710"/>
              <a:gd name="connsiteY450" fmla="*/ 487680 h 1329691"/>
              <a:gd name="connsiteX451" fmla="*/ 89713 w 665710"/>
              <a:gd name="connsiteY451" fmla="*/ 485775 h 1329691"/>
              <a:gd name="connsiteX452" fmla="*/ 76378 w 665710"/>
              <a:gd name="connsiteY452" fmla="*/ 476250 h 1329691"/>
              <a:gd name="connsiteX453" fmla="*/ 66853 w 665710"/>
              <a:gd name="connsiteY453" fmla="*/ 472440 h 1329691"/>
              <a:gd name="connsiteX454" fmla="*/ 55423 w 665710"/>
              <a:gd name="connsiteY454" fmla="*/ 468630 h 1329691"/>
              <a:gd name="connsiteX455" fmla="*/ 40183 w 665710"/>
              <a:gd name="connsiteY455" fmla="*/ 461010 h 1329691"/>
              <a:gd name="connsiteX456" fmla="*/ 34468 w 665710"/>
              <a:gd name="connsiteY456" fmla="*/ 459105 h 1329691"/>
              <a:gd name="connsiteX457" fmla="*/ 47803 w 665710"/>
              <a:gd name="connsiteY457" fmla="*/ 461010 h 1329691"/>
              <a:gd name="connsiteX458" fmla="*/ 57328 w 665710"/>
              <a:gd name="connsiteY458" fmla="*/ 464820 h 1329691"/>
              <a:gd name="connsiteX459" fmla="*/ 63043 w 665710"/>
              <a:gd name="connsiteY459" fmla="*/ 466725 h 1329691"/>
              <a:gd name="connsiteX460" fmla="*/ 68758 w 665710"/>
              <a:gd name="connsiteY460" fmla="*/ 470535 h 1329691"/>
              <a:gd name="connsiteX461" fmla="*/ 78283 w 665710"/>
              <a:gd name="connsiteY461" fmla="*/ 472440 h 1329691"/>
              <a:gd name="connsiteX462" fmla="*/ 97333 w 665710"/>
              <a:gd name="connsiteY462" fmla="*/ 478155 h 1329691"/>
              <a:gd name="connsiteX463" fmla="*/ 150673 w 665710"/>
              <a:gd name="connsiteY463" fmla="*/ 481965 h 1329691"/>
              <a:gd name="connsiteX464" fmla="*/ 167818 w 665710"/>
              <a:gd name="connsiteY464" fmla="*/ 489585 h 1329691"/>
              <a:gd name="connsiteX465" fmla="*/ 179248 w 665710"/>
              <a:gd name="connsiteY465" fmla="*/ 491490 h 1329691"/>
              <a:gd name="connsiteX466" fmla="*/ 223063 w 665710"/>
              <a:gd name="connsiteY466" fmla="*/ 493395 h 1329691"/>
              <a:gd name="connsiteX467" fmla="*/ 232588 w 665710"/>
              <a:gd name="connsiteY467" fmla="*/ 497205 h 1329691"/>
              <a:gd name="connsiteX468" fmla="*/ 244018 w 665710"/>
              <a:gd name="connsiteY468" fmla="*/ 502920 h 1329691"/>
              <a:gd name="connsiteX469" fmla="*/ 251638 w 665710"/>
              <a:gd name="connsiteY469" fmla="*/ 504825 h 1329691"/>
              <a:gd name="connsiteX470" fmla="*/ 268783 w 665710"/>
              <a:gd name="connsiteY470" fmla="*/ 510540 h 1329691"/>
              <a:gd name="connsiteX471" fmla="*/ 274498 w 665710"/>
              <a:gd name="connsiteY471" fmla="*/ 508635 h 1329691"/>
              <a:gd name="connsiteX472" fmla="*/ 268783 w 665710"/>
              <a:gd name="connsiteY472" fmla="*/ 506730 h 1329691"/>
              <a:gd name="connsiteX473" fmla="*/ 257353 w 665710"/>
              <a:gd name="connsiteY473" fmla="*/ 499110 h 1329691"/>
              <a:gd name="connsiteX474" fmla="*/ 247828 w 665710"/>
              <a:gd name="connsiteY474" fmla="*/ 489585 h 1329691"/>
              <a:gd name="connsiteX475" fmla="*/ 242113 w 665710"/>
              <a:gd name="connsiteY475" fmla="*/ 481965 h 1329691"/>
              <a:gd name="connsiteX476" fmla="*/ 213538 w 665710"/>
              <a:gd name="connsiteY476" fmla="*/ 468630 h 1329691"/>
              <a:gd name="connsiteX477" fmla="*/ 196393 w 665710"/>
              <a:gd name="connsiteY477" fmla="*/ 461010 h 1329691"/>
              <a:gd name="connsiteX478" fmla="*/ 226873 w 665710"/>
              <a:gd name="connsiteY478" fmla="*/ 462915 h 1329691"/>
              <a:gd name="connsiteX479" fmla="*/ 238303 w 665710"/>
              <a:gd name="connsiteY479" fmla="*/ 466725 h 1329691"/>
              <a:gd name="connsiteX480" fmla="*/ 253543 w 665710"/>
              <a:gd name="connsiteY480" fmla="*/ 468630 h 1329691"/>
              <a:gd name="connsiteX481" fmla="*/ 266878 w 665710"/>
              <a:gd name="connsiteY481" fmla="*/ 472440 h 1329691"/>
              <a:gd name="connsiteX482" fmla="*/ 257353 w 665710"/>
              <a:gd name="connsiteY482" fmla="*/ 459105 h 1329691"/>
              <a:gd name="connsiteX483" fmla="*/ 261163 w 665710"/>
              <a:gd name="connsiteY483" fmla="*/ 464820 h 1329691"/>
              <a:gd name="connsiteX484" fmla="*/ 266878 w 665710"/>
              <a:gd name="connsiteY484" fmla="*/ 468630 h 1329691"/>
              <a:gd name="connsiteX485" fmla="*/ 268783 w 665710"/>
              <a:gd name="connsiteY485" fmla="*/ 478155 h 1329691"/>
              <a:gd name="connsiteX486" fmla="*/ 278308 w 665710"/>
              <a:gd name="connsiteY486" fmla="*/ 499110 h 1329691"/>
              <a:gd name="connsiteX487" fmla="*/ 287833 w 665710"/>
              <a:gd name="connsiteY487" fmla="*/ 504825 h 1329691"/>
              <a:gd name="connsiteX488" fmla="*/ 306883 w 665710"/>
              <a:gd name="connsiteY488" fmla="*/ 501015 h 1329691"/>
              <a:gd name="connsiteX489" fmla="*/ 318313 w 665710"/>
              <a:gd name="connsiteY489" fmla="*/ 493395 h 1329691"/>
              <a:gd name="connsiteX490" fmla="*/ 320218 w 665710"/>
              <a:gd name="connsiteY490" fmla="*/ 476250 h 1329691"/>
              <a:gd name="connsiteX491" fmla="*/ 314503 w 665710"/>
              <a:gd name="connsiteY491" fmla="*/ 474345 h 1329691"/>
              <a:gd name="connsiteX492" fmla="*/ 308788 w 665710"/>
              <a:gd name="connsiteY492" fmla="*/ 470535 h 1329691"/>
              <a:gd name="connsiteX493" fmla="*/ 312598 w 665710"/>
              <a:gd name="connsiteY493" fmla="*/ 476250 h 1329691"/>
              <a:gd name="connsiteX494" fmla="*/ 316408 w 665710"/>
              <a:gd name="connsiteY494" fmla="*/ 495300 h 1329691"/>
              <a:gd name="connsiteX495" fmla="*/ 318313 w 665710"/>
              <a:gd name="connsiteY495" fmla="*/ 501015 h 1329691"/>
              <a:gd name="connsiteX496" fmla="*/ 316408 w 665710"/>
              <a:gd name="connsiteY496" fmla="*/ 506730 h 1329691"/>
              <a:gd name="connsiteX497" fmla="*/ 310693 w 665710"/>
              <a:gd name="connsiteY497" fmla="*/ 502920 h 1329691"/>
              <a:gd name="connsiteX498" fmla="*/ 299263 w 665710"/>
              <a:gd name="connsiteY498" fmla="*/ 501015 h 1329691"/>
              <a:gd name="connsiteX499" fmla="*/ 289738 w 665710"/>
              <a:gd name="connsiteY499" fmla="*/ 491490 h 1329691"/>
              <a:gd name="connsiteX500" fmla="*/ 295453 w 665710"/>
              <a:gd name="connsiteY500" fmla="*/ 485775 h 1329691"/>
              <a:gd name="connsiteX501" fmla="*/ 299263 w 665710"/>
              <a:gd name="connsiteY501" fmla="*/ 480060 h 1329691"/>
              <a:gd name="connsiteX502" fmla="*/ 304978 w 665710"/>
              <a:gd name="connsiteY502" fmla="*/ 472440 h 1329691"/>
              <a:gd name="connsiteX503" fmla="*/ 301168 w 665710"/>
              <a:gd name="connsiteY503" fmla="*/ 457200 h 1329691"/>
              <a:gd name="connsiteX504" fmla="*/ 293548 w 665710"/>
              <a:gd name="connsiteY504" fmla="*/ 455295 h 1329691"/>
              <a:gd name="connsiteX505" fmla="*/ 280213 w 665710"/>
              <a:gd name="connsiteY505" fmla="*/ 449580 h 1329691"/>
              <a:gd name="connsiteX506" fmla="*/ 272593 w 665710"/>
              <a:gd name="connsiteY506" fmla="*/ 445770 h 1329691"/>
              <a:gd name="connsiteX507" fmla="*/ 266878 w 665710"/>
              <a:gd name="connsiteY507" fmla="*/ 443865 h 1329691"/>
              <a:gd name="connsiteX508" fmla="*/ 261163 w 665710"/>
              <a:gd name="connsiteY508" fmla="*/ 440055 h 1329691"/>
              <a:gd name="connsiteX509" fmla="*/ 240208 w 665710"/>
              <a:gd name="connsiteY509" fmla="*/ 434340 h 1329691"/>
              <a:gd name="connsiteX510" fmla="*/ 224968 w 665710"/>
              <a:gd name="connsiteY510" fmla="*/ 428625 h 1329691"/>
              <a:gd name="connsiteX511" fmla="*/ 213538 w 665710"/>
              <a:gd name="connsiteY511" fmla="*/ 424815 h 1329691"/>
              <a:gd name="connsiteX512" fmla="*/ 154483 w 665710"/>
              <a:gd name="connsiteY512" fmla="*/ 421005 h 1329691"/>
              <a:gd name="connsiteX513" fmla="*/ 133528 w 665710"/>
              <a:gd name="connsiteY513" fmla="*/ 419100 h 1329691"/>
              <a:gd name="connsiteX514" fmla="*/ 112573 w 665710"/>
              <a:gd name="connsiteY514" fmla="*/ 415290 h 1329691"/>
              <a:gd name="connsiteX515" fmla="*/ 95428 w 665710"/>
              <a:gd name="connsiteY515" fmla="*/ 411480 h 1329691"/>
              <a:gd name="connsiteX516" fmla="*/ 80188 w 665710"/>
              <a:gd name="connsiteY516" fmla="*/ 400050 h 1329691"/>
              <a:gd name="connsiteX517" fmla="*/ 72568 w 665710"/>
              <a:gd name="connsiteY517" fmla="*/ 396240 h 1329691"/>
              <a:gd name="connsiteX518" fmla="*/ 66853 w 665710"/>
              <a:gd name="connsiteY518" fmla="*/ 392430 h 1329691"/>
              <a:gd name="connsiteX519" fmla="*/ 59233 w 665710"/>
              <a:gd name="connsiteY519" fmla="*/ 390525 h 1329691"/>
              <a:gd name="connsiteX520" fmla="*/ 80188 w 665710"/>
              <a:gd name="connsiteY520" fmla="*/ 392430 h 1329691"/>
              <a:gd name="connsiteX521" fmla="*/ 87808 w 665710"/>
              <a:gd name="connsiteY521" fmla="*/ 394335 h 1329691"/>
              <a:gd name="connsiteX522" fmla="*/ 110668 w 665710"/>
              <a:gd name="connsiteY522" fmla="*/ 398145 h 1329691"/>
              <a:gd name="connsiteX523" fmla="*/ 139243 w 665710"/>
              <a:gd name="connsiteY523" fmla="*/ 394335 h 1329691"/>
              <a:gd name="connsiteX524" fmla="*/ 162103 w 665710"/>
              <a:gd name="connsiteY524" fmla="*/ 396240 h 1329691"/>
              <a:gd name="connsiteX525" fmla="*/ 150673 w 665710"/>
              <a:gd name="connsiteY525" fmla="*/ 390525 h 1329691"/>
              <a:gd name="connsiteX526" fmla="*/ 135433 w 665710"/>
              <a:gd name="connsiteY526" fmla="*/ 381000 h 1329691"/>
              <a:gd name="connsiteX527" fmla="*/ 143053 w 665710"/>
              <a:gd name="connsiteY527" fmla="*/ 390525 h 1329691"/>
              <a:gd name="connsiteX528" fmla="*/ 154483 w 665710"/>
              <a:gd name="connsiteY528" fmla="*/ 394335 h 1329691"/>
              <a:gd name="connsiteX529" fmla="*/ 160198 w 665710"/>
              <a:gd name="connsiteY529" fmla="*/ 396240 h 1329691"/>
              <a:gd name="connsiteX530" fmla="*/ 196393 w 665710"/>
              <a:gd name="connsiteY530" fmla="*/ 400050 h 1329691"/>
              <a:gd name="connsiteX531" fmla="*/ 213538 w 665710"/>
              <a:gd name="connsiteY531" fmla="*/ 398145 h 1329691"/>
              <a:gd name="connsiteX532" fmla="*/ 211633 w 665710"/>
              <a:gd name="connsiteY532" fmla="*/ 392430 h 1329691"/>
              <a:gd name="connsiteX533" fmla="*/ 200203 w 665710"/>
              <a:gd name="connsiteY533" fmla="*/ 409575 h 1329691"/>
              <a:gd name="connsiteX534" fmla="*/ 202108 w 665710"/>
              <a:gd name="connsiteY534" fmla="*/ 415290 h 1329691"/>
              <a:gd name="connsiteX535" fmla="*/ 207823 w 665710"/>
              <a:gd name="connsiteY535" fmla="*/ 417195 h 1329691"/>
              <a:gd name="connsiteX536" fmla="*/ 242113 w 665710"/>
              <a:gd name="connsiteY536" fmla="*/ 415290 h 1329691"/>
              <a:gd name="connsiteX537" fmla="*/ 240208 w 665710"/>
              <a:gd name="connsiteY537" fmla="*/ 409575 h 1329691"/>
              <a:gd name="connsiteX538" fmla="*/ 270688 w 665710"/>
              <a:gd name="connsiteY538" fmla="*/ 401955 h 1329691"/>
              <a:gd name="connsiteX539" fmla="*/ 291643 w 665710"/>
              <a:gd name="connsiteY539" fmla="*/ 403860 h 1329691"/>
              <a:gd name="connsiteX540" fmla="*/ 297358 w 665710"/>
              <a:gd name="connsiteY540" fmla="*/ 405765 h 1329691"/>
              <a:gd name="connsiteX541" fmla="*/ 310693 w 665710"/>
              <a:gd name="connsiteY541" fmla="*/ 405765 h 1329691"/>
              <a:gd name="connsiteX542" fmla="*/ 312598 w 665710"/>
              <a:gd name="connsiteY542" fmla="*/ 400050 h 1329691"/>
              <a:gd name="connsiteX543" fmla="*/ 282118 w 665710"/>
              <a:gd name="connsiteY543" fmla="*/ 381000 h 1329691"/>
              <a:gd name="connsiteX544" fmla="*/ 253543 w 665710"/>
              <a:gd name="connsiteY544" fmla="*/ 369570 h 1329691"/>
              <a:gd name="connsiteX545" fmla="*/ 247828 w 665710"/>
              <a:gd name="connsiteY545" fmla="*/ 367665 h 1329691"/>
              <a:gd name="connsiteX546" fmla="*/ 242113 w 665710"/>
              <a:gd name="connsiteY546" fmla="*/ 363855 h 1329691"/>
              <a:gd name="connsiteX547" fmla="*/ 223063 w 665710"/>
              <a:gd name="connsiteY547" fmla="*/ 356235 h 1329691"/>
              <a:gd name="connsiteX548" fmla="*/ 209728 w 665710"/>
              <a:gd name="connsiteY548" fmla="*/ 346710 h 1329691"/>
              <a:gd name="connsiteX549" fmla="*/ 204013 w 665710"/>
              <a:gd name="connsiteY549" fmla="*/ 344805 h 1329691"/>
              <a:gd name="connsiteX550" fmla="*/ 198298 w 665710"/>
              <a:gd name="connsiteY550" fmla="*/ 340995 h 1329691"/>
              <a:gd name="connsiteX551" fmla="*/ 175438 w 665710"/>
              <a:gd name="connsiteY551" fmla="*/ 348615 h 1329691"/>
              <a:gd name="connsiteX552" fmla="*/ 167818 w 665710"/>
              <a:gd name="connsiteY552" fmla="*/ 350520 h 1329691"/>
              <a:gd name="connsiteX553" fmla="*/ 150673 w 665710"/>
              <a:gd name="connsiteY553" fmla="*/ 346710 h 1329691"/>
              <a:gd name="connsiteX554" fmla="*/ 144958 w 665710"/>
              <a:gd name="connsiteY554" fmla="*/ 340995 h 1329691"/>
              <a:gd name="connsiteX555" fmla="*/ 139243 w 665710"/>
              <a:gd name="connsiteY555" fmla="*/ 339090 h 1329691"/>
              <a:gd name="connsiteX556" fmla="*/ 124003 w 665710"/>
              <a:gd name="connsiteY556" fmla="*/ 333375 h 1329691"/>
              <a:gd name="connsiteX557" fmla="*/ 99238 w 665710"/>
              <a:gd name="connsiteY557" fmla="*/ 327660 h 1329691"/>
              <a:gd name="connsiteX558" fmla="*/ 87808 w 665710"/>
              <a:gd name="connsiteY558" fmla="*/ 323850 h 1329691"/>
              <a:gd name="connsiteX559" fmla="*/ 80188 w 665710"/>
              <a:gd name="connsiteY559" fmla="*/ 321945 h 1329691"/>
              <a:gd name="connsiteX560" fmla="*/ 93523 w 665710"/>
              <a:gd name="connsiteY560" fmla="*/ 316230 h 1329691"/>
              <a:gd name="connsiteX561" fmla="*/ 133528 w 665710"/>
              <a:gd name="connsiteY561" fmla="*/ 308610 h 1329691"/>
              <a:gd name="connsiteX562" fmla="*/ 120193 w 665710"/>
              <a:gd name="connsiteY562" fmla="*/ 293370 h 1329691"/>
              <a:gd name="connsiteX563" fmla="*/ 114478 w 665710"/>
              <a:gd name="connsiteY563" fmla="*/ 289560 h 1329691"/>
              <a:gd name="connsiteX564" fmla="*/ 112573 w 665710"/>
              <a:gd name="connsiteY564" fmla="*/ 283845 h 1329691"/>
              <a:gd name="connsiteX565" fmla="*/ 118288 w 665710"/>
              <a:gd name="connsiteY565" fmla="*/ 287655 h 1329691"/>
              <a:gd name="connsiteX566" fmla="*/ 135433 w 665710"/>
              <a:gd name="connsiteY566" fmla="*/ 302895 h 1329691"/>
              <a:gd name="connsiteX567" fmla="*/ 141148 w 665710"/>
              <a:gd name="connsiteY567" fmla="*/ 304800 h 1329691"/>
              <a:gd name="connsiteX568" fmla="*/ 150673 w 665710"/>
              <a:gd name="connsiteY568" fmla="*/ 316230 h 1329691"/>
              <a:gd name="connsiteX569" fmla="*/ 156388 w 665710"/>
              <a:gd name="connsiteY569" fmla="*/ 321945 h 1329691"/>
              <a:gd name="connsiteX570" fmla="*/ 211633 w 665710"/>
              <a:gd name="connsiteY570" fmla="*/ 327660 h 1329691"/>
              <a:gd name="connsiteX571" fmla="*/ 217348 w 665710"/>
              <a:gd name="connsiteY571" fmla="*/ 333375 h 1329691"/>
              <a:gd name="connsiteX572" fmla="*/ 230683 w 665710"/>
              <a:gd name="connsiteY572" fmla="*/ 337185 h 1329691"/>
              <a:gd name="connsiteX573" fmla="*/ 253543 w 665710"/>
              <a:gd name="connsiteY573" fmla="*/ 344805 h 1329691"/>
              <a:gd name="connsiteX574" fmla="*/ 268783 w 665710"/>
              <a:gd name="connsiteY574" fmla="*/ 342900 h 1329691"/>
              <a:gd name="connsiteX575" fmla="*/ 272593 w 665710"/>
              <a:gd name="connsiteY575" fmla="*/ 337185 h 1329691"/>
              <a:gd name="connsiteX576" fmla="*/ 278308 w 665710"/>
              <a:gd name="connsiteY576" fmla="*/ 333375 h 1329691"/>
              <a:gd name="connsiteX577" fmla="*/ 287833 w 665710"/>
              <a:gd name="connsiteY577" fmla="*/ 346710 h 1329691"/>
              <a:gd name="connsiteX578" fmla="*/ 293548 w 665710"/>
              <a:gd name="connsiteY578" fmla="*/ 348615 h 1329691"/>
              <a:gd name="connsiteX579" fmla="*/ 316408 w 665710"/>
              <a:gd name="connsiteY579" fmla="*/ 346710 h 1329691"/>
              <a:gd name="connsiteX580" fmla="*/ 314503 w 665710"/>
              <a:gd name="connsiteY580" fmla="*/ 335280 h 1329691"/>
              <a:gd name="connsiteX581" fmla="*/ 308788 w 665710"/>
              <a:gd name="connsiteY581" fmla="*/ 331470 h 1329691"/>
              <a:gd name="connsiteX582" fmla="*/ 301168 w 665710"/>
              <a:gd name="connsiteY582" fmla="*/ 323850 h 1329691"/>
              <a:gd name="connsiteX583" fmla="*/ 293548 w 665710"/>
              <a:gd name="connsiteY583" fmla="*/ 316230 h 1329691"/>
              <a:gd name="connsiteX584" fmla="*/ 285928 w 665710"/>
              <a:gd name="connsiteY584" fmla="*/ 310515 h 1329691"/>
              <a:gd name="connsiteX585" fmla="*/ 259258 w 665710"/>
              <a:gd name="connsiteY585" fmla="*/ 304800 h 1329691"/>
              <a:gd name="connsiteX586" fmla="*/ 236398 w 665710"/>
              <a:gd name="connsiteY586" fmla="*/ 302895 h 1329691"/>
              <a:gd name="connsiteX587" fmla="*/ 204013 w 665710"/>
              <a:gd name="connsiteY587" fmla="*/ 297180 h 1329691"/>
              <a:gd name="connsiteX588" fmla="*/ 181153 w 665710"/>
              <a:gd name="connsiteY588" fmla="*/ 293370 h 1329691"/>
              <a:gd name="connsiteX589" fmla="*/ 179248 w 665710"/>
              <a:gd name="connsiteY589" fmla="*/ 278130 h 1329691"/>
              <a:gd name="connsiteX590" fmla="*/ 169723 w 665710"/>
              <a:gd name="connsiteY590" fmla="*/ 276225 h 1329691"/>
              <a:gd name="connsiteX591" fmla="*/ 162103 w 665710"/>
              <a:gd name="connsiteY591" fmla="*/ 274320 h 1329691"/>
              <a:gd name="connsiteX592" fmla="*/ 154483 w 665710"/>
              <a:gd name="connsiteY592" fmla="*/ 268605 h 1329691"/>
              <a:gd name="connsiteX593" fmla="*/ 148768 w 665710"/>
              <a:gd name="connsiteY593" fmla="*/ 259080 h 1329691"/>
              <a:gd name="connsiteX594" fmla="*/ 156388 w 665710"/>
              <a:gd name="connsiteY594" fmla="*/ 260985 h 1329691"/>
              <a:gd name="connsiteX595" fmla="*/ 162103 w 665710"/>
              <a:gd name="connsiteY595" fmla="*/ 262890 h 1329691"/>
              <a:gd name="connsiteX596" fmla="*/ 175438 w 665710"/>
              <a:gd name="connsiteY596" fmla="*/ 270510 h 1329691"/>
              <a:gd name="connsiteX597" fmla="*/ 183058 w 665710"/>
              <a:gd name="connsiteY597" fmla="*/ 272415 h 1329691"/>
              <a:gd name="connsiteX598" fmla="*/ 236398 w 665710"/>
              <a:gd name="connsiteY598" fmla="*/ 268605 h 1329691"/>
              <a:gd name="connsiteX599" fmla="*/ 244018 w 665710"/>
              <a:gd name="connsiteY599" fmla="*/ 266700 h 1329691"/>
              <a:gd name="connsiteX600" fmla="*/ 268783 w 665710"/>
              <a:gd name="connsiteY600" fmla="*/ 268605 h 1329691"/>
              <a:gd name="connsiteX601" fmla="*/ 282118 w 665710"/>
              <a:gd name="connsiteY601" fmla="*/ 270510 h 1329691"/>
              <a:gd name="connsiteX602" fmla="*/ 274498 w 665710"/>
              <a:gd name="connsiteY602" fmla="*/ 281940 h 1329691"/>
              <a:gd name="connsiteX603" fmla="*/ 276403 w 665710"/>
              <a:gd name="connsiteY603" fmla="*/ 287655 h 1329691"/>
              <a:gd name="connsiteX604" fmla="*/ 284023 w 665710"/>
              <a:gd name="connsiteY604" fmla="*/ 289560 h 1329691"/>
              <a:gd name="connsiteX605" fmla="*/ 320218 w 665710"/>
              <a:gd name="connsiteY605" fmla="*/ 287655 h 1329691"/>
              <a:gd name="connsiteX606" fmla="*/ 318313 w 665710"/>
              <a:gd name="connsiteY606" fmla="*/ 274320 h 1329691"/>
              <a:gd name="connsiteX607" fmla="*/ 322123 w 665710"/>
              <a:gd name="connsiteY607" fmla="*/ 268605 h 1329691"/>
              <a:gd name="connsiteX608" fmla="*/ 316408 w 665710"/>
              <a:gd name="connsiteY608" fmla="*/ 266700 h 1329691"/>
              <a:gd name="connsiteX609" fmla="*/ 301168 w 665710"/>
              <a:gd name="connsiteY609" fmla="*/ 259080 h 1329691"/>
              <a:gd name="connsiteX610" fmla="*/ 293548 w 665710"/>
              <a:gd name="connsiteY610" fmla="*/ 253365 h 1329691"/>
              <a:gd name="connsiteX611" fmla="*/ 284023 w 665710"/>
              <a:gd name="connsiteY611" fmla="*/ 243840 h 1329691"/>
              <a:gd name="connsiteX612" fmla="*/ 278308 w 665710"/>
              <a:gd name="connsiteY612" fmla="*/ 241935 h 1329691"/>
              <a:gd name="connsiteX613" fmla="*/ 200203 w 665710"/>
              <a:gd name="connsiteY613" fmla="*/ 241935 h 1329691"/>
              <a:gd name="connsiteX614" fmla="*/ 183058 w 665710"/>
              <a:gd name="connsiteY614" fmla="*/ 238125 h 1329691"/>
              <a:gd name="connsiteX615" fmla="*/ 171628 w 665710"/>
              <a:gd name="connsiteY615" fmla="*/ 236220 h 1329691"/>
              <a:gd name="connsiteX616" fmla="*/ 165913 w 665710"/>
              <a:gd name="connsiteY616" fmla="*/ 232410 h 1329691"/>
              <a:gd name="connsiteX617" fmla="*/ 162103 w 665710"/>
              <a:gd name="connsiteY617" fmla="*/ 226695 h 1329691"/>
              <a:gd name="connsiteX618" fmla="*/ 156388 w 665710"/>
              <a:gd name="connsiteY618" fmla="*/ 217170 h 1329691"/>
              <a:gd name="connsiteX619" fmla="*/ 152578 w 665710"/>
              <a:gd name="connsiteY619" fmla="*/ 209550 h 1329691"/>
              <a:gd name="connsiteX620" fmla="*/ 146863 w 665710"/>
              <a:gd name="connsiteY620" fmla="*/ 207645 h 1329691"/>
              <a:gd name="connsiteX621" fmla="*/ 173533 w 665710"/>
              <a:gd name="connsiteY621" fmla="*/ 209550 h 1329691"/>
              <a:gd name="connsiteX622" fmla="*/ 204013 w 665710"/>
              <a:gd name="connsiteY622" fmla="*/ 215265 h 1329691"/>
              <a:gd name="connsiteX623" fmla="*/ 219253 w 665710"/>
              <a:gd name="connsiteY623" fmla="*/ 219075 h 1329691"/>
              <a:gd name="connsiteX624" fmla="*/ 226873 w 665710"/>
              <a:gd name="connsiteY624" fmla="*/ 220980 h 1329691"/>
              <a:gd name="connsiteX625" fmla="*/ 247828 w 665710"/>
              <a:gd name="connsiteY625" fmla="*/ 219075 h 1329691"/>
              <a:gd name="connsiteX626" fmla="*/ 240208 w 665710"/>
              <a:gd name="connsiteY626" fmla="*/ 215265 h 1329691"/>
              <a:gd name="connsiteX627" fmla="*/ 228778 w 665710"/>
              <a:gd name="connsiteY627" fmla="*/ 207645 h 1329691"/>
              <a:gd name="connsiteX628" fmla="*/ 217348 w 665710"/>
              <a:gd name="connsiteY628" fmla="*/ 201930 h 1329691"/>
              <a:gd name="connsiteX629" fmla="*/ 207823 w 665710"/>
              <a:gd name="connsiteY629" fmla="*/ 194310 h 1329691"/>
              <a:gd name="connsiteX630" fmla="*/ 224968 w 665710"/>
              <a:gd name="connsiteY630" fmla="*/ 196215 h 1329691"/>
              <a:gd name="connsiteX631" fmla="*/ 238303 w 665710"/>
              <a:gd name="connsiteY631" fmla="*/ 201930 h 1329691"/>
              <a:gd name="connsiteX632" fmla="*/ 245923 w 665710"/>
              <a:gd name="connsiteY632" fmla="*/ 203835 h 1329691"/>
              <a:gd name="connsiteX633" fmla="*/ 251638 w 665710"/>
              <a:gd name="connsiteY633" fmla="*/ 205740 h 1329691"/>
              <a:gd name="connsiteX634" fmla="*/ 264973 w 665710"/>
              <a:gd name="connsiteY634" fmla="*/ 209550 h 1329691"/>
              <a:gd name="connsiteX635" fmla="*/ 270688 w 665710"/>
              <a:gd name="connsiteY635" fmla="*/ 213360 h 1329691"/>
              <a:gd name="connsiteX636" fmla="*/ 280213 w 665710"/>
              <a:gd name="connsiteY636" fmla="*/ 215265 h 1329691"/>
              <a:gd name="connsiteX637" fmla="*/ 291643 w 665710"/>
              <a:gd name="connsiteY637" fmla="*/ 219075 h 1329691"/>
              <a:gd name="connsiteX638" fmla="*/ 308788 w 665710"/>
              <a:gd name="connsiteY638" fmla="*/ 217170 h 1329691"/>
              <a:gd name="connsiteX639" fmla="*/ 316408 w 665710"/>
              <a:gd name="connsiteY639" fmla="*/ 215265 h 1329691"/>
              <a:gd name="connsiteX640" fmla="*/ 314503 w 665710"/>
              <a:gd name="connsiteY640" fmla="*/ 205740 h 1329691"/>
              <a:gd name="connsiteX641" fmla="*/ 306883 w 665710"/>
              <a:gd name="connsiteY641" fmla="*/ 201930 h 1329691"/>
              <a:gd name="connsiteX642" fmla="*/ 289738 w 665710"/>
              <a:gd name="connsiteY642" fmla="*/ 198120 h 1329691"/>
              <a:gd name="connsiteX643" fmla="*/ 280213 w 665710"/>
              <a:gd name="connsiteY643" fmla="*/ 192405 h 1329691"/>
              <a:gd name="connsiteX644" fmla="*/ 274498 w 665710"/>
              <a:gd name="connsiteY644" fmla="*/ 190500 h 1329691"/>
              <a:gd name="connsiteX645" fmla="*/ 251638 w 665710"/>
              <a:gd name="connsiteY645" fmla="*/ 184785 h 1329691"/>
              <a:gd name="connsiteX646" fmla="*/ 219253 w 665710"/>
              <a:gd name="connsiteY646" fmla="*/ 165735 h 1329691"/>
              <a:gd name="connsiteX647" fmla="*/ 207823 w 665710"/>
              <a:gd name="connsiteY647" fmla="*/ 156210 h 1329691"/>
              <a:gd name="connsiteX648" fmla="*/ 186868 w 665710"/>
              <a:gd name="connsiteY648" fmla="*/ 139065 h 1329691"/>
              <a:gd name="connsiteX649" fmla="*/ 181153 w 665710"/>
              <a:gd name="connsiteY649" fmla="*/ 137160 h 1329691"/>
              <a:gd name="connsiteX650" fmla="*/ 173533 w 665710"/>
              <a:gd name="connsiteY650" fmla="*/ 131445 h 1329691"/>
              <a:gd name="connsiteX651" fmla="*/ 192583 w 665710"/>
              <a:gd name="connsiteY651" fmla="*/ 139065 h 1329691"/>
              <a:gd name="connsiteX652" fmla="*/ 204013 w 665710"/>
              <a:gd name="connsiteY652" fmla="*/ 144780 h 1329691"/>
              <a:gd name="connsiteX653" fmla="*/ 224968 w 665710"/>
              <a:gd name="connsiteY653" fmla="*/ 161925 h 1329691"/>
              <a:gd name="connsiteX654" fmla="*/ 244018 w 665710"/>
              <a:gd name="connsiteY654" fmla="*/ 169545 h 1329691"/>
              <a:gd name="connsiteX655" fmla="*/ 251638 w 665710"/>
              <a:gd name="connsiteY655" fmla="*/ 173355 h 1329691"/>
              <a:gd name="connsiteX656" fmla="*/ 259258 w 665710"/>
              <a:gd name="connsiteY656" fmla="*/ 171450 h 1329691"/>
              <a:gd name="connsiteX657" fmla="*/ 264973 w 665710"/>
              <a:gd name="connsiteY657" fmla="*/ 167640 h 1329691"/>
              <a:gd name="connsiteX658" fmla="*/ 270688 w 665710"/>
              <a:gd name="connsiteY658" fmla="*/ 165735 h 1329691"/>
              <a:gd name="connsiteX659" fmla="*/ 282118 w 665710"/>
              <a:gd name="connsiteY659" fmla="*/ 167640 h 1329691"/>
              <a:gd name="connsiteX660" fmla="*/ 293548 w 665710"/>
              <a:gd name="connsiteY660" fmla="*/ 175260 h 1329691"/>
              <a:gd name="connsiteX661" fmla="*/ 306883 w 665710"/>
              <a:gd name="connsiteY661" fmla="*/ 182880 h 1329691"/>
              <a:gd name="connsiteX662" fmla="*/ 312598 w 665710"/>
              <a:gd name="connsiteY662" fmla="*/ 177165 h 1329691"/>
              <a:gd name="connsiteX663" fmla="*/ 320218 w 665710"/>
              <a:gd name="connsiteY663" fmla="*/ 171450 h 1329691"/>
              <a:gd name="connsiteX664" fmla="*/ 324028 w 665710"/>
              <a:gd name="connsiteY664" fmla="*/ 165735 h 1329691"/>
              <a:gd name="connsiteX665" fmla="*/ 318313 w 665710"/>
              <a:gd name="connsiteY665" fmla="*/ 161925 h 1329691"/>
              <a:gd name="connsiteX666" fmla="*/ 312598 w 665710"/>
              <a:gd name="connsiteY666" fmla="*/ 156210 h 1329691"/>
              <a:gd name="connsiteX667" fmla="*/ 306883 w 665710"/>
              <a:gd name="connsiteY667" fmla="*/ 154305 h 1329691"/>
              <a:gd name="connsiteX668" fmla="*/ 297358 w 665710"/>
              <a:gd name="connsiteY668" fmla="*/ 148590 h 1329691"/>
              <a:gd name="connsiteX669" fmla="*/ 282118 w 665710"/>
              <a:gd name="connsiteY669" fmla="*/ 142875 h 1329691"/>
              <a:gd name="connsiteX670" fmla="*/ 259258 w 665710"/>
              <a:gd name="connsiteY670" fmla="*/ 123825 h 1329691"/>
              <a:gd name="connsiteX671" fmla="*/ 253543 w 665710"/>
              <a:gd name="connsiteY671" fmla="*/ 120015 h 1329691"/>
              <a:gd name="connsiteX672" fmla="*/ 230683 w 665710"/>
              <a:gd name="connsiteY672" fmla="*/ 114300 h 1329691"/>
              <a:gd name="connsiteX673" fmla="*/ 224968 w 665710"/>
              <a:gd name="connsiteY673" fmla="*/ 110490 h 1329691"/>
              <a:gd name="connsiteX674" fmla="*/ 217348 w 665710"/>
              <a:gd name="connsiteY674" fmla="*/ 106680 h 1329691"/>
              <a:gd name="connsiteX675" fmla="*/ 215443 w 665710"/>
              <a:gd name="connsiteY675" fmla="*/ 100965 h 1329691"/>
              <a:gd name="connsiteX676" fmla="*/ 221158 w 665710"/>
              <a:gd name="connsiteY676" fmla="*/ 104775 h 1329691"/>
              <a:gd name="connsiteX677" fmla="*/ 228778 w 665710"/>
              <a:gd name="connsiteY677" fmla="*/ 108585 h 1329691"/>
              <a:gd name="connsiteX678" fmla="*/ 238303 w 665710"/>
              <a:gd name="connsiteY678" fmla="*/ 116205 h 1329691"/>
              <a:gd name="connsiteX679" fmla="*/ 245923 w 665710"/>
              <a:gd name="connsiteY679" fmla="*/ 120015 h 1329691"/>
              <a:gd name="connsiteX680" fmla="*/ 251638 w 665710"/>
              <a:gd name="connsiteY680" fmla="*/ 123825 h 1329691"/>
              <a:gd name="connsiteX681" fmla="*/ 253543 w 665710"/>
              <a:gd name="connsiteY681" fmla="*/ 116205 h 1329691"/>
              <a:gd name="connsiteX682" fmla="*/ 255448 w 665710"/>
              <a:gd name="connsiteY682" fmla="*/ 106680 h 1329691"/>
              <a:gd name="connsiteX683" fmla="*/ 259258 w 665710"/>
              <a:gd name="connsiteY683" fmla="*/ 97155 h 1329691"/>
              <a:gd name="connsiteX684" fmla="*/ 261163 w 665710"/>
              <a:gd name="connsiteY684" fmla="*/ 89535 h 1329691"/>
              <a:gd name="connsiteX685" fmla="*/ 257353 w 665710"/>
              <a:gd name="connsiteY685" fmla="*/ 80010 h 1329691"/>
              <a:gd name="connsiteX686" fmla="*/ 251638 w 665710"/>
              <a:gd name="connsiteY686" fmla="*/ 74295 h 1329691"/>
              <a:gd name="connsiteX687" fmla="*/ 259258 w 665710"/>
              <a:gd name="connsiteY687" fmla="*/ 83820 h 1329691"/>
              <a:gd name="connsiteX688" fmla="*/ 264973 w 665710"/>
              <a:gd name="connsiteY688" fmla="*/ 93345 h 1329691"/>
              <a:gd name="connsiteX689" fmla="*/ 274498 w 665710"/>
              <a:gd name="connsiteY689" fmla="*/ 106680 h 1329691"/>
              <a:gd name="connsiteX690" fmla="*/ 282118 w 665710"/>
              <a:gd name="connsiteY690" fmla="*/ 118110 h 1329691"/>
              <a:gd name="connsiteX691" fmla="*/ 291643 w 665710"/>
              <a:gd name="connsiteY691" fmla="*/ 116205 h 1329691"/>
              <a:gd name="connsiteX692" fmla="*/ 293548 w 665710"/>
              <a:gd name="connsiteY692" fmla="*/ 110490 h 1329691"/>
              <a:gd name="connsiteX693" fmla="*/ 285928 w 665710"/>
              <a:gd name="connsiteY693" fmla="*/ 80010 h 1329691"/>
              <a:gd name="connsiteX694" fmla="*/ 284023 w 665710"/>
              <a:gd name="connsiteY694" fmla="*/ 74295 h 1329691"/>
              <a:gd name="connsiteX695" fmla="*/ 280213 w 665710"/>
              <a:gd name="connsiteY695" fmla="*/ 68580 h 1329691"/>
              <a:gd name="connsiteX696" fmla="*/ 268783 w 665710"/>
              <a:gd name="connsiteY696" fmla="*/ 53340 h 1329691"/>
              <a:gd name="connsiteX697" fmla="*/ 276403 w 665710"/>
              <a:gd name="connsiteY697" fmla="*/ 51435 h 1329691"/>
              <a:gd name="connsiteX698" fmla="*/ 282118 w 665710"/>
              <a:gd name="connsiteY698" fmla="*/ 57150 h 1329691"/>
              <a:gd name="connsiteX699" fmla="*/ 293548 w 665710"/>
              <a:gd name="connsiteY699" fmla="*/ 53340 h 1329691"/>
              <a:gd name="connsiteX700" fmla="*/ 299263 w 665710"/>
              <a:gd name="connsiteY700" fmla="*/ 51435 h 1329691"/>
              <a:gd name="connsiteX701" fmla="*/ 303073 w 665710"/>
              <a:gd name="connsiteY701" fmla="*/ 41910 h 1329691"/>
              <a:gd name="connsiteX702" fmla="*/ 304978 w 665710"/>
              <a:gd name="connsiteY702" fmla="*/ 36195 h 1329691"/>
              <a:gd name="connsiteX703" fmla="*/ 314503 w 665710"/>
              <a:gd name="connsiteY703" fmla="*/ 24765 h 1329691"/>
              <a:gd name="connsiteX704" fmla="*/ 316408 w 665710"/>
              <a:gd name="connsiteY704" fmla="*/ 19050 h 1329691"/>
              <a:gd name="connsiteX705" fmla="*/ 316408 w 665710"/>
              <a:gd name="connsiteY705" fmla="*/ 5715 h 1329691"/>
              <a:gd name="connsiteX706" fmla="*/ 310693 w 665710"/>
              <a:gd name="connsiteY706" fmla="*/ 1905 h 1329691"/>
              <a:gd name="connsiteX707" fmla="*/ 318313 w 665710"/>
              <a:gd name="connsiteY707" fmla="*/ 0 h 1329691"/>
              <a:gd name="connsiteX708" fmla="*/ 324028 w 665710"/>
              <a:gd name="connsiteY708" fmla="*/ 1905 h 1329691"/>
              <a:gd name="connsiteX709" fmla="*/ 335458 w 665710"/>
              <a:gd name="connsiteY709" fmla="*/ 9525 h 1329691"/>
              <a:gd name="connsiteX710" fmla="*/ 343078 w 665710"/>
              <a:gd name="connsiteY710" fmla="*/ 15240 h 1329691"/>
              <a:gd name="connsiteX711" fmla="*/ 358318 w 665710"/>
              <a:gd name="connsiteY711" fmla="*/ 22860 h 1329691"/>
              <a:gd name="connsiteX712" fmla="*/ 354508 w 665710"/>
              <a:gd name="connsiteY712" fmla="*/ 34290 h 1329691"/>
              <a:gd name="connsiteX713" fmla="*/ 348793 w 665710"/>
              <a:gd name="connsiteY713" fmla="*/ 38100 h 1329691"/>
              <a:gd name="connsiteX714" fmla="*/ 344983 w 665710"/>
              <a:gd name="connsiteY714" fmla="*/ 43815 h 1329691"/>
              <a:gd name="connsiteX715" fmla="*/ 346888 w 665710"/>
              <a:gd name="connsiteY715" fmla="*/ 53340 h 1329691"/>
              <a:gd name="connsiteX716" fmla="*/ 379273 w 665710"/>
              <a:gd name="connsiteY716" fmla="*/ 57150 h 1329691"/>
              <a:gd name="connsiteX717" fmla="*/ 384988 w 665710"/>
              <a:gd name="connsiteY717" fmla="*/ 49530 h 1329691"/>
              <a:gd name="connsiteX718" fmla="*/ 396418 w 665710"/>
              <a:gd name="connsiteY718" fmla="*/ 41910 h 1329691"/>
              <a:gd name="connsiteX719" fmla="*/ 419278 w 665710"/>
              <a:gd name="connsiteY719" fmla="*/ 43815 h 1329691"/>
              <a:gd name="connsiteX720" fmla="*/ 417373 w 665710"/>
              <a:gd name="connsiteY720" fmla="*/ 51435 h 1329691"/>
              <a:gd name="connsiteX721" fmla="*/ 398323 w 665710"/>
              <a:gd name="connsiteY721" fmla="*/ 55245 h 1329691"/>
              <a:gd name="connsiteX722" fmla="*/ 383083 w 665710"/>
              <a:gd name="connsiteY722" fmla="*/ 59055 h 1329691"/>
              <a:gd name="connsiteX723" fmla="*/ 381178 w 665710"/>
              <a:gd name="connsiteY723" fmla="*/ 87630 h 1329691"/>
              <a:gd name="connsiteX724" fmla="*/ 396418 w 665710"/>
              <a:gd name="connsiteY724" fmla="*/ 85725 h 1329691"/>
              <a:gd name="connsiteX725" fmla="*/ 407848 w 665710"/>
              <a:gd name="connsiteY725" fmla="*/ 81915 h 1329691"/>
              <a:gd name="connsiteX726" fmla="*/ 423088 w 665710"/>
              <a:gd name="connsiteY726" fmla="*/ 80010 h 1329691"/>
              <a:gd name="connsiteX727" fmla="*/ 428803 w 665710"/>
              <a:gd name="connsiteY727" fmla="*/ 78105 h 1329691"/>
              <a:gd name="connsiteX728" fmla="*/ 421183 w 665710"/>
              <a:gd name="connsiteY728" fmla="*/ 85725 h 1329691"/>
              <a:gd name="connsiteX729" fmla="*/ 388798 w 665710"/>
              <a:gd name="connsiteY729" fmla="*/ 93345 h 1329691"/>
              <a:gd name="connsiteX730" fmla="*/ 377368 w 665710"/>
              <a:gd name="connsiteY730" fmla="*/ 114300 h 1329691"/>
              <a:gd name="connsiteX731" fmla="*/ 371653 w 665710"/>
              <a:gd name="connsiteY731" fmla="*/ 120015 h 1329691"/>
              <a:gd name="connsiteX732" fmla="*/ 398323 w 665710"/>
              <a:gd name="connsiteY732" fmla="*/ 116205 h 1329691"/>
              <a:gd name="connsiteX733" fmla="*/ 426898 w 665710"/>
              <a:gd name="connsiteY733" fmla="*/ 114300 h 1329691"/>
              <a:gd name="connsiteX734" fmla="*/ 436423 w 665710"/>
              <a:gd name="connsiteY734" fmla="*/ 112395 h 1329691"/>
              <a:gd name="connsiteX735" fmla="*/ 442138 w 665710"/>
              <a:gd name="connsiteY735" fmla="*/ 108585 h 1329691"/>
              <a:gd name="connsiteX736" fmla="*/ 438328 w 665710"/>
              <a:gd name="connsiteY736" fmla="*/ 116205 h 1329691"/>
              <a:gd name="connsiteX737" fmla="*/ 434518 w 665710"/>
              <a:gd name="connsiteY737" fmla="*/ 121920 h 1329691"/>
              <a:gd name="connsiteX738" fmla="*/ 415468 w 665710"/>
              <a:gd name="connsiteY738" fmla="*/ 129540 h 1329691"/>
              <a:gd name="connsiteX739" fmla="*/ 407848 w 665710"/>
              <a:gd name="connsiteY739" fmla="*/ 135255 h 1329691"/>
              <a:gd name="connsiteX740" fmla="*/ 390703 w 665710"/>
              <a:gd name="connsiteY740" fmla="*/ 139065 h 1329691"/>
              <a:gd name="connsiteX741" fmla="*/ 383083 w 665710"/>
              <a:gd name="connsiteY741" fmla="*/ 142875 h 1329691"/>
              <a:gd name="connsiteX742" fmla="*/ 365938 w 665710"/>
              <a:gd name="connsiteY742" fmla="*/ 148590 h 1329691"/>
              <a:gd name="connsiteX743" fmla="*/ 360223 w 665710"/>
              <a:gd name="connsiteY743" fmla="*/ 150495 h 1329691"/>
              <a:gd name="connsiteX744" fmla="*/ 354508 w 665710"/>
              <a:gd name="connsiteY744" fmla="*/ 152400 h 1329691"/>
              <a:gd name="connsiteX745" fmla="*/ 356413 w 665710"/>
              <a:gd name="connsiteY745" fmla="*/ 179070 h 1329691"/>
              <a:gd name="connsiteX746" fmla="*/ 392608 w 665710"/>
              <a:gd name="connsiteY746" fmla="*/ 177165 h 1329691"/>
              <a:gd name="connsiteX747" fmla="*/ 432613 w 665710"/>
              <a:gd name="connsiteY747" fmla="*/ 173355 h 1329691"/>
              <a:gd name="connsiteX748" fmla="*/ 440233 w 665710"/>
              <a:gd name="connsiteY748" fmla="*/ 169545 h 1329691"/>
              <a:gd name="connsiteX749" fmla="*/ 447853 w 665710"/>
              <a:gd name="connsiteY749" fmla="*/ 167640 h 1329691"/>
              <a:gd name="connsiteX750" fmla="*/ 470713 w 665710"/>
              <a:gd name="connsiteY750" fmla="*/ 156210 h 1329691"/>
              <a:gd name="connsiteX751" fmla="*/ 476428 w 665710"/>
              <a:gd name="connsiteY751" fmla="*/ 139065 h 1329691"/>
              <a:gd name="connsiteX752" fmla="*/ 478333 w 665710"/>
              <a:gd name="connsiteY752" fmla="*/ 133350 h 1329691"/>
              <a:gd name="connsiteX753" fmla="*/ 480238 w 665710"/>
              <a:gd name="connsiteY753" fmla="*/ 135255 h 1329691"/>
              <a:gd name="connsiteX754" fmla="*/ 484048 w 665710"/>
              <a:gd name="connsiteY754" fmla="*/ 140970 h 1329691"/>
              <a:gd name="connsiteX755" fmla="*/ 485953 w 665710"/>
              <a:gd name="connsiteY755" fmla="*/ 150495 h 1329691"/>
              <a:gd name="connsiteX756" fmla="*/ 489763 w 665710"/>
              <a:gd name="connsiteY756" fmla="*/ 161925 h 1329691"/>
              <a:gd name="connsiteX757" fmla="*/ 480238 w 665710"/>
              <a:gd name="connsiteY757" fmla="*/ 165735 h 1329691"/>
              <a:gd name="connsiteX758" fmla="*/ 434518 w 665710"/>
              <a:gd name="connsiteY758" fmla="*/ 167640 h 1329691"/>
              <a:gd name="connsiteX759" fmla="*/ 426898 w 665710"/>
              <a:gd name="connsiteY759" fmla="*/ 171450 h 1329691"/>
              <a:gd name="connsiteX760" fmla="*/ 419278 w 665710"/>
              <a:gd name="connsiteY760" fmla="*/ 179070 h 1329691"/>
              <a:gd name="connsiteX761" fmla="*/ 415468 w 665710"/>
              <a:gd name="connsiteY761" fmla="*/ 184785 h 1329691"/>
              <a:gd name="connsiteX762" fmla="*/ 409753 w 665710"/>
              <a:gd name="connsiteY762" fmla="*/ 186690 h 1329691"/>
              <a:gd name="connsiteX763" fmla="*/ 402133 w 665710"/>
              <a:gd name="connsiteY763" fmla="*/ 192405 h 1329691"/>
              <a:gd name="connsiteX764" fmla="*/ 386893 w 665710"/>
              <a:gd name="connsiteY764" fmla="*/ 198120 h 1329691"/>
              <a:gd name="connsiteX765" fmla="*/ 381178 w 665710"/>
              <a:gd name="connsiteY765" fmla="*/ 201930 h 1329691"/>
              <a:gd name="connsiteX766" fmla="*/ 369748 w 665710"/>
              <a:gd name="connsiteY766" fmla="*/ 207645 h 1329691"/>
              <a:gd name="connsiteX767" fmla="*/ 364033 w 665710"/>
              <a:gd name="connsiteY767" fmla="*/ 219075 h 1329691"/>
              <a:gd name="connsiteX768" fmla="*/ 369748 w 665710"/>
              <a:gd name="connsiteY768" fmla="*/ 220980 h 1329691"/>
              <a:gd name="connsiteX769" fmla="*/ 377368 w 665710"/>
              <a:gd name="connsiteY769" fmla="*/ 219075 h 1329691"/>
              <a:gd name="connsiteX770" fmla="*/ 383083 w 665710"/>
              <a:gd name="connsiteY770" fmla="*/ 215265 h 1329691"/>
              <a:gd name="connsiteX771" fmla="*/ 426898 w 665710"/>
              <a:gd name="connsiteY771" fmla="*/ 219075 h 1329691"/>
              <a:gd name="connsiteX772" fmla="*/ 449758 w 665710"/>
              <a:gd name="connsiteY772" fmla="*/ 220980 h 1329691"/>
              <a:gd name="connsiteX773" fmla="*/ 474523 w 665710"/>
              <a:gd name="connsiteY773" fmla="*/ 213360 h 1329691"/>
              <a:gd name="connsiteX774" fmla="*/ 478333 w 665710"/>
              <a:gd name="connsiteY774" fmla="*/ 207645 h 1329691"/>
              <a:gd name="connsiteX775" fmla="*/ 484048 w 665710"/>
              <a:gd name="connsiteY775" fmla="*/ 200025 h 1329691"/>
              <a:gd name="connsiteX776" fmla="*/ 470713 w 665710"/>
              <a:gd name="connsiteY776" fmla="*/ 213360 h 1329691"/>
              <a:gd name="connsiteX777" fmla="*/ 464998 w 665710"/>
              <a:gd name="connsiteY777" fmla="*/ 219075 h 1329691"/>
              <a:gd name="connsiteX778" fmla="*/ 459283 w 665710"/>
              <a:gd name="connsiteY778" fmla="*/ 224790 h 1329691"/>
              <a:gd name="connsiteX779" fmla="*/ 478333 w 665710"/>
              <a:gd name="connsiteY779" fmla="*/ 222885 h 1329691"/>
              <a:gd name="connsiteX780" fmla="*/ 503098 w 665710"/>
              <a:gd name="connsiteY780" fmla="*/ 219075 h 1329691"/>
              <a:gd name="connsiteX781" fmla="*/ 495478 w 665710"/>
              <a:gd name="connsiteY781" fmla="*/ 224790 h 1329691"/>
              <a:gd name="connsiteX782" fmla="*/ 474523 w 665710"/>
              <a:gd name="connsiteY782" fmla="*/ 228600 h 1329691"/>
              <a:gd name="connsiteX783" fmla="*/ 463093 w 665710"/>
              <a:gd name="connsiteY783" fmla="*/ 230505 h 1329691"/>
              <a:gd name="connsiteX784" fmla="*/ 453568 w 665710"/>
              <a:gd name="connsiteY784" fmla="*/ 232410 h 1329691"/>
              <a:gd name="connsiteX785" fmla="*/ 436423 w 665710"/>
              <a:gd name="connsiteY785" fmla="*/ 241935 h 1329691"/>
              <a:gd name="connsiteX786" fmla="*/ 424993 w 665710"/>
              <a:gd name="connsiteY786" fmla="*/ 249555 h 1329691"/>
              <a:gd name="connsiteX787" fmla="*/ 386893 w 665710"/>
              <a:gd name="connsiteY787" fmla="*/ 255270 h 1329691"/>
              <a:gd name="connsiteX788" fmla="*/ 358318 w 665710"/>
              <a:gd name="connsiteY788" fmla="*/ 260985 h 1329691"/>
              <a:gd name="connsiteX789" fmla="*/ 356413 w 665710"/>
              <a:gd name="connsiteY789" fmla="*/ 266700 h 1329691"/>
              <a:gd name="connsiteX790" fmla="*/ 356413 w 665710"/>
              <a:gd name="connsiteY790" fmla="*/ 278130 h 1329691"/>
              <a:gd name="connsiteX791" fmla="*/ 350698 w 665710"/>
              <a:gd name="connsiteY791" fmla="*/ 280035 h 1329691"/>
              <a:gd name="connsiteX792" fmla="*/ 337363 w 665710"/>
              <a:gd name="connsiteY792" fmla="*/ 285750 h 1329691"/>
              <a:gd name="connsiteX793" fmla="*/ 341173 w 665710"/>
              <a:gd name="connsiteY793" fmla="*/ 299085 h 1329691"/>
              <a:gd name="connsiteX794" fmla="*/ 344983 w 665710"/>
              <a:gd name="connsiteY794" fmla="*/ 304800 h 1329691"/>
              <a:gd name="connsiteX795" fmla="*/ 364033 w 665710"/>
              <a:gd name="connsiteY795" fmla="*/ 302895 h 1329691"/>
              <a:gd name="connsiteX796" fmla="*/ 369748 w 665710"/>
              <a:gd name="connsiteY796" fmla="*/ 297180 h 1329691"/>
              <a:gd name="connsiteX797" fmla="*/ 377368 w 665710"/>
              <a:gd name="connsiteY797" fmla="*/ 285750 h 1329691"/>
              <a:gd name="connsiteX798" fmla="*/ 392608 w 665710"/>
              <a:gd name="connsiteY798" fmla="*/ 289560 h 1329691"/>
              <a:gd name="connsiteX799" fmla="*/ 398323 w 665710"/>
              <a:gd name="connsiteY799" fmla="*/ 291465 h 1329691"/>
              <a:gd name="connsiteX800" fmla="*/ 430708 w 665710"/>
              <a:gd name="connsiteY800" fmla="*/ 289560 h 1329691"/>
              <a:gd name="connsiteX801" fmla="*/ 436423 w 665710"/>
              <a:gd name="connsiteY801" fmla="*/ 285750 h 1329691"/>
              <a:gd name="connsiteX802" fmla="*/ 468808 w 665710"/>
              <a:gd name="connsiteY802" fmla="*/ 281940 h 1329691"/>
              <a:gd name="connsiteX803" fmla="*/ 524053 w 665710"/>
              <a:gd name="connsiteY803" fmla="*/ 283845 h 1329691"/>
              <a:gd name="connsiteX804" fmla="*/ 516433 w 665710"/>
              <a:gd name="connsiteY804" fmla="*/ 287655 h 1329691"/>
              <a:gd name="connsiteX805" fmla="*/ 510718 w 665710"/>
              <a:gd name="connsiteY805" fmla="*/ 285750 h 1329691"/>
              <a:gd name="connsiteX806" fmla="*/ 415468 w 665710"/>
              <a:gd name="connsiteY806" fmla="*/ 291465 h 1329691"/>
              <a:gd name="connsiteX807" fmla="*/ 404038 w 665710"/>
              <a:gd name="connsiteY807" fmla="*/ 293370 h 1329691"/>
              <a:gd name="connsiteX808" fmla="*/ 396418 w 665710"/>
              <a:gd name="connsiteY808" fmla="*/ 300990 h 1329691"/>
              <a:gd name="connsiteX809" fmla="*/ 394513 w 665710"/>
              <a:gd name="connsiteY809" fmla="*/ 306705 h 1329691"/>
              <a:gd name="connsiteX810" fmla="*/ 392608 w 665710"/>
              <a:gd name="connsiteY810" fmla="*/ 314325 h 1329691"/>
              <a:gd name="connsiteX811" fmla="*/ 381178 w 665710"/>
              <a:gd name="connsiteY811" fmla="*/ 321945 h 1329691"/>
              <a:gd name="connsiteX812" fmla="*/ 369748 w 665710"/>
              <a:gd name="connsiteY812" fmla="*/ 325755 h 1329691"/>
              <a:gd name="connsiteX813" fmla="*/ 364033 w 665710"/>
              <a:gd name="connsiteY813" fmla="*/ 344805 h 1329691"/>
              <a:gd name="connsiteX814" fmla="*/ 350698 w 665710"/>
              <a:gd name="connsiteY814" fmla="*/ 354330 h 1329691"/>
              <a:gd name="connsiteX815" fmla="*/ 360223 w 665710"/>
              <a:gd name="connsiteY815" fmla="*/ 358140 h 1329691"/>
              <a:gd name="connsiteX816" fmla="*/ 377368 w 665710"/>
              <a:gd name="connsiteY816" fmla="*/ 346710 h 1329691"/>
              <a:gd name="connsiteX817" fmla="*/ 381178 w 665710"/>
              <a:gd name="connsiteY817" fmla="*/ 327660 h 1329691"/>
              <a:gd name="connsiteX818" fmla="*/ 386893 w 665710"/>
              <a:gd name="connsiteY818" fmla="*/ 329565 h 1329691"/>
              <a:gd name="connsiteX819" fmla="*/ 402133 w 665710"/>
              <a:gd name="connsiteY819" fmla="*/ 335280 h 1329691"/>
              <a:gd name="connsiteX820" fmla="*/ 419278 w 665710"/>
              <a:gd name="connsiteY820" fmla="*/ 329565 h 1329691"/>
              <a:gd name="connsiteX821" fmla="*/ 434518 w 665710"/>
              <a:gd name="connsiteY821" fmla="*/ 321945 h 1329691"/>
              <a:gd name="connsiteX822" fmla="*/ 428803 w 665710"/>
              <a:gd name="connsiteY822" fmla="*/ 329565 h 1329691"/>
              <a:gd name="connsiteX823" fmla="*/ 396418 w 665710"/>
              <a:gd name="connsiteY823" fmla="*/ 350520 h 1329691"/>
              <a:gd name="connsiteX824" fmla="*/ 407848 w 665710"/>
              <a:gd name="connsiteY824" fmla="*/ 352425 h 1329691"/>
              <a:gd name="connsiteX825" fmla="*/ 426898 w 665710"/>
              <a:gd name="connsiteY825" fmla="*/ 348615 h 1329691"/>
              <a:gd name="connsiteX826" fmla="*/ 438328 w 665710"/>
              <a:gd name="connsiteY826" fmla="*/ 337185 h 1329691"/>
              <a:gd name="connsiteX827" fmla="*/ 428803 w 665710"/>
              <a:gd name="connsiteY827" fmla="*/ 356235 h 1329691"/>
              <a:gd name="connsiteX828" fmla="*/ 423088 w 665710"/>
              <a:gd name="connsiteY828" fmla="*/ 361950 h 1329691"/>
              <a:gd name="connsiteX829" fmla="*/ 428803 w 665710"/>
              <a:gd name="connsiteY829" fmla="*/ 365760 h 1329691"/>
              <a:gd name="connsiteX830" fmla="*/ 444043 w 665710"/>
              <a:gd name="connsiteY830" fmla="*/ 369570 h 1329691"/>
              <a:gd name="connsiteX831" fmla="*/ 516433 w 665710"/>
              <a:gd name="connsiteY831" fmla="*/ 358140 h 1329691"/>
              <a:gd name="connsiteX832" fmla="*/ 518338 w 665710"/>
              <a:gd name="connsiteY832" fmla="*/ 346710 h 1329691"/>
              <a:gd name="connsiteX833" fmla="*/ 516433 w 665710"/>
              <a:gd name="connsiteY833" fmla="*/ 339090 h 1329691"/>
              <a:gd name="connsiteX834" fmla="*/ 525958 w 665710"/>
              <a:gd name="connsiteY834" fmla="*/ 316230 h 1329691"/>
              <a:gd name="connsiteX835" fmla="*/ 527863 w 665710"/>
              <a:gd name="connsiteY835" fmla="*/ 321945 h 1329691"/>
              <a:gd name="connsiteX836" fmla="*/ 525958 w 665710"/>
              <a:gd name="connsiteY836" fmla="*/ 327660 h 1329691"/>
              <a:gd name="connsiteX837" fmla="*/ 524053 w 665710"/>
              <a:gd name="connsiteY837" fmla="*/ 337185 h 1329691"/>
              <a:gd name="connsiteX838" fmla="*/ 531673 w 665710"/>
              <a:gd name="connsiteY838" fmla="*/ 339090 h 1329691"/>
              <a:gd name="connsiteX839" fmla="*/ 543103 w 665710"/>
              <a:gd name="connsiteY839" fmla="*/ 337185 h 1329691"/>
              <a:gd name="connsiteX840" fmla="*/ 573583 w 665710"/>
              <a:gd name="connsiteY840" fmla="*/ 329565 h 1329691"/>
              <a:gd name="connsiteX841" fmla="*/ 565963 w 665710"/>
              <a:gd name="connsiteY841" fmla="*/ 331470 h 1329691"/>
              <a:gd name="connsiteX842" fmla="*/ 543103 w 665710"/>
              <a:gd name="connsiteY842" fmla="*/ 333375 h 1329691"/>
              <a:gd name="connsiteX843" fmla="*/ 533578 w 665710"/>
              <a:gd name="connsiteY843" fmla="*/ 337185 h 1329691"/>
              <a:gd name="connsiteX844" fmla="*/ 524053 w 665710"/>
              <a:gd name="connsiteY844" fmla="*/ 350520 h 1329691"/>
              <a:gd name="connsiteX845" fmla="*/ 520243 w 665710"/>
              <a:gd name="connsiteY845" fmla="*/ 356235 h 1329691"/>
              <a:gd name="connsiteX846" fmla="*/ 518338 w 665710"/>
              <a:gd name="connsiteY846" fmla="*/ 363855 h 1329691"/>
              <a:gd name="connsiteX847" fmla="*/ 516433 w 665710"/>
              <a:gd name="connsiteY847" fmla="*/ 369570 h 1329691"/>
              <a:gd name="connsiteX848" fmla="*/ 514528 w 665710"/>
              <a:gd name="connsiteY848" fmla="*/ 381000 h 1329691"/>
              <a:gd name="connsiteX849" fmla="*/ 499288 w 665710"/>
              <a:gd name="connsiteY849" fmla="*/ 390525 h 1329691"/>
              <a:gd name="connsiteX850" fmla="*/ 493573 w 665710"/>
              <a:gd name="connsiteY850" fmla="*/ 386715 h 1329691"/>
              <a:gd name="connsiteX851" fmla="*/ 478333 w 665710"/>
              <a:gd name="connsiteY851" fmla="*/ 382905 h 1329691"/>
              <a:gd name="connsiteX852" fmla="*/ 434518 w 665710"/>
              <a:gd name="connsiteY852" fmla="*/ 384810 h 1329691"/>
              <a:gd name="connsiteX853" fmla="*/ 428803 w 665710"/>
              <a:gd name="connsiteY853" fmla="*/ 386715 h 1329691"/>
              <a:gd name="connsiteX854" fmla="*/ 419278 w 665710"/>
              <a:gd name="connsiteY854" fmla="*/ 388620 h 1329691"/>
              <a:gd name="connsiteX855" fmla="*/ 404038 w 665710"/>
              <a:gd name="connsiteY855" fmla="*/ 396240 h 1329691"/>
              <a:gd name="connsiteX856" fmla="*/ 392608 w 665710"/>
              <a:gd name="connsiteY856" fmla="*/ 400050 h 1329691"/>
              <a:gd name="connsiteX857" fmla="*/ 373558 w 665710"/>
              <a:gd name="connsiteY857" fmla="*/ 413385 h 1329691"/>
              <a:gd name="connsiteX858" fmla="*/ 354508 w 665710"/>
              <a:gd name="connsiteY858" fmla="*/ 413385 h 1329691"/>
              <a:gd name="connsiteX859" fmla="*/ 350698 w 665710"/>
              <a:gd name="connsiteY859" fmla="*/ 419100 h 1329691"/>
              <a:gd name="connsiteX860" fmla="*/ 365938 w 665710"/>
              <a:gd name="connsiteY860" fmla="*/ 421005 h 1329691"/>
              <a:gd name="connsiteX861" fmla="*/ 371653 w 665710"/>
              <a:gd name="connsiteY861" fmla="*/ 422910 h 1329691"/>
              <a:gd name="connsiteX862" fmla="*/ 405943 w 665710"/>
              <a:gd name="connsiteY862" fmla="*/ 421005 h 1329691"/>
              <a:gd name="connsiteX863" fmla="*/ 436423 w 665710"/>
              <a:gd name="connsiteY863" fmla="*/ 419100 h 1329691"/>
              <a:gd name="connsiteX864" fmla="*/ 527863 w 665710"/>
              <a:gd name="connsiteY864" fmla="*/ 417195 h 1329691"/>
              <a:gd name="connsiteX865" fmla="*/ 548818 w 665710"/>
              <a:gd name="connsiteY865" fmla="*/ 411480 h 1329691"/>
              <a:gd name="connsiteX866" fmla="*/ 556438 w 665710"/>
              <a:gd name="connsiteY866" fmla="*/ 409575 h 1329691"/>
              <a:gd name="connsiteX867" fmla="*/ 564058 w 665710"/>
              <a:gd name="connsiteY867" fmla="*/ 407670 h 1329691"/>
              <a:gd name="connsiteX868" fmla="*/ 581203 w 665710"/>
              <a:gd name="connsiteY868" fmla="*/ 403860 h 1329691"/>
              <a:gd name="connsiteX869" fmla="*/ 598348 w 665710"/>
              <a:gd name="connsiteY869" fmla="*/ 405765 h 1329691"/>
              <a:gd name="connsiteX870" fmla="*/ 577393 w 665710"/>
              <a:gd name="connsiteY870" fmla="*/ 403860 h 1329691"/>
              <a:gd name="connsiteX871" fmla="*/ 539293 w 665710"/>
              <a:gd name="connsiteY871" fmla="*/ 400050 h 1329691"/>
              <a:gd name="connsiteX872" fmla="*/ 495478 w 665710"/>
              <a:gd name="connsiteY872" fmla="*/ 401955 h 1329691"/>
              <a:gd name="connsiteX873" fmla="*/ 472618 w 665710"/>
              <a:gd name="connsiteY873" fmla="*/ 407670 h 1329691"/>
              <a:gd name="connsiteX874" fmla="*/ 464998 w 665710"/>
              <a:gd name="connsiteY874" fmla="*/ 409575 h 1329691"/>
              <a:gd name="connsiteX875" fmla="*/ 459283 w 665710"/>
              <a:gd name="connsiteY875" fmla="*/ 413385 h 1329691"/>
              <a:gd name="connsiteX876" fmla="*/ 442138 w 665710"/>
              <a:gd name="connsiteY876" fmla="*/ 419100 h 1329691"/>
              <a:gd name="connsiteX877" fmla="*/ 432613 w 665710"/>
              <a:gd name="connsiteY877" fmla="*/ 422910 h 1329691"/>
              <a:gd name="connsiteX878" fmla="*/ 417373 w 665710"/>
              <a:gd name="connsiteY878" fmla="*/ 426720 h 1329691"/>
              <a:gd name="connsiteX879" fmla="*/ 404038 w 665710"/>
              <a:gd name="connsiteY879" fmla="*/ 432435 h 1329691"/>
              <a:gd name="connsiteX880" fmla="*/ 398323 w 665710"/>
              <a:gd name="connsiteY880" fmla="*/ 434340 h 1329691"/>
              <a:gd name="connsiteX881" fmla="*/ 392608 w 665710"/>
              <a:gd name="connsiteY881" fmla="*/ 438150 h 1329691"/>
              <a:gd name="connsiteX882" fmla="*/ 384988 w 665710"/>
              <a:gd name="connsiteY882" fmla="*/ 441960 h 1329691"/>
              <a:gd name="connsiteX883" fmla="*/ 373558 w 665710"/>
              <a:gd name="connsiteY883" fmla="*/ 449580 h 1329691"/>
              <a:gd name="connsiteX884" fmla="*/ 356413 w 665710"/>
              <a:gd name="connsiteY884" fmla="*/ 455295 h 1329691"/>
              <a:gd name="connsiteX885" fmla="*/ 344983 w 665710"/>
              <a:gd name="connsiteY885" fmla="*/ 459105 h 1329691"/>
              <a:gd name="connsiteX886" fmla="*/ 344983 w 665710"/>
              <a:gd name="connsiteY886" fmla="*/ 495300 h 1329691"/>
              <a:gd name="connsiteX887" fmla="*/ 364033 w 665710"/>
              <a:gd name="connsiteY887" fmla="*/ 493395 h 1329691"/>
              <a:gd name="connsiteX888" fmla="*/ 373558 w 665710"/>
              <a:gd name="connsiteY888" fmla="*/ 487680 h 1329691"/>
              <a:gd name="connsiteX889" fmla="*/ 383083 w 665710"/>
              <a:gd name="connsiteY889" fmla="*/ 480060 h 1329691"/>
              <a:gd name="connsiteX890" fmla="*/ 388798 w 665710"/>
              <a:gd name="connsiteY890" fmla="*/ 476250 h 1329691"/>
              <a:gd name="connsiteX891" fmla="*/ 396418 w 665710"/>
              <a:gd name="connsiteY891" fmla="*/ 470535 h 1329691"/>
              <a:gd name="connsiteX892" fmla="*/ 405943 w 665710"/>
              <a:gd name="connsiteY892" fmla="*/ 468630 h 1329691"/>
              <a:gd name="connsiteX893" fmla="*/ 449758 w 665710"/>
              <a:gd name="connsiteY893" fmla="*/ 459105 h 1329691"/>
              <a:gd name="connsiteX894" fmla="*/ 461188 w 665710"/>
              <a:gd name="connsiteY894" fmla="*/ 457200 h 1329691"/>
              <a:gd name="connsiteX895" fmla="*/ 472618 w 665710"/>
              <a:gd name="connsiteY895" fmla="*/ 453390 h 1329691"/>
              <a:gd name="connsiteX896" fmla="*/ 438328 w 665710"/>
              <a:gd name="connsiteY896" fmla="*/ 462915 h 1329691"/>
              <a:gd name="connsiteX897" fmla="*/ 413563 w 665710"/>
              <a:gd name="connsiteY897" fmla="*/ 466725 h 1329691"/>
              <a:gd name="connsiteX898" fmla="*/ 390703 w 665710"/>
              <a:gd name="connsiteY898" fmla="*/ 483870 h 1329691"/>
              <a:gd name="connsiteX899" fmla="*/ 398323 w 665710"/>
              <a:gd name="connsiteY899" fmla="*/ 485775 h 1329691"/>
              <a:gd name="connsiteX900" fmla="*/ 485953 w 665710"/>
              <a:gd name="connsiteY900" fmla="*/ 489585 h 1329691"/>
              <a:gd name="connsiteX901" fmla="*/ 522148 w 665710"/>
              <a:gd name="connsiteY901" fmla="*/ 487680 h 1329691"/>
              <a:gd name="connsiteX902" fmla="*/ 527863 w 665710"/>
              <a:gd name="connsiteY902" fmla="*/ 485775 h 1329691"/>
              <a:gd name="connsiteX903" fmla="*/ 548818 w 665710"/>
              <a:gd name="connsiteY903" fmla="*/ 480060 h 1329691"/>
              <a:gd name="connsiteX904" fmla="*/ 556438 w 665710"/>
              <a:gd name="connsiteY904" fmla="*/ 476250 h 1329691"/>
              <a:gd name="connsiteX905" fmla="*/ 581203 w 665710"/>
              <a:gd name="connsiteY905" fmla="*/ 474345 h 1329691"/>
              <a:gd name="connsiteX906" fmla="*/ 611683 w 665710"/>
              <a:gd name="connsiteY906" fmla="*/ 464820 h 1329691"/>
              <a:gd name="connsiteX907" fmla="*/ 626923 w 665710"/>
              <a:gd name="connsiteY907" fmla="*/ 459105 h 1329691"/>
              <a:gd name="connsiteX908" fmla="*/ 634543 w 665710"/>
              <a:gd name="connsiteY908" fmla="*/ 455295 h 1329691"/>
              <a:gd name="connsiteX909" fmla="*/ 625018 w 665710"/>
              <a:gd name="connsiteY909" fmla="*/ 459105 h 1329691"/>
              <a:gd name="connsiteX910" fmla="*/ 609778 w 665710"/>
              <a:gd name="connsiteY910" fmla="*/ 461010 h 1329691"/>
              <a:gd name="connsiteX911" fmla="*/ 567868 w 665710"/>
              <a:gd name="connsiteY911" fmla="*/ 462915 h 1329691"/>
              <a:gd name="connsiteX912" fmla="*/ 545008 w 665710"/>
              <a:gd name="connsiteY912" fmla="*/ 470535 h 1329691"/>
              <a:gd name="connsiteX913" fmla="*/ 527863 w 665710"/>
              <a:gd name="connsiteY913" fmla="*/ 478155 h 1329691"/>
              <a:gd name="connsiteX914" fmla="*/ 510718 w 665710"/>
              <a:gd name="connsiteY914" fmla="*/ 480060 h 1329691"/>
              <a:gd name="connsiteX915" fmla="*/ 487858 w 665710"/>
              <a:gd name="connsiteY915" fmla="*/ 485775 h 1329691"/>
              <a:gd name="connsiteX916" fmla="*/ 468808 w 665710"/>
              <a:gd name="connsiteY916" fmla="*/ 491490 h 1329691"/>
              <a:gd name="connsiteX917" fmla="*/ 480238 w 665710"/>
              <a:gd name="connsiteY917" fmla="*/ 499110 h 1329691"/>
              <a:gd name="connsiteX918" fmla="*/ 474523 w 665710"/>
              <a:gd name="connsiteY918" fmla="*/ 501015 h 1329691"/>
              <a:gd name="connsiteX919" fmla="*/ 451663 w 665710"/>
              <a:gd name="connsiteY919" fmla="*/ 504825 h 1329691"/>
              <a:gd name="connsiteX920" fmla="*/ 440233 w 665710"/>
              <a:gd name="connsiteY920" fmla="*/ 508635 h 1329691"/>
              <a:gd name="connsiteX921" fmla="*/ 434518 w 665710"/>
              <a:gd name="connsiteY921" fmla="*/ 510540 h 1329691"/>
              <a:gd name="connsiteX922" fmla="*/ 405943 w 665710"/>
              <a:gd name="connsiteY922" fmla="*/ 525780 h 1329691"/>
              <a:gd name="connsiteX923" fmla="*/ 400228 w 665710"/>
              <a:gd name="connsiteY923" fmla="*/ 527685 h 1329691"/>
              <a:gd name="connsiteX924" fmla="*/ 394513 w 665710"/>
              <a:gd name="connsiteY924" fmla="*/ 531495 h 1329691"/>
              <a:gd name="connsiteX925" fmla="*/ 364033 w 665710"/>
              <a:gd name="connsiteY925" fmla="*/ 539115 h 1329691"/>
              <a:gd name="connsiteX926" fmla="*/ 358318 w 665710"/>
              <a:gd name="connsiteY926" fmla="*/ 542925 h 1329691"/>
              <a:gd name="connsiteX927" fmla="*/ 356413 w 665710"/>
              <a:gd name="connsiteY927" fmla="*/ 548640 h 1329691"/>
              <a:gd name="connsiteX928" fmla="*/ 348793 w 665710"/>
              <a:gd name="connsiteY928" fmla="*/ 552450 h 1329691"/>
              <a:gd name="connsiteX929" fmla="*/ 333553 w 665710"/>
              <a:gd name="connsiteY929" fmla="*/ 560070 h 1329691"/>
              <a:gd name="connsiteX930" fmla="*/ 335458 w 665710"/>
              <a:gd name="connsiteY930" fmla="*/ 565785 h 1329691"/>
              <a:gd name="connsiteX931" fmla="*/ 337363 w 665710"/>
              <a:gd name="connsiteY931" fmla="*/ 573405 h 1329691"/>
              <a:gd name="connsiteX932" fmla="*/ 343078 w 665710"/>
              <a:gd name="connsiteY932" fmla="*/ 577215 h 1329691"/>
              <a:gd name="connsiteX933" fmla="*/ 360223 w 665710"/>
              <a:gd name="connsiteY933" fmla="*/ 575310 h 1329691"/>
              <a:gd name="connsiteX934" fmla="*/ 365938 w 665710"/>
              <a:gd name="connsiteY934" fmla="*/ 571500 h 1329691"/>
              <a:gd name="connsiteX935" fmla="*/ 375463 w 665710"/>
              <a:gd name="connsiteY935" fmla="*/ 567690 h 1329691"/>
              <a:gd name="connsiteX936" fmla="*/ 472618 w 665710"/>
              <a:gd name="connsiteY936" fmla="*/ 563880 h 1329691"/>
              <a:gd name="connsiteX937" fmla="*/ 489763 w 665710"/>
              <a:gd name="connsiteY937" fmla="*/ 558165 h 1329691"/>
              <a:gd name="connsiteX938" fmla="*/ 495478 w 665710"/>
              <a:gd name="connsiteY938" fmla="*/ 556260 h 1329691"/>
              <a:gd name="connsiteX939" fmla="*/ 501193 w 665710"/>
              <a:gd name="connsiteY939" fmla="*/ 554355 h 1329691"/>
              <a:gd name="connsiteX940" fmla="*/ 510718 w 665710"/>
              <a:gd name="connsiteY940" fmla="*/ 552450 h 1329691"/>
              <a:gd name="connsiteX941" fmla="*/ 552628 w 665710"/>
              <a:gd name="connsiteY941" fmla="*/ 546735 h 1329691"/>
              <a:gd name="connsiteX942" fmla="*/ 558343 w 665710"/>
              <a:gd name="connsiteY942" fmla="*/ 544830 h 1329691"/>
              <a:gd name="connsiteX943" fmla="*/ 565963 w 665710"/>
              <a:gd name="connsiteY943" fmla="*/ 542925 h 1329691"/>
              <a:gd name="connsiteX944" fmla="*/ 588823 w 665710"/>
              <a:gd name="connsiteY944" fmla="*/ 539115 h 1329691"/>
              <a:gd name="connsiteX945" fmla="*/ 607873 w 665710"/>
              <a:gd name="connsiteY945" fmla="*/ 533400 h 1329691"/>
              <a:gd name="connsiteX946" fmla="*/ 617398 w 665710"/>
              <a:gd name="connsiteY946" fmla="*/ 529590 h 1329691"/>
              <a:gd name="connsiteX947" fmla="*/ 611683 w 665710"/>
              <a:gd name="connsiteY947" fmla="*/ 531495 h 1329691"/>
              <a:gd name="connsiteX948" fmla="*/ 602158 w 665710"/>
              <a:gd name="connsiteY948" fmla="*/ 535305 h 1329691"/>
              <a:gd name="connsiteX949" fmla="*/ 564058 w 665710"/>
              <a:gd name="connsiteY949" fmla="*/ 537210 h 1329691"/>
              <a:gd name="connsiteX950" fmla="*/ 541198 w 665710"/>
              <a:gd name="connsiteY950" fmla="*/ 539115 h 1329691"/>
              <a:gd name="connsiteX951" fmla="*/ 514528 w 665710"/>
              <a:gd name="connsiteY951" fmla="*/ 548640 h 1329691"/>
              <a:gd name="connsiteX952" fmla="*/ 482143 w 665710"/>
              <a:gd name="connsiteY952" fmla="*/ 563880 h 1329691"/>
              <a:gd name="connsiteX953" fmla="*/ 455473 w 665710"/>
              <a:gd name="connsiteY953" fmla="*/ 571500 h 1329691"/>
              <a:gd name="connsiteX954" fmla="*/ 449758 w 665710"/>
              <a:gd name="connsiteY954" fmla="*/ 575310 h 1329691"/>
              <a:gd name="connsiteX955" fmla="*/ 367843 w 665710"/>
              <a:gd name="connsiteY955" fmla="*/ 584835 h 1329691"/>
              <a:gd name="connsiteX956" fmla="*/ 377368 w 665710"/>
              <a:gd name="connsiteY956" fmla="*/ 630555 h 1329691"/>
              <a:gd name="connsiteX957" fmla="*/ 396418 w 665710"/>
              <a:gd name="connsiteY957" fmla="*/ 628650 h 1329691"/>
              <a:gd name="connsiteX958" fmla="*/ 409753 w 665710"/>
              <a:gd name="connsiteY958" fmla="*/ 619125 h 1329691"/>
              <a:gd name="connsiteX959" fmla="*/ 497383 w 665710"/>
              <a:gd name="connsiteY959" fmla="*/ 615315 h 1329691"/>
              <a:gd name="connsiteX960" fmla="*/ 503098 w 665710"/>
              <a:gd name="connsiteY960" fmla="*/ 611505 h 1329691"/>
              <a:gd name="connsiteX961" fmla="*/ 512623 w 665710"/>
              <a:gd name="connsiteY961" fmla="*/ 609600 h 1329691"/>
              <a:gd name="connsiteX962" fmla="*/ 546913 w 665710"/>
              <a:gd name="connsiteY962" fmla="*/ 607695 h 1329691"/>
              <a:gd name="connsiteX963" fmla="*/ 564058 w 665710"/>
              <a:gd name="connsiteY963" fmla="*/ 603885 h 1329691"/>
              <a:gd name="connsiteX964" fmla="*/ 577393 w 665710"/>
              <a:gd name="connsiteY964" fmla="*/ 601980 h 1329691"/>
              <a:gd name="connsiteX965" fmla="*/ 611683 w 665710"/>
              <a:gd name="connsiteY965" fmla="*/ 596265 h 1329691"/>
              <a:gd name="connsiteX966" fmla="*/ 623113 w 665710"/>
              <a:gd name="connsiteY966" fmla="*/ 594360 h 1329691"/>
              <a:gd name="connsiteX967" fmla="*/ 640258 w 665710"/>
              <a:gd name="connsiteY967" fmla="*/ 590550 h 1329691"/>
              <a:gd name="connsiteX968" fmla="*/ 653593 w 665710"/>
              <a:gd name="connsiteY968" fmla="*/ 581025 h 1329691"/>
              <a:gd name="connsiteX969" fmla="*/ 665023 w 665710"/>
              <a:gd name="connsiteY969" fmla="*/ 577215 h 1329691"/>
              <a:gd name="connsiteX970" fmla="*/ 617398 w 665710"/>
              <a:gd name="connsiteY970" fmla="*/ 588645 h 1329691"/>
              <a:gd name="connsiteX971" fmla="*/ 531673 w 665710"/>
              <a:gd name="connsiteY971" fmla="*/ 594360 h 1329691"/>
              <a:gd name="connsiteX972" fmla="*/ 518338 w 665710"/>
              <a:gd name="connsiteY972" fmla="*/ 598170 h 1329691"/>
              <a:gd name="connsiteX973" fmla="*/ 510718 w 665710"/>
              <a:gd name="connsiteY973" fmla="*/ 600075 h 1329691"/>
              <a:gd name="connsiteX974" fmla="*/ 501193 w 665710"/>
              <a:gd name="connsiteY974" fmla="*/ 605790 h 1329691"/>
              <a:gd name="connsiteX975" fmla="*/ 476428 w 665710"/>
              <a:gd name="connsiteY975" fmla="*/ 615315 h 1329691"/>
              <a:gd name="connsiteX976" fmla="*/ 468808 w 665710"/>
              <a:gd name="connsiteY976" fmla="*/ 630555 h 1329691"/>
              <a:gd name="connsiteX977" fmla="*/ 474523 w 665710"/>
              <a:gd name="connsiteY977" fmla="*/ 632460 h 1329691"/>
              <a:gd name="connsiteX978" fmla="*/ 487858 w 665710"/>
              <a:gd name="connsiteY978" fmla="*/ 626745 h 1329691"/>
              <a:gd name="connsiteX979" fmla="*/ 497383 w 665710"/>
              <a:gd name="connsiteY979" fmla="*/ 621030 h 1329691"/>
              <a:gd name="connsiteX980" fmla="*/ 525958 w 665710"/>
              <a:gd name="connsiteY980" fmla="*/ 619125 h 1329691"/>
              <a:gd name="connsiteX981" fmla="*/ 533578 w 665710"/>
              <a:gd name="connsiteY981" fmla="*/ 617220 h 1329691"/>
              <a:gd name="connsiteX982" fmla="*/ 626923 w 665710"/>
              <a:gd name="connsiteY982" fmla="*/ 617220 h 1329691"/>
              <a:gd name="connsiteX983" fmla="*/ 617398 w 665710"/>
              <a:gd name="connsiteY983" fmla="*/ 622935 h 1329691"/>
              <a:gd name="connsiteX984" fmla="*/ 592633 w 665710"/>
              <a:gd name="connsiteY984" fmla="*/ 624840 h 1329691"/>
              <a:gd name="connsiteX985" fmla="*/ 527863 w 665710"/>
              <a:gd name="connsiteY985" fmla="*/ 626745 h 1329691"/>
              <a:gd name="connsiteX986" fmla="*/ 501193 w 665710"/>
              <a:gd name="connsiteY986" fmla="*/ 628650 h 1329691"/>
              <a:gd name="connsiteX987" fmla="*/ 484048 w 665710"/>
              <a:gd name="connsiteY987" fmla="*/ 638175 h 1329691"/>
              <a:gd name="connsiteX988" fmla="*/ 474523 w 665710"/>
              <a:gd name="connsiteY988" fmla="*/ 640080 h 1329691"/>
              <a:gd name="connsiteX989" fmla="*/ 466903 w 665710"/>
              <a:gd name="connsiteY989" fmla="*/ 653415 h 1329691"/>
              <a:gd name="connsiteX990" fmla="*/ 461188 w 665710"/>
              <a:gd name="connsiteY990" fmla="*/ 659130 h 1329691"/>
              <a:gd name="connsiteX991" fmla="*/ 445948 w 665710"/>
              <a:gd name="connsiteY991" fmla="*/ 666750 h 1329691"/>
              <a:gd name="connsiteX992" fmla="*/ 438328 w 665710"/>
              <a:gd name="connsiteY992" fmla="*/ 668655 h 1329691"/>
              <a:gd name="connsiteX993" fmla="*/ 400228 w 665710"/>
              <a:gd name="connsiteY993" fmla="*/ 666750 h 1329691"/>
              <a:gd name="connsiteX994" fmla="*/ 358318 w 665710"/>
              <a:gd name="connsiteY994" fmla="*/ 670560 h 1329691"/>
              <a:gd name="connsiteX995" fmla="*/ 343078 w 665710"/>
              <a:gd name="connsiteY995" fmla="*/ 676275 h 1329691"/>
              <a:gd name="connsiteX996" fmla="*/ 331648 w 665710"/>
              <a:gd name="connsiteY996" fmla="*/ 681990 h 1329691"/>
              <a:gd name="connsiteX997" fmla="*/ 329743 w 665710"/>
              <a:gd name="connsiteY997" fmla="*/ 687705 h 1329691"/>
              <a:gd name="connsiteX998" fmla="*/ 335458 w 665710"/>
              <a:gd name="connsiteY998" fmla="*/ 702945 h 1329691"/>
              <a:gd name="connsiteX999" fmla="*/ 341173 w 665710"/>
              <a:gd name="connsiteY999" fmla="*/ 704850 h 1329691"/>
              <a:gd name="connsiteX1000" fmla="*/ 344983 w 665710"/>
              <a:gd name="connsiteY1000" fmla="*/ 710565 h 1329691"/>
              <a:gd name="connsiteX1001" fmla="*/ 350698 w 665710"/>
              <a:gd name="connsiteY1001" fmla="*/ 712470 h 1329691"/>
              <a:gd name="connsiteX1002" fmla="*/ 358318 w 665710"/>
              <a:gd name="connsiteY1002" fmla="*/ 716280 h 1329691"/>
              <a:gd name="connsiteX1003" fmla="*/ 398323 w 665710"/>
              <a:gd name="connsiteY1003" fmla="*/ 708660 h 1329691"/>
              <a:gd name="connsiteX1004" fmla="*/ 413563 w 665710"/>
              <a:gd name="connsiteY1004" fmla="*/ 699135 h 1329691"/>
              <a:gd name="connsiteX1005" fmla="*/ 421183 w 665710"/>
              <a:gd name="connsiteY1005" fmla="*/ 693420 h 1329691"/>
              <a:gd name="connsiteX1006" fmla="*/ 426898 w 665710"/>
              <a:gd name="connsiteY1006" fmla="*/ 691515 h 1329691"/>
              <a:gd name="connsiteX1007" fmla="*/ 442138 w 665710"/>
              <a:gd name="connsiteY1007" fmla="*/ 683895 h 1329691"/>
              <a:gd name="connsiteX1008" fmla="*/ 449758 w 665710"/>
              <a:gd name="connsiteY1008" fmla="*/ 681990 h 1329691"/>
              <a:gd name="connsiteX1009" fmla="*/ 472618 w 665710"/>
              <a:gd name="connsiteY1009" fmla="*/ 674370 h 1329691"/>
              <a:gd name="connsiteX1010" fmla="*/ 493573 w 665710"/>
              <a:gd name="connsiteY1010" fmla="*/ 668655 h 1329691"/>
              <a:gd name="connsiteX1011" fmla="*/ 518338 w 665710"/>
              <a:gd name="connsiteY1011" fmla="*/ 659130 h 1329691"/>
              <a:gd name="connsiteX1012" fmla="*/ 543103 w 665710"/>
              <a:gd name="connsiteY1012" fmla="*/ 657225 h 1329691"/>
              <a:gd name="connsiteX1013" fmla="*/ 573583 w 665710"/>
              <a:gd name="connsiteY1013" fmla="*/ 653415 h 1329691"/>
              <a:gd name="connsiteX1014" fmla="*/ 590728 w 665710"/>
              <a:gd name="connsiteY1014" fmla="*/ 649605 h 1329691"/>
              <a:gd name="connsiteX1015" fmla="*/ 598348 w 665710"/>
              <a:gd name="connsiteY1015" fmla="*/ 645795 h 1329691"/>
              <a:gd name="connsiteX1016" fmla="*/ 592633 w 665710"/>
              <a:gd name="connsiteY1016" fmla="*/ 651510 h 1329691"/>
              <a:gd name="connsiteX1017" fmla="*/ 573583 w 665710"/>
              <a:gd name="connsiteY1017" fmla="*/ 659130 h 1329691"/>
              <a:gd name="connsiteX1018" fmla="*/ 564058 w 665710"/>
              <a:gd name="connsiteY1018" fmla="*/ 661035 h 1329691"/>
              <a:gd name="connsiteX1019" fmla="*/ 552628 w 665710"/>
              <a:gd name="connsiteY1019" fmla="*/ 664845 h 1329691"/>
              <a:gd name="connsiteX1020" fmla="*/ 543103 w 665710"/>
              <a:gd name="connsiteY1020" fmla="*/ 668655 h 1329691"/>
              <a:gd name="connsiteX1021" fmla="*/ 537388 w 665710"/>
              <a:gd name="connsiteY1021" fmla="*/ 670560 h 1329691"/>
              <a:gd name="connsiteX1022" fmla="*/ 525958 w 665710"/>
              <a:gd name="connsiteY1022" fmla="*/ 678180 h 1329691"/>
              <a:gd name="connsiteX1023" fmla="*/ 520243 w 665710"/>
              <a:gd name="connsiteY1023" fmla="*/ 680085 h 1329691"/>
              <a:gd name="connsiteX1024" fmla="*/ 501193 w 665710"/>
              <a:gd name="connsiteY1024" fmla="*/ 691515 h 1329691"/>
              <a:gd name="connsiteX1025" fmla="*/ 468808 w 665710"/>
              <a:gd name="connsiteY1025" fmla="*/ 695325 h 1329691"/>
              <a:gd name="connsiteX1026" fmla="*/ 447853 w 665710"/>
              <a:gd name="connsiteY1026" fmla="*/ 702945 h 1329691"/>
              <a:gd name="connsiteX1027" fmla="*/ 424993 w 665710"/>
              <a:gd name="connsiteY1027" fmla="*/ 714375 h 1329691"/>
              <a:gd name="connsiteX1028" fmla="*/ 419278 w 665710"/>
              <a:gd name="connsiteY1028" fmla="*/ 716280 h 1329691"/>
              <a:gd name="connsiteX1029" fmla="*/ 402133 w 665710"/>
              <a:gd name="connsiteY1029" fmla="*/ 718185 h 1329691"/>
              <a:gd name="connsiteX1030" fmla="*/ 386893 w 665710"/>
              <a:gd name="connsiteY1030" fmla="*/ 725805 h 1329691"/>
              <a:gd name="connsiteX1031" fmla="*/ 369748 w 665710"/>
              <a:gd name="connsiteY1031" fmla="*/ 733425 h 1329691"/>
              <a:gd name="connsiteX1032" fmla="*/ 350698 w 665710"/>
              <a:gd name="connsiteY1032" fmla="*/ 742950 h 1329691"/>
              <a:gd name="connsiteX1033" fmla="*/ 344983 w 665710"/>
              <a:gd name="connsiteY1033" fmla="*/ 756285 h 1329691"/>
              <a:gd name="connsiteX1034" fmla="*/ 341173 w 665710"/>
              <a:gd name="connsiteY1034" fmla="*/ 762000 h 1329691"/>
              <a:gd name="connsiteX1035" fmla="*/ 339268 w 665710"/>
              <a:gd name="connsiteY1035" fmla="*/ 767715 h 1329691"/>
              <a:gd name="connsiteX1036" fmla="*/ 356413 w 665710"/>
              <a:gd name="connsiteY1036" fmla="*/ 760095 h 1329691"/>
              <a:gd name="connsiteX1037" fmla="*/ 371653 w 665710"/>
              <a:gd name="connsiteY1037" fmla="*/ 754380 h 1329691"/>
              <a:gd name="connsiteX1038" fmla="*/ 383083 w 665710"/>
              <a:gd name="connsiteY1038" fmla="*/ 752475 h 1329691"/>
              <a:gd name="connsiteX1039" fmla="*/ 390703 w 665710"/>
              <a:gd name="connsiteY1039" fmla="*/ 748665 h 1329691"/>
              <a:gd name="connsiteX1040" fmla="*/ 396418 w 665710"/>
              <a:gd name="connsiteY1040" fmla="*/ 744855 h 1329691"/>
              <a:gd name="connsiteX1041" fmla="*/ 421183 w 665710"/>
              <a:gd name="connsiteY1041" fmla="*/ 739140 h 1329691"/>
              <a:gd name="connsiteX1042" fmla="*/ 442138 w 665710"/>
              <a:gd name="connsiteY1042" fmla="*/ 731520 h 1329691"/>
              <a:gd name="connsiteX1043" fmla="*/ 451663 w 665710"/>
              <a:gd name="connsiteY1043" fmla="*/ 727710 h 1329691"/>
              <a:gd name="connsiteX1044" fmla="*/ 506908 w 665710"/>
              <a:gd name="connsiteY1044" fmla="*/ 714375 h 1329691"/>
              <a:gd name="connsiteX1045" fmla="*/ 514528 w 665710"/>
              <a:gd name="connsiteY1045" fmla="*/ 710565 h 1329691"/>
              <a:gd name="connsiteX1046" fmla="*/ 520243 w 665710"/>
              <a:gd name="connsiteY1046" fmla="*/ 708660 h 1329691"/>
              <a:gd name="connsiteX1047" fmla="*/ 525958 w 665710"/>
              <a:gd name="connsiteY1047" fmla="*/ 704850 h 1329691"/>
              <a:gd name="connsiteX1048" fmla="*/ 537388 w 665710"/>
              <a:gd name="connsiteY1048" fmla="*/ 701040 h 1329691"/>
              <a:gd name="connsiteX1049" fmla="*/ 545008 w 665710"/>
              <a:gd name="connsiteY1049" fmla="*/ 697230 h 1329691"/>
              <a:gd name="connsiteX1050" fmla="*/ 550723 w 665710"/>
              <a:gd name="connsiteY1050" fmla="*/ 693420 h 1329691"/>
              <a:gd name="connsiteX1051" fmla="*/ 560248 w 665710"/>
              <a:gd name="connsiteY1051" fmla="*/ 689610 h 1329691"/>
              <a:gd name="connsiteX1052" fmla="*/ 573583 w 665710"/>
              <a:gd name="connsiteY1052" fmla="*/ 685800 h 1329691"/>
              <a:gd name="connsiteX1053" fmla="*/ 579298 w 665710"/>
              <a:gd name="connsiteY1053" fmla="*/ 681990 h 1329691"/>
              <a:gd name="connsiteX1054" fmla="*/ 590728 w 665710"/>
              <a:gd name="connsiteY1054" fmla="*/ 680085 h 1329691"/>
              <a:gd name="connsiteX1055" fmla="*/ 596443 w 665710"/>
              <a:gd name="connsiteY1055" fmla="*/ 678180 h 1329691"/>
              <a:gd name="connsiteX1056" fmla="*/ 605968 w 665710"/>
              <a:gd name="connsiteY1056" fmla="*/ 676275 h 1329691"/>
              <a:gd name="connsiteX1057" fmla="*/ 611683 w 665710"/>
              <a:gd name="connsiteY1057" fmla="*/ 674370 h 1329691"/>
              <a:gd name="connsiteX1058" fmla="*/ 642163 w 665710"/>
              <a:gd name="connsiteY1058" fmla="*/ 672465 h 1329691"/>
              <a:gd name="connsiteX1059" fmla="*/ 655498 w 665710"/>
              <a:gd name="connsiteY1059" fmla="*/ 670560 h 1329691"/>
              <a:gd name="connsiteX1060" fmla="*/ 645973 w 665710"/>
              <a:gd name="connsiteY1060" fmla="*/ 674370 h 1329691"/>
              <a:gd name="connsiteX1061" fmla="*/ 636448 w 665710"/>
              <a:gd name="connsiteY1061" fmla="*/ 676275 h 1329691"/>
              <a:gd name="connsiteX1062" fmla="*/ 626923 w 665710"/>
              <a:gd name="connsiteY1062" fmla="*/ 680085 h 1329691"/>
              <a:gd name="connsiteX1063" fmla="*/ 609778 w 665710"/>
              <a:gd name="connsiteY1063" fmla="*/ 689610 h 1329691"/>
              <a:gd name="connsiteX1064" fmla="*/ 594538 w 665710"/>
              <a:gd name="connsiteY1064" fmla="*/ 695325 h 1329691"/>
              <a:gd name="connsiteX1065" fmla="*/ 586918 w 665710"/>
              <a:gd name="connsiteY1065" fmla="*/ 701040 h 1329691"/>
              <a:gd name="connsiteX1066" fmla="*/ 569773 w 665710"/>
              <a:gd name="connsiteY1066" fmla="*/ 706755 h 1329691"/>
              <a:gd name="connsiteX1067" fmla="*/ 562153 w 665710"/>
              <a:gd name="connsiteY1067" fmla="*/ 710565 h 1329691"/>
              <a:gd name="connsiteX1068" fmla="*/ 554533 w 665710"/>
              <a:gd name="connsiteY1068" fmla="*/ 712470 h 1329691"/>
              <a:gd name="connsiteX1069" fmla="*/ 543103 w 665710"/>
              <a:gd name="connsiteY1069" fmla="*/ 718185 h 1329691"/>
              <a:gd name="connsiteX1070" fmla="*/ 527863 w 665710"/>
              <a:gd name="connsiteY1070" fmla="*/ 720090 h 1329691"/>
              <a:gd name="connsiteX1071" fmla="*/ 516433 w 665710"/>
              <a:gd name="connsiteY1071" fmla="*/ 725805 h 1329691"/>
              <a:gd name="connsiteX1072" fmla="*/ 503098 w 665710"/>
              <a:gd name="connsiteY1072" fmla="*/ 733425 h 1329691"/>
              <a:gd name="connsiteX1073" fmla="*/ 495478 w 665710"/>
              <a:gd name="connsiteY1073" fmla="*/ 735330 h 1329691"/>
              <a:gd name="connsiteX1074" fmla="*/ 487858 w 665710"/>
              <a:gd name="connsiteY1074" fmla="*/ 739140 h 1329691"/>
              <a:gd name="connsiteX1075" fmla="*/ 468808 w 665710"/>
              <a:gd name="connsiteY1075" fmla="*/ 746760 h 1329691"/>
              <a:gd name="connsiteX1076" fmla="*/ 445948 w 665710"/>
              <a:gd name="connsiteY1076" fmla="*/ 752475 h 1329691"/>
              <a:gd name="connsiteX1077" fmla="*/ 404038 w 665710"/>
              <a:gd name="connsiteY1077" fmla="*/ 760095 h 1329691"/>
              <a:gd name="connsiteX1078" fmla="*/ 386893 w 665710"/>
              <a:gd name="connsiteY1078" fmla="*/ 765810 h 1329691"/>
              <a:gd name="connsiteX1079" fmla="*/ 381178 w 665710"/>
              <a:gd name="connsiteY1079" fmla="*/ 767715 h 1329691"/>
              <a:gd name="connsiteX1080" fmla="*/ 375463 w 665710"/>
              <a:gd name="connsiteY1080" fmla="*/ 769620 h 1329691"/>
              <a:gd name="connsiteX1081" fmla="*/ 367843 w 665710"/>
              <a:gd name="connsiteY1081" fmla="*/ 773430 h 1329691"/>
              <a:gd name="connsiteX1082" fmla="*/ 362128 w 665710"/>
              <a:gd name="connsiteY1082" fmla="*/ 777240 h 1329691"/>
              <a:gd name="connsiteX1083" fmla="*/ 356413 w 665710"/>
              <a:gd name="connsiteY1083" fmla="*/ 779145 h 1329691"/>
              <a:gd name="connsiteX1084" fmla="*/ 350698 w 665710"/>
              <a:gd name="connsiteY1084" fmla="*/ 782955 h 1329691"/>
              <a:gd name="connsiteX1085" fmla="*/ 333553 w 665710"/>
              <a:gd name="connsiteY1085" fmla="*/ 790575 h 1329691"/>
              <a:gd name="connsiteX1086" fmla="*/ 331648 w 665710"/>
              <a:gd name="connsiteY1086" fmla="*/ 819150 h 1329691"/>
              <a:gd name="connsiteX1087" fmla="*/ 348793 w 665710"/>
              <a:gd name="connsiteY1087" fmla="*/ 813435 h 1329691"/>
              <a:gd name="connsiteX1088" fmla="*/ 383083 w 665710"/>
              <a:gd name="connsiteY1088" fmla="*/ 807720 h 1329691"/>
              <a:gd name="connsiteX1089" fmla="*/ 390703 w 665710"/>
              <a:gd name="connsiteY1089" fmla="*/ 805815 h 1329691"/>
              <a:gd name="connsiteX1090" fmla="*/ 409753 w 665710"/>
              <a:gd name="connsiteY1090" fmla="*/ 802005 h 1329691"/>
              <a:gd name="connsiteX1091" fmla="*/ 424993 w 665710"/>
              <a:gd name="connsiteY1091" fmla="*/ 796290 h 1329691"/>
              <a:gd name="connsiteX1092" fmla="*/ 445948 w 665710"/>
              <a:gd name="connsiteY1092" fmla="*/ 792480 h 1329691"/>
              <a:gd name="connsiteX1093" fmla="*/ 451663 w 665710"/>
              <a:gd name="connsiteY1093" fmla="*/ 790575 h 1329691"/>
              <a:gd name="connsiteX1094" fmla="*/ 468808 w 665710"/>
              <a:gd name="connsiteY1094" fmla="*/ 781050 h 1329691"/>
              <a:gd name="connsiteX1095" fmla="*/ 474523 w 665710"/>
              <a:gd name="connsiteY1095" fmla="*/ 777240 h 1329691"/>
              <a:gd name="connsiteX1096" fmla="*/ 489763 w 665710"/>
              <a:gd name="connsiteY1096" fmla="*/ 771525 h 1329691"/>
              <a:gd name="connsiteX1097" fmla="*/ 505003 w 665710"/>
              <a:gd name="connsiteY1097" fmla="*/ 765810 h 1329691"/>
              <a:gd name="connsiteX1098" fmla="*/ 550723 w 665710"/>
              <a:gd name="connsiteY1098" fmla="*/ 773430 h 1329691"/>
              <a:gd name="connsiteX1099" fmla="*/ 556438 w 665710"/>
              <a:gd name="connsiteY1099" fmla="*/ 769620 h 1329691"/>
              <a:gd name="connsiteX1100" fmla="*/ 577393 w 665710"/>
              <a:gd name="connsiteY1100" fmla="*/ 765810 h 1329691"/>
              <a:gd name="connsiteX1101" fmla="*/ 585013 w 665710"/>
              <a:gd name="connsiteY1101" fmla="*/ 762000 h 1329691"/>
              <a:gd name="connsiteX1102" fmla="*/ 594538 w 665710"/>
              <a:gd name="connsiteY1102" fmla="*/ 756285 h 1329691"/>
              <a:gd name="connsiteX1103" fmla="*/ 607873 w 665710"/>
              <a:gd name="connsiteY1103" fmla="*/ 760095 h 1329691"/>
              <a:gd name="connsiteX1104" fmla="*/ 592633 w 665710"/>
              <a:gd name="connsiteY1104" fmla="*/ 769620 h 1329691"/>
              <a:gd name="connsiteX1105" fmla="*/ 586918 w 665710"/>
              <a:gd name="connsiteY1105" fmla="*/ 775335 h 1329691"/>
              <a:gd name="connsiteX1106" fmla="*/ 571678 w 665710"/>
              <a:gd name="connsiteY1106" fmla="*/ 782955 h 1329691"/>
              <a:gd name="connsiteX1107" fmla="*/ 562153 w 665710"/>
              <a:gd name="connsiteY1107" fmla="*/ 790575 h 1329691"/>
              <a:gd name="connsiteX1108" fmla="*/ 533578 w 665710"/>
              <a:gd name="connsiteY1108" fmla="*/ 792480 h 1329691"/>
              <a:gd name="connsiteX1109" fmla="*/ 527863 w 665710"/>
              <a:gd name="connsiteY1109" fmla="*/ 794385 h 1329691"/>
              <a:gd name="connsiteX1110" fmla="*/ 508813 w 665710"/>
              <a:gd name="connsiteY1110" fmla="*/ 802005 h 1329691"/>
              <a:gd name="connsiteX1111" fmla="*/ 478333 w 665710"/>
              <a:gd name="connsiteY1111" fmla="*/ 803910 h 1329691"/>
              <a:gd name="connsiteX1112" fmla="*/ 463093 w 665710"/>
              <a:gd name="connsiteY1112" fmla="*/ 807720 h 1329691"/>
              <a:gd name="connsiteX1113" fmla="*/ 455473 w 665710"/>
              <a:gd name="connsiteY1113" fmla="*/ 811530 h 1329691"/>
              <a:gd name="connsiteX1114" fmla="*/ 449758 w 665710"/>
              <a:gd name="connsiteY1114" fmla="*/ 815340 h 1329691"/>
              <a:gd name="connsiteX1115" fmla="*/ 426898 w 665710"/>
              <a:gd name="connsiteY1115" fmla="*/ 822960 h 1329691"/>
              <a:gd name="connsiteX1116" fmla="*/ 417373 w 665710"/>
              <a:gd name="connsiteY1116" fmla="*/ 826770 h 1329691"/>
              <a:gd name="connsiteX1117" fmla="*/ 405943 w 665710"/>
              <a:gd name="connsiteY1117" fmla="*/ 828675 h 1329691"/>
              <a:gd name="connsiteX1118" fmla="*/ 398323 w 665710"/>
              <a:gd name="connsiteY1118" fmla="*/ 832485 h 1329691"/>
              <a:gd name="connsiteX1119" fmla="*/ 390703 w 665710"/>
              <a:gd name="connsiteY1119" fmla="*/ 834390 h 1329691"/>
              <a:gd name="connsiteX1120" fmla="*/ 384988 w 665710"/>
              <a:gd name="connsiteY1120" fmla="*/ 838200 h 1329691"/>
              <a:gd name="connsiteX1121" fmla="*/ 365938 w 665710"/>
              <a:gd name="connsiteY1121" fmla="*/ 840105 h 1329691"/>
              <a:gd name="connsiteX1122" fmla="*/ 343078 w 665710"/>
              <a:gd name="connsiteY1122" fmla="*/ 845820 h 1329691"/>
              <a:gd name="connsiteX1123" fmla="*/ 327838 w 665710"/>
              <a:gd name="connsiteY1123" fmla="*/ 862965 h 1329691"/>
              <a:gd name="connsiteX1124" fmla="*/ 325933 w 665710"/>
              <a:gd name="connsiteY1124" fmla="*/ 868680 h 1329691"/>
              <a:gd name="connsiteX1125" fmla="*/ 348793 w 665710"/>
              <a:gd name="connsiteY1125" fmla="*/ 870585 h 1329691"/>
              <a:gd name="connsiteX1126" fmla="*/ 354508 w 665710"/>
              <a:gd name="connsiteY1126" fmla="*/ 868680 h 1329691"/>
              <a:gd name="connsiteX1127" fmla="*/ 364033 w 665710"/>
              <a:gd name="connsiteY1127" fmla="*/ 862965 h 1329691"/>
              <a:gd name="connsiteX1128" fmla="*/ 369748 w 665710"/>
              <a:gd name="connsiteY1128" fmla="*/ 859155 h 1329691"/>
              <a:gd name="connsiteX1129" fmla="*/ 400228 w 665710"/>
              <a:gd name="connsiteY1129" fmla="*/ 855345 h 1329691"/>
              <a:gd name="connsiteX1130" fmla="*/ 409753 w 665710"/>
              <a:gd name="connsiteY1130" fmla="*/ 851535 h 1329691"/>
              <a:gd name="connsiteX1131" fmla="*/ 421183 w 665710"/>
              <a:gd name="connsiteY1131" fmla="*/ 840105 h 1329691"/>
              <a:gd name="connsiteX1132" fmla="*/ 428803 w 665710"/>
              <a:gd name="connsiteY1132" fmla="*/ 832485 h 1329691"/>
              <a:gd name="connsiteX1133" fmla="*/ 436423 w 665710"/>
              <a:gd name="connsiteY1133" fmla="*/ 830580 h 1329691"/>
              <a:gd name="connsiteX1134" fmla="*/ 445948 w 665710"/>
              <a:gd name="connsiteY1134" fmla="*/ 824865 h 1329691"/>
              <a:gd name="connsiteX1135" fmla="*/ 457378 w 665710"/>
              <a:gd name="connsiteY1135" fmla="*/ 822960 h 1329691"/>
              <a:gd name="connsiteX1136" fmla="*/ 463093 w 665710"/>
              <a:gd name="connsiteY1136" fmla="*/ 821055 h 1329691"/>
              <a:gd name="connsiteX1137" fmla="*/ 495478 w 665710"/>
              <a:gd name="connsiteY1137" fmla="*/ 819150 h 1329691"/>
              <a:gd name="connsiteX1138" fmla="*/ 518338 w 665710"/>
              <a:gd name="connsiteY1138" fmla="*/ 821055 h 1329691"/>
              <a:gd name="connsiteX1139" fmla="*/ 529768 w 665710"/>
              <a:gd name="connsiteY1139" fmla="*/ 824865 h 1329691"/>
              <a:gd name="connsiteX1140" fmla="*/ 539293 w 665710"/>
              <a:gd name="connsiteY1140" fmla="*/ 826770 h 1329691"/>
              <a:gd name="connsiteX1141" fmla="*/ 503098 w 665710"/>
              <a:gd name="connsiteY1141" fmla="*/ 815340 h 1329691"/>
              <a:gd name="connsiteX1142" fmla="*/ 455473 w 665710"/>
              <a:gd name="connsiteY1142" fmla="*/ 813435 h 1329691"/>
              <a:gd name="connsiteX1143" fmla="*/ 430708 w 665710"/>
              <a:gd name="connsiteY1143" fmla="*/ 826770 h 1329691"/>
              <a:gd name="connsiteX1144" fmla="*/ 426898 w 665710"/>
              <a:gd name="connsiteY1144" fmla="*/ 832485 h 1329691"/>
              <a:gd name="connsiteX1145" fmla="*/ 421183 w 665710"/>
              <a:gd name="connsiteY1145" fmla="*/ 849630 h 1329691"/>
              <a:gd name="connsiteX1146" fmla="*/ 400228 w 665710"/>
              <a:gd name="connsiteY1146" fmla="*/ 859155 h 1329691"/>
              <a:gd name="connsiteX1147" fmla="*/ 384988 w 665710"/>
              <a:gd name="connsiteY1147" fmla="*/ 866775 h 1329691"/>
              <a:gd name="connsiteX1148" fmla="*/ 373558 w 665710"/>
              <a:gd name="connsiteY1148" fmla="*/ 870585 h 1329691"/>
              <a:gd name="connsiteX1149" fmla="*/ 354508 w 665710"/>
              <a:gd name="connsiteY1149" fmla="*/ 883920 h 1329691"/>
              <a:gd name="connsiteX1150" fmla="*/ 375463 w 665710"/>
              <a:gd name="connsiteY1150" fmla="*/ 887730 h 1329691"/>
              <a:gd name="connsiteX1151" fmla="*/ 384988 w 665710"/>
              <a:gd name="connsiteY1151" fmla="*/ 883920 h 1329691"/>
              <a:gd name="connsiteX1152" fmla="*/ 390703 w 665710"/>
              <a:gd name="connsiteY1152" fmla="*/ 882015 h 1329691"/>
              <a:gd name="connsiteX1153" fmla="*/ 398323 w 665710"/>
              <a:gd name="connsiteY1153" fmla="*/ 878205 h 1329691"/>
              <a:gd name="connsiteX1154" fmla="*/ 411658 w 665710"/>
              <a:gd name="connsiteY1154" fmla="*/ 874395 h 1329691"/>
              <a:gd name="connsiteX1155" fmla="*/ 419278 w 665710"/>
              <a:gd name="connsiteY1155" fmla="*/ 868680 h 1329691"/>
              <a:gd name="connsiteX1156" fmla="*/ 457378 w 665710"/>
              <a:gd name="connsiteY1156" fmla="*/ 862965 h 1329691"/>
              <a:gd name="connsiteX1157" fmla="*/ 487858 w 665710"/>
              <a:gd name="connsiteY1157" fmla="*/ 861060 h 1329691"/>
              <a:gd name="connsiteX1158" fmla="*/ 569773 w 665710"/>
              <a:gd name="connsiteY1158" fmla="*/ 855345 h 1329691"/>
              <a:gd name="connsiteX1159" fmla="*/ 621208 w 665710"/>
              <a:gd name="connsiteY1159" fmla="*/ 842010 h 1329691"/>
              <a:gd name="connsiteX1160" fmla="*/ 626923 w 665710"/>
              <a:gd name="connsiteY1160" fmla="*/ 843915 h 1329691"/>
              <a:gd name="connsiteX1161" fmla="*/ 625018 w 665710"/>
              <a:gd name="connsiteY1161" fmla="*/ 849630 h 1329691"/>
              <a:gd name="connsiteX1162" fmla="*/ 588823 w 665710"/>
              <a:gd name="connsiteY1162" fmla="*/ 851535 h 1329691"/>
              <a:gd name="connsiteX1163" fmla="*/ 573583 w 665710"/>
              <a:gd name="connsiteY1163" fmla="*/ 857250 h 1329691"/>
              <a:gd name="connsiteX1164" fmla="*/ 550723 w 665710"/>
              <a:gd name="connsiteY1164" fmla="*/ 866775 h 1329691"/>
              <a:gd name="connsiteX1165" fmla="*/ 524053 w 665710"/>
              <a:gd name="connsiteY1165" fmla="*/ 870585 h 1329691"/>
              <a:gd name="connsiteX1166" fmla="*/ 508813 w 665710"/>
              <a:gd name="connsiteY1166" fmla="*/ 874395 h 1329691"/>
              <a:gd name="connsiteX1167" fmla="*/ 468808 w 665710"/>
              <a:gd name="connsiteY1167" fmla="*/ 878205 h 1329691"/>
              <a:gd name="connsiteX1168" fmla="*/ 459283 w 665710"/>
              <a:gd name="connsiteY1168" fmla="*/ 882015 h 1329691"/>
              <a:gd name="connsiteX1169" fmla="*/ 440233 w 665710"/>
              <a:gd name="connsiteY1169" fmla="*/ 885825 h 1329691"/>
              <a:gd name="connsiteX1170" fmla="*/ 423088 w 665710"/>
              <a:gd name="connsiteY1170" fmla="*/ 893445 h 1329691"/>
              <a:gd name="connsiteX1171" fmla="*/ 407848 w 665710"/>
              <a:gd name="connsiteY1171" fmla="*/ 897255 h 1329691"/>
              <a:gd name="connsiteX1172" fmla="*/ 383083 w 665710"/>
              <a:gd name="connsiteY1172" fmla="*/ 904875 h 1329691"/>
              <a:gd name="connsiteX1173" fmla="*/ 371653 w 665710"/>
              <a:gd name="connsiteY1173" fmla="*/ 906780 h 1329691"/>
              <a:gd name="connsiteX1174" fmla="*/ 365938 w 665710"/>
              <a:gd name="connsiteY1174" fmla="*/ 908685 h 1329691"/>
              <a:gd name="connsiteX1175" fmla="*/ 343078 w 665710"/>
              <a:gd name="connsiteY1175" fmla="*/ 910590 h 1329691"/>
              <a:gd name="connsiteX1176" fmla="*/ 344983 w 665710"/>
              <a:gd name="connsiteY1176" fmla="*/ 916305 h 1329691"/>
              <a:gd name="connsiteX1177" fmla="*/ 350698 w 665710"/>
              <a:gd name="connsiteY1177" fmla="*/ 920115 h 1329691"/>
              <a:gd name="connsiteX1178" fmla="*/ 384988 w 665710"/>
              <a:gd name="connsiteY1178" fmla="*/ 925830 h 1329691"/>
              <a:gd name="connsiteX1179" fmla="*/ 447853 w 665710"/>
              <a:gd name="connsiteY1179" fmla="*/ 923925 h 1329691"/>
              <a:gd name="connsiteX1180" fmla="*/ 478333 w 665710"/>
              <a:gd name="connsiteY1180" fmla="*/ 922020 h 1329691"/>
              <a:gd name="connsiteX1181" fmla="*/ 525958 w 665710"/>
              <a:gd name="connsiteY1181" fmla="*/ 920115 h 1329691"/>
              <a:gd name="connsiteX1182" fmla="*/ 531673 w 665710"/>
              <a:gd name="connsiteY1182" fmla="*/ 916305 h 1329691"/>
              <a:gd name="connsiteX1183" fmla="*/ 514528 w 665710"/>
              <a:gd name="connsiteY1183" fmla="*/ 914400 h 1329691"/>
              <a:gd name="connsiteX1184" fmla="*/ 466903 w 665710"/>
              <a:gd name="connsiteY1184" fmla="*/ 918210 h 1329691"/>
              <a:gd name="connsiteX1185" fmla="*/ 457378 w 665710"/>
              <a:gd name="connsiteY1185" fmla="*/ 920115 h 1329691"/>
              <a:gd name="connsiteX1186" fmla="*/ 449758 w 665710"/>
              <a:gd name="connsiteY1186" fmla="*/ 925830 h 1329691"/>
              <a:gd name="connsiteX1187" fmla="*/ 434518 w 665710"/>
              <a:gd name="connsiteY1187" fmla="*/ 931545 h 1329691"/>
              <a:gd name="connsiteX1188" fmla="*/ 396418 w 665710"/>
              <a:gd name="connsiteY1188" fmla="*/ 933450 h 1329691"/>
              <a:gd name="connsiteX1189" fmla="*/ 390703 w 665710"/>
              <a:gd name="connsiteY1189" fmla="*/ 935355 h 1329691"/>
              <a:gd name="connsiteX1190" fmla="*/ 371653 w 665710"/>
              <a:gd name="connsiteY1190" fmla="*/ 941070 h 1329691"/>
              <a:gd name="connsiteX1191" fmla="*/ 362128 w 665710"/>
              <a:gd name="connsiteY1191" fmla="*/ 948690 h 1329691"/>
              <a:gd name="connsiteX1192" fmla="*/ 356413 w 665710"/>
              <a:gd name="connsiteY1192" fmla="*/ 963930 h 1329691"/>
              <a:gd name="connsiteX1193" fmla="*/ 354508 w 665710"/>
              <a:gd name="connsiteY1193" fmla="*/ 969645 h 1329691"/>
              <a:gd name="connsiteX1194" fmla="*/ 348793 w 665710"/>
              <a:gd name="connsiteY1194" fmla="*/ 971550 h 1329691"/>
              <a:gd name="connsiteX1195" fmla="*/ 343078 w 665710"/>
              <a:gd name="connsiteY1195" fmla="*/ 990600 h 1329691"/>
              <a:gd name="connsiteX1196" fmla="*/ 352603 w 665710"/>
              <a:gd name="connsiteY1196" fmla="*/ 986790 h 1329691"/>
              <a:gd name="connsiteX1197" fmla="*/ 358318 w 665710"/>
              <a:gd name="connsiteY1197" fmla="*/ 979170 h 1329691"/>
              <a:gd name="connsiteX1198" fmla="*/ 362128 w 665710"/>
              <a:gd name="connsiteY1198" fmla="*/ 973455 h 1329691"/>
              <a:gd name="connsiteX1199" fmla="*/ 373558 w 665710"/>
              <a:gd name="connsiteY1199" fmla="*/ 971550 h 1329691"/>
              <a:gd name="connsiteX1200" fmla="*/ 383083 w 665710"/>
              <a:gd name="connsiteY1200" fmla="*/ 969645 h 1329691"/>
              <a:gd name="connsiteX1201" fmla="*/ 400228 w 665710"/>
              <a:gd name="connsiteY1201" fmla="*/ 963930 h 1329691"/>
              <a:gd name="connsiteX1202" fmla="*/ 411658 w 665710"/>
              <a:gd name="connsiteY1202" fmla="*/ 965835 h 1329691"/>
              <a:gd name="connsiteX1203" fmla="*/ 516433 w 665710"/>
              <a:gd name="connsiteY1203" fmla="*/ 962025 h 1329691"/>
              <a:gd name="connsiteX1204" fmla="*/ 524053 w 665710"/>
              <a:gd name="connsiteY1204" fmla="*/ 960120 h 1329691"/>
              <a:gd name="connsiteX1205" fmla="*/ 512623 w 665710"/>
              <a:gd name="connsiteY1205" fmla="*/ 962025 h 1329691"/>
              <a:gd name="connsiteX1206" fmla="*/ 485953 w 665710"/>
              <a:gd name="connsiteY1206" fmla="*/ 963930 h 1329691"/>
              <a:gd name="connsiteX1207" fmla="*/ 480238 w 665710"/>
              <a:gd name="connsiteY1207" fmla="*/ 967740 h 1329691"/>
              <a:gd name="connsiteX1208" fmla="*/ 464998 w 665710"/>
              <a:gd name="connsiteY1208" fmla="*/ 975360 h 1329691"/>
              <a:gd name="connsiteX1209" fmla="*/ 461188 w 665710"/>
              <a:gd name="connsiteY1209" fmla="*/ 981075 h 1329691"/>
              <a:gd name="connsiteX1210" fmla="*/ 455473 w 665710"/>
              <a:gd name="connsiteY1210" fmla="*/ 984885 h 1329691"/>
              <a:gd name="connsiteX1211" fmla="*/ 438328 w 665710"/>
              <a:gd name="connsiteY1211" fmla="*/ 990600 h 1329691"/>
              <a:gd name="connsiteX1212" fmla="*/ 411658 w 665710"/>
              <a:gd name="connsiteY1212" fmla="*/ 992505 h 1329691"/>
              <a:gd name="connsiteX1213" fmla="*/ 398323 w 665710"/>
              <a:gd name="connsiteY1213" fmla="*/ 996315 h 1329691"/>
              <a:gd name="connsiteX1214" fmla="*/ 375463 w 665710"/>
              <a:gd name="connsiteY1214" fmla="*/ 998220 h 1329691"/>
              <a:gd name="connsiteX1215" fmla="*/ 362128 w 665710"/>
              <a:gd name="connsiteY1215" fmla="*/ 1002030 h 1329691"/>
              <a:gd name="connsiteX1216" fmla="*/ 354508 w 665710"/>
              <a:gd name="connsiteY1216" fmla="*/ 1003935 h 1329691"/>
              <a:gd name="connsiteX1217" fmla="*/ 348793 w 665710"/>
              <a:gd name="connsiteY1217" fmla="*/ 1007745 h 1329691"/>
              <a:gd name="connsiteX1218" fmla="*/ 343078 w 665710"/>
              <a:gd name="connsiteY1218" fmla="*/ 1009650 h 1329691"/>
              <a:gd name="connsiteX1219" fmla="*/ 343078 w 665710"/>
              <a:gd name="connsiteY1219" fmla="*/ 1028700 h 1329691"/>
              <a:gd name="connsiteX1220" fmla="*/ 358318 w 665710"/>
              <a:gd name="connsiteY1220" fmla="*/ 1024890 h 1329691"/>
              <a:gd name="connsiteX1221" fmla="*/ 379273 w 665710"/>
              <a:gd name="connsiteY1221" fmla="*/ 1019175 h 1329691"/>
              <a:gd name="connsiteX1222" fmla="*/ 442138 w 665710"/>
              <a:gd name="connsiteY1222" fmla="*/ 1019175 h 1329691"/>
              <a:gd name="connsiteX1223" fmla="*/ 451663 w 665710"/>
              <a:gd name="connsiteY1223" fmla="*/ 1013460 h 1329691"/>
              <a:gd name="connsiteX1224" fmla="*/ 470713 w 665710"/>
              <a:gd name="connsiteY1224" fmla="*/ 1005840 h 1329691"/>
              <a:gd name="connsiteX1225" fmla="*/ 501193 w 665710"/>
              <a:gd name="connsiteY1225" fmla="*/ 996315 h 1329691"/>
              <a:gd name="connsiteX1226" fmla="*/ 537388 w 665710"/>
              <a:gd name="connsiteY1226" fmla="*/ 992505 h 1329691"/>
              <a:gd name="connsiteX1227" fmla="*/ 535483 w 665710"/>
              <a:gd name="connsiteY1227" fmla="*/ 1003935 h 1329691"/>
              <a:gd name="connsiteX1228" fmla="*/ 533578 w 665710"/>
              <a:gd name="connsiteY1228" fmla="*/ 1009650 h 1329691"/>
              <a:gd name="connsiteX1229" fmla="*/ 516433 w 665710"/>
              <a:gd name="connsiteY1229" fmla="*/ 1017270 h 1329691"/>
              <a:gd name="connsiteX1230" fmla="*/ 503098 w 665710"/>
              <a:gd name="connsiteY1230" fmla="*/ 1022985 h 1329691"/>
              <a:gd name="connsiteX1231" fmla="*/ 480238 w 665710"/>
              <a:gd name="connsiteY1231" fmla="*/ 1024890 h 1329691"/>
              <a:gd name="connsiteX1232" fmla="*/ 451663 w 665710"/>
              <a:gd name="connsiteY1232" fmla="*/ 1028700 h 1329691"/>
              <a:gd name="connsiteX1233" fmla="*/ 434518 w 665710"/>
              <a:gd name="connsiteY1233" fmla="*/ 1032510 h 1329691"/>
              <a:gd name="connsiteX1234" fmla="*/ 423088 w 665710"/>
              <a:gd name="connsiteY1234" fmla="*/ 1034415 h 1329691"/>
              <a:gd name="connsiteX1235" fmla="*/ 407848 w 665710"/>
              <a:gd name="connsiteY1235" fmla="*/ 1040130 h 1329691"/>
              <a:gd name="connsiteX1236" fmla="*/ 402133 w 665710"/>
              <a:gd name="connsiteY1236" fmla="*/ 1043940 h 1329691"/>
              <a:gd name="connsiteX1237" fmla="*/ 392608 w 665710"/>
              <a:gd name="connsiteY1237" fmla="*/ 1051560 h 1329691"/>
              <a:gd name="connsiteX1238" fmla="*/ 379273 w 665710"/>
              <a:gd name="connsiteY1238" fmla="*/ 1053465 h 1329691"/>
              <a:gd name="connsiteX1239" fmla="*/ 365938 w 665710"/>
              <a:gd name="connsiteY1239" fmla="*/ 1057275 h 1329691"/>
              <a:gd name="connsiteX1240" fmla="*/ 360223 w 665710"/>
              <a:gd name="connsiteY1240" fmla="*/ 1061085 h 1329691"/>
              <a:gd name="connsiteX1241" fmla="*/ 354508 w 665710"/>
              <a:gd name="connsiteY1241" fmla="*/ 1062990 h 1329691"/>
              <a:gd name="connsiteX1242" fmla="*/ 350698 w 665710"/>
              <a:gd name="connsiteY1242" fmla="*/ 1068705 h 1329691"/>
              <a:gd name="connsiteX1243" fmla="*/ 348793 w 665710"/>
              <a:gd name="connsiteY1243" fmla="*/ 1076325 h 1329691"/>
              <a:gd name="connsiteX1244" fmla="*/ 364033 w 665710"/>
              <a:gd name="connsiteY1244" fmla="*/ 1074420 h 1329691"/>
              <a:gd name="connsiteX1245" fmla="*/ 392608 w 665710"/>
              <a:gd name="connsiteY1245" fmla="*/ 1072515 h 1329691"/>
              <a:gd name="connsiteX1246" fmla="*/ 461188 w 665710"/>
              <a:gd name="connsiteY1246" fmla="*/ 1066800 h 1329691"/>
              <a:gd name="connsiteX1247" fmla="*/ 478333 w 665710"/>
              <a:gd name="connsiteY1247" fmla="*/ 1059180 h 1329691"/>
              <a:gd name="connsiteX1248" fmla="*/ 484048 w 665710"/>
              <a:gd name="connsiteY1248" fmla="*/ 1057275 h 1329691"/>
              <a:gd name="connsiteX1249" fmla="*/ 493573 w 665710"/>
              <a:gd name="connsiteY1249" fmla="*/ 1053465 h 1329691"/>
              <a:gd name="connsiteX1250" fmla="*/ 527863 w 665710"/>
              <a:gd name="connsiteY1250" fmla="*/ 1042035 h 1329691"/>
              <a:gd name="connsiteX1251" fmla="*/ 520243 w 665710"/>
              <a:gd name="connsiteY1251" fmla="*/ 1043940 h 1329691"/>
              <a:gd name="connsiteX1252" fmla="*/ 497383 w 665710"/>
              <a:gd name="connsiteY1252" fmla="*/ 1047750 h 1329691"/>
              <a:gd name="connsiteX1253" fmla="*/ 482143 w 665710"/>
              <a:gd name="connsiteY1253" fmla="*/ 1055370 h 1329691"/>
              <a:gd name="connsiteX1254" fmla="*/ 466903 w 665710"/>
              <a:gd name="connsiteY1254" fmla="*/ 1062990 h 1329691"/>
              <a:gd name="connsiteX1255" fmla="*/ 444043 w 665710"/>
              <a:gd name="connsiteY1255" fmla="*/ 1080135 h 1329691"/>
              <a:gd name="connsiteX1256" fmla="*/ 405943 w 665710"/>
              <a:gd name="connsiteY1256" fmla="*/ 1083945 h 1329691"/>
              <a:gd name="connsiteX1257" fmla="*/ 388798 w 665710"/>
              <a:gd name="connsiteY1257" fmla="*/ 1091565 h 1329691"/>
              <a:gd name="connsiteX1258" fmla="*/ 381178 w 665710"/>
              <a:gd name="connsiteY1258" fmla="*/ 1097280 h 1329691"/>
              <a:gd name="connsiteX1259" fmla="*/ 383083 w 665710"/>
              <a:gd name="connsiteY1259" fmla="*/ 1104900 h 1329691"/>
              <a:gd name="connsiteX1260" fmla="*/ 392608 w 665710"/>
              <a:gd name="connsiteY1260" fmla="*/ 1108710 h 1329691"/>
              <a:gd name="connsiteX1261" fmla="*/ 421183 w 665710"/>
              <a:gd name="connsiteY1261" fmla="*/ 1110615 h 1329691"/>
              <a:gd name="connsiteX1262" fmla="*/ 451663 w 665710"/>
              <a:gd name="connsiteY1262" fmla="*/ 1110615 h 1329691"/>
              <a:gd name="connsiteX1263" fmla="*/ 466903 w 665710"/>
              <a:gd name="connsiteY1263" fmla="*/ 1102995 h 1329691"/>
              <a:gd name="connsiteX1264" fmla="*/ 480238 w 665710"/>
              <a:gd name="connsiteY1264" fmla="*/ 1101090 h 1329691"/>
              <a:gd name="connsiteX1265" fmla="*/ 472618 w 665710"/>
              <a:gd name="connsiteY1265" fmla="*/ 1104900 h 1329691"/>
              <a:gd name="connsiteX1266" fmla="*/ 463093 w 665710"/>
              <a:gd name="connsiteY1266" fmla="*/ 1106805 h 1329691"/>
              <a:gd name="connsiteX1267" fmla="*/ 442138 w 665710"/>
              <a:gd name="connsiteY1267" fmla="*/ 1110615 h 1329691"/>
              <a:gd name="connsiteX1268" fmla="*/ 423088 w 665710"/>
              <a:gd name="connsiteY1268" fmla="*/ 1116330 h 1329691"/>
              <a:gd name="connsiteX1269" fmla="*/ 417373 w 665710"/>
              <a:gd name="connsiteY1269" fmla="*/ 1118235 h 1329691"/>
              <a:gd name="connsiteX1270" fmla="*/ 421183 w 665710"/>
              <a:gd name="connsiteY1270" fmla="*/ 1125855 h 1329691"/>
              <a:gd name="connsiteX1271" fmla="*/ 413563 w 665710"/>
              <a:gd name="connsiteY1271" fmla="*/ 1127760 h 1329691"/>
              <a:gd name="connsiteX1272" fmla="*/ 383083 w 665710"/>
              <a:gd name="connsiteY1272" fmla="*/ 1129665 h 1329691"/>
              <a:gd name="connsiteX1273" fmla="*/ 369748 w 665710"/>
              <a:gd name="connsiteY1273" fmla="*/ 1137285 h 1329691"/>
              <a:gd name="connsiteX1274" fmla="*/ 348793 w 665710"/>
              <a:gd name="connsiteY1274" fmla="*/ 1141095 h 1329691"/>
              <a:gd name="connsiteX1275" fmla="*/ 350698 w 665710"/>
              <a:gd name="connsiteY1275" fmla="*/ 1154430 h 1329691"/>
              <a:gd name="connsiteX1276" fmla="*/ 423088 w 665710"/>
              <a:gd name="connsiteY1276" fmla="*/ 1163955 h 1329691"/>
              <a:gd name="connsiteX1277" fmla="*/ 442138 w 665710"/>
              <a:gd name="connsiteY1277" fmla="*/ 1167765 h 1329691"/>
              <a:gd name="connsiteX1278" fmla="*/ 457378 w 665710"/>
              <a:gd name="connsiteY1278" fmla="*/ 1169670 h 1329691"/>
              <a:gd name="connsiteX1279" fmla="*/ 453568 w 665710"/>
              <a:gd name="connsiteY1279" fmla="*/ 1175385 h 1329691"/>
              <a:gd name="connsiteX1280" fmla="*/ 436423 w 665710"/>
              <a:gd name="connsiteY1280" fmla="*/ 1181100 h 1329691"/>
              <a:gd name="connsiteX1281" fmla="*/ 369748 w 665710"/>
              <a:gd name="connsiteY1281" fmla="*/ 1179195 h 1329691"/>
              <a:gd name="connsiteX1282" fmla="*/ 365938 w 665710"/>
              <a:gd name="connsiteY1282" fmla="*/ 1184910 h 1329691"/>
              <a:gd name="connsiteX1283" fmla="*/ 360223 w 665710"/>
              <a:gd name="connsiteY1283" fmla="*/ 1192530 h 1329691"/>
              <a:gd name="connsiteX1284" fmla="*/ 369748 w 665710"/>
              <a:gd name="connsiteY1284" fmla="*/ 1198245 h 1329691"/>
              <a:gd name="connsiteX1285" fmla="*/ 375463 w 665710"/>
              <a:gd name="connsiteY1285" fmla="*/ 1202055 h 1329691"/>
              <a:gd name="connsiteX1286" fmla="*/ 367843 w 665710"/>
              <a:gd name="connsiteY1286" fmla="*/ 1202055 h 1329691"/>
              <a:gd name="connsiteX1287" fmla="*/ 346888 w 665710"/>
              <a:gd name="connsiteY1287" fmla="*/ 1203960 h 1329691"/>
              <a:gd name="connsiteX1288" fmla="*/ 350698 w 665710"/>
              <a:gd name="connsiteY1288" fmla="*/ 1209675 h 1329691"/>
              <a:gd name="connsiteX1289" fmla="*/ 356413 w 665710"/>
              <a:gd name="connsiteY1289" fmla="*/ 1213485 h 1329691"/>
              <a:gd name="connsiteX1290" fmla="*/ 360223 w 665710"/>
              <a:gd name="connsiteY1290" fmla="*/ 1223010 h 1329691"/>
              <a:gd name="connsiteX1291" fmla="*/ 364033 w 665710"/>
              <a:gd name="connsiteY1291" fmla="*/ 1228725 h 1329691"/>
              <a:gd name="connsiteX1292" fmla="*/ 354508 w 665710"/>
              <a:gd name="connsiteY1292" fmla="*/ 1230630 h 1329691"/>
              <a:gd name="connsiteX1293" fmla="*/ 348793 w 665710"/>
              <a:gd name="connsiteY1293" fmla="*/ 1236345 h 1329691"/>
              <a:gd name="connsiteX1294" fmla="*/ 352603 w 665710"/>
              <a:gd name="connsiteY1294" fmla="*/ 1245870 h 1329691"/>
              <a:gd name="connsiteX1295" fmla="*/ 356413 w 665710"/>
              <a:gd name="connsiteY1295" fmla="*/ 1263015 h 1329691"/>
              <a:gd name="connsiteX1296" fmla="*/ 354508 w 665710"/>
              <a:gd name="connsiteY1296" fmla="*/ 1270635 h 1329691"/>
              <a:gd name="connsiteX1297" fmla="*/ 350698 w 665710"/>
              <a:gd name="connsiteY1297" fmla="*/ 1282065 h 1329691"/>
              <a:gd name="connsiteX1298" fmla="*/ 310693 w 665710"/>
              <a:gd name="connsiteY1298" fmla="*/ 1306830 h 132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</a:cxnLst>
            <a:rect l="l" t="t" r="r" b="b"/>
            <a:pathLst>
              <a:path w="665710" h="1329691">
                <a:moveTo>
                  <a:pt x="310693" y="1306830"/>
                </a:moveTo>
                <a:cubicBezTo>
                  <a:pt x="281487" y="1300989"/>
                  <a:pt x="294404" y="1303020"/>
                  <a:pt x="236398" y="1303020"/>
                </a:cubicBezTo>
                <a:cubicBezTo>
                  <a:pt x="219241" y="1303020"/>
                  <a:pt x="202108" y="1304290"/>
                  <a:pt x="184963" y="1304925"/>
                </a:cubicBezTo>
                <a:lnTo>
                  <a:pt x="150673" y="1316355"/>
                </a:lnTo>
                <a:lnTo>
                  <a:pt x="139243" y="1320165"/>
                </a:lnTo>
                <a:cubicBezTo>
                  <a:pt x="137338" y="1320800"/>
                  <a:pt x="135521" y="1321821"/>
                  <a:pt x="133528" y="1322070"/>
                </a:cubicBezTo>
                <a:cubicBezTo>
                  <a:pt x="106300" y="1325474"/>
                  <a:pt x="123400" y="1323706"/>
                  <a:pt x="82093" y="1325880"/>
                </a:cubicBezTo>
                <a:cubicBezTo>
                  <a:pt x="63186" y="1329661"/>
                  <a:pt x="67086" y="1331223"/>
                  <a:pt x="51613" y="1327785"/>
                </a:cubicBezTo>
                <a:cubicBezTo>
                  <a:pt x="49653" y="1327349"/>
                  <a:pt x="47803" y="1326515"/>
                  <a:pt x="45898" y="1325880"/>
                </a:cubicBezTo>
                <a:cubicBezTo>
                  <a:pt x="47803" y="1325245"/>
                  <a:pt x="49665" y="1324462"/>
                  <a:pt x="51613" y="1323975"/>
                </a:cubicBezTo>
                <a:cubicBezTo>
                  <a:pt x="67028" y="1320121"/>
                  <a:pt x="76770" y="1321202"/>
                  <a:pt x="95428" y="1320165"/>
                </a:cubicBezTo>
                <a:cubicBezTo>
                  <a:pt x="97968" y="1319530"/>
                  <a:pt x="100531" y="1318979"/>
                  <a:pt x="103048" y="1318260"/>
                </a:cubicBezTo>
                <a:cubicBezTo>
                  <a:pt x="104979" y="1317708"/>
                  <a:pt x="106803" y="1316791"/>
                  <a:pt x="108763" y="1316355"/>
                </a:cubicBezTo>
                <a:cubicBezTo>
                  <a:pt x="131850" y="1311225"/>
                  <a:pt x="108527" y="1318339"/>
                  <a:pt x="131623" y="1310640"/>
                </a:cubicBezTo>
                <a:lnTo>
                  <a:pt x="137338" y="1308735"/>
                </a:lnTo>
                <a:cubicBezTo>
                  <a:pt x="139243" y="1308100"/>
                  <a:pt x="141382" y="1307944"/>
                  <a:pt x="143053" y="1306830"/>
                </a:cubicBezTo>
                <a:lnTo>
                  <a:pt x="154483" y="1299210"/>
                </a:lnTo>
                <a:cubicBezTo>
                  <a:pt x="156388" y="1297940"/>
                  <a:pt x="157953" y="1295849"/>
                  <a:pt x="160198" y="1295400"/>
                </a:cubicBezTo>
                <a:cubicBezTo>
                  <a:pt x="163373" y="1294765"/>
                  <a:pt x="166582" y="1294280"/>
                  <a:pt x="169723" y="1293495"/>
                </a:cubicBezTo>
                <a:cubicBezTo>
                  <a:pt x="171671" y="1293008"/>
                  <a:pt x="173450" y="1291874"/>
                  <a:pt x="175438" y="1291590"/>
                </a:cubicBezTo>
                <a:cubicBezTo>
                  <a:pt x="182381" y="1290598"/>
                  <a:pt x="189408" y="1290320"/>
                  <a:pt x="196393" y="1289685"/>
                </a:cubicBezTo>
                <a:cubicBezTo>
                  <a:pt x="221090" y="1281453"/>
                  <a:pt x="203811" y="1286057"/>
                  <a:pt x="249733" y="1283970"/>
                </a:cubicBezTo>
                <a:cubicBezTo>
                  <a:pt x="255448" y="1283335"/>
                  <a:pt x="261186" y="1282878"/>
                  <a:pt x="266878" y="1282065"/>
                </a:cubicBezTo>
                <a:cubicBezTo>
                  <a:pt x="270083" y="1281607"/>
                  <a:pt x="273209" y="1280692"/>
                  <a:pt x="276403" y="1280160"/>
                </a:cubicBezTo>
                <a:cubicBezTo>
                  <a:pt x="280832" y="1279422"/>
                  <a:pt x="285293" y="1278890"/>
                  <a:pt x="289738" y="1278255"/>
                </a:cubicBezTo>
                <a:cubicBezTo>
                  <a:pt x="299196" y="1275102"/>
                  <a:pt x="301303" y="1276999"/>
                  <a:pt x="304978" y="1268730"/>
                </a:cubicBezTo>
                <a:cubicBezTo>
                  <a:pt x="306609" y="1265060"/>
                  <a:pt x="308788" y="1257300"/>
                  <a:pt x="308788" y="1257300"/>
                </a:cubicBezTo>
                <a:lnTo>
                  <a:pt x="291643" y="1251585"/>
                </a:lnTo>
                <a:lnTo>
                  <a:pt x="285928" y="1249680"/>
                </a:lnTo>
                <a:cubicBezTo>
                  <a:pt x="276403" y="1250315"/>
                  <a:pt x="266841" y="1250531"/>
                  <a:pt x="257353" y="1251585"/>
                </a:cubicBezTo>
                <a:cubicBezTo>
                  <a:pt x="255357" y="1251807"/>
                  <a:pt x="253628" y="1253225"/>
                  <a:pt x="251638" y="1253490"/>
                </a:cubicBezTo>
                <a:cubicBezTo>
                  <a:pt x="244059" y="1254501"/>
                  <a:pt x="236398" y="1254760"/>
                  <a:pt x="228778" y="1255395"/>
                </a:cubicBezTo>
                <a:cubicBezTo>
                  <a:pt x="220753" y="1257401"/>
                  <a:pt x="214837" y="1259205"/>
                  <a:pt x="205918" y="1259205"/>
                </a:cubicBezTo>
                <a:cubicBezTo>
                  <a:pt x="200798" y="1259205"/>
                  <a:pt x="195758" y="1257935"/>
                  <a:pt x="190678" y="1257300"/>
                </a:cubicBezTo>
                <a:cubicBezTo>
                  <a:pt x="174687" y="1251970"/>
                  <a:pt x="199985" y="1260702"/>
                  <a:pt x="173533" y="1249680"/>
                </a:cubicBezTo>
                <a:cubicBezTo>
                  <a:pt x="169826" y="1248135"/>
                  <a:pt x="162103" y="1245870"/>
                  <a:pt x="162103" y="1245870"/>
                </a:cubicBezTo>
                <a:cubicBezTo>
                  <a:pt x="150038" y="1246505"/>
                  <a:pt x="137966" y="1248529"/>
                  <a:pt x="125908" y="1247775"/>
                </a:cubicBezTo>
                <a:cubicBezTo>
                  <a:pt x="123623" y="1247632"/>
                  <a:pt x="129519" y="1244867"/>
                  <a:pt x="131623" y="1243965"/>
                </a:cubicBezTo>
                <a:cubicBezTo>
                  <a:pt x="134029" y="1242934"/>
                  <a:pt x="136735" y="1242812"/>
                  <a:pt x="139243" y="1242060"/>
                </a:cubicBezTo>
                <a:cubicBezTo>
                  <a:pt x="158261" y="1236355"/>
                  <a:pt x="142976" y="1239350"/>
                  <a:pt x="164008" y="1236345"/>
                </a:cubicBezTo>
                <a:lnTo>
                  <a:pt x="186868" y="1238250"/>
                </a:lnTo>
                <a:cubicBezTo>
                  <a:pt x="191962" y="1238759"/>
                  <a:pt x="197014" y="1239646"/>
                  <a:pt x="202108" y="1240155"/>
                </a:cubicBezTo>
                <a:cubicBezTo>
                  <a:pt x="209716" y="1240916"/>
                  <a:pt x="217348" y="1241425"/>
                  <a:pt x="224968" y="1242060"/>
                </a:cubicBezTo>
                <a:cubicBezTo>
                  <a:pt x="238303" y="1241425"/>
                  <a:pt x="251726" y="1241811"/>
                  <a:pt x="264973" y="1240155"/>
                </a:cubicBezTo>
                <a:cubicBezTo>
                  <a:pt x="267245" y="1239871"/>
                  <a:pt x="268596" y="1237275"/>
                  <a:pt x="270688" y="1236345"/>
                </a:cubicBezTo>
                <a:lnTo>
                  <a:pt x="287833" y="1230630"/>
                </a:lnTo>
                <a:cubicBezTo>
                  <a:pt x="289738" y="1229995"/>
                  <a:pt x="291877" y="1229839"/>
                  <a:pt x="293548" y="1228725"/>
                </a:cubicBezTo>
                <a:cubicBezTo>
                  <a:pt x="300934" y="1223801"/>
                  <a:pt x="297091" y="1225639"/>
                  <a:pt x="304978" y="1223010"/>
                </a:cubicBezTo>
                <a:cubicBezTo>
                  <a:pt x="303073" y="1221740"/>
                  <a:pt x="301550" y="1219309"/>
                  <a:pt x="299263" y="1219200"/>
                </a:cubicBezTo>
                <a:lnTo>
                  <a:pt x="264973" y="1221105"/>
                </a:lnTo>
                <a:lnTo>
                  <a:pt x="209728" y="1223010"/>
                </a:lnTo>
                <a:cubicBezTo>
                  <a:pt x="196651" y="1222322"/>
                  <a:pt x="178318" y="1223103"/>
                  <a:pt x="164008" y="1219200"/>
                </a:cubicBezTo>
                <a:cubicBezTo>
                  <a:pt x="160133" y="1218143"/>
                  <a:pt x="156388" y="1216660"/>
                  <a:pt x="152578" y="1215390"/>
                </a:cubicBezTo>
                <a:lnTo>
                  <a:pt x="146863" y="1213485"/>
                </a:lnTo>
                <a:cubicBezTo>
                  <a:pt x="153848" y="1212850"/>
                  <a:pt x="160821" y="1212063"/>
                  <a:pt x="167818" y="1211580"/>
                </a:cubicBezTo>
                <a:cubicBezTo>
                  <a:pt x="179238" y="1210792"/>
                  <a:pt x="190749" y="1211095"/>
                  <a:pt x="202108" y="1209675"/>
                </a:cubicBezTo>
                <a:cubicBezTo>
                  <a:pt x="206093" y="1209177"/>
                  <a:pt x="209728" y="1207135"/>
                  <a:pt x="213538" y="1205865"/>
                </a:cubicBezTo>
                <a:lnTo>
                  <a:pt x="224968" y="1202055"/>
                </a:lnTo>
                <a:lnTo>
                  <a:pt x="230683" y="1200150"/>
                </a:lnTo>
                <a:lnTo>
                  <a:pt x="236398" y="1198245"/>
                </a:lnTo>
                <a:cubicBezTo>
                  <a:pt x="258575" y="1199951"/>
                  <a:pt x="288255" y="1203201"/>
                  <a:pt x="308788" y="1198245"/>
                </a:cubicBezTo>
                <a:cubicBezTo>
                  <a:pt x="313239" y="1197171"/>
                  <a:pt x="316408" y="1186815"/>
                  <a:pt x="316408" y="1186815"/>
                </a:cubicBezTo>
                <a:cubicBezTo>
                  <a:pt x="314503" y="1185545"/>
                  <a:pt x="312785" y="1183935"/>
                  <a:pt x="310693" y="1183005"/>
                </a:cubicBezTo>
                <a:cubicBezTo>
                  <a:pt x="288236" y="1173024"/>
                  <a:pt x="261464" y="1178014"/>
                  <a:pt x="238303" y="1177290"/>
                </a:cubicBezTo>
                <a:cubicBezTo>
                  <a:pt x="233858" y="1176655"/>
                  <a:pt x="229371" y="1176266"/>
                  <a:pt x="224968" y="1175385"/>
                </a:cubicBezTo>
                <a:cubicBezTo>
                  <a:pt x="222999" y="1174991"/>
                  <a:pt x="221222" y="1173874"/>
                  <a:pt x="219253" y="1173480"/>
                </a:cubicBezTo>
                <a:cubicBezTo>
                  <a:pt x="214850" y="1172599"/>
                  <a:pt x="210363" y="1172210"/>
                  <a:pt x="205918" y="1171575"/>
                </a:cubicBezTo>
                <a:cubicBezTo>
                  <a:pt x="174820" y="1161209"/>
                  <a:pt x="213841" y="1173556"/>
                  <a:pt x="183058" y="1165860"/>
                </a:cubicBezTo>
                <a:cubicBezTo>
                  <a:pt x="179162" y="1164886"/>
                  <a:pt x="175566" y="1162838"/>
                  <a:pt x="171628" y="1162050"/>
                </a:cubicBezTo>
                <a:cubicBezTo>
                  <a:pt x="168005" y="1161325"/>
                  <a:pt x="160293" y="1160193"/>
                  <a:pt x="156388" y="1158240"/>
                </a:cubicBezTo>
                <a:cubicBezTo>
                  <a:pt x="154340" y="1157216"/>
                  <a:pt x="152578" y="1155700"/>
                  <a:pt x="150673" y="1154430"/>
                </a:cubicBezTo>
                <a:cubicBezTo>
                  <a:pt x="160626" y="1151112"/>
                  <a:pt x="152538" y="1152758"/>
                  <a:pt x="165913" y="1154430"/>
                </a:cubicBezTo>
                <a:cubicBezTo>
                  <a:pt x="172873" y="1155300"/>
                  <a:pt x="179883" y="1155700"/>
                  <a:pt x="186868" y="1156335"/>
                </a:cubicBezTo>
                <a:cubicBezTo>
                  <a:pt x="192414" y="1157722"/>
                  <a:pt x="198370" y="1159339"/>
                  <a:pt x="204013" y="1160145"/>
                </a:cubicBezTo>
                <a:cubicBezTo>
                  <a:pt x="209705" y="1160958"/>
                  <a:pt x="215458" y="1161290"/>
                  <a:pt x="221158" y="1162050"/>
                </a:cubicBezTo>
                <a:cubicBezTo>
                  <a:pt x="256608" y="1166777"/>
                  <a:pt x="199460" y="1160642"/>
                  <a:pt x="251638" y="1165860"/>
                </a:cubicBezTo>
                <a:cubicBezTo>
                  <a:pt x="256083" y="1165225"/>
                  <a:pt x="260555" y="1164758"/>
                  <a:pt x="264973" y="1163955"/>
                </a:cubicBezTo>
                <a:cubicBezTo>
                  <a:pt x="267549" y="1163487"/>
                  <a:pt x="270001" y="1162420"/>
                  <a:pt x="272593" y="1162050"/>
                </a:cubicBezTo>
                <a:cubicBezTo>
                  <a:pt x="278911" y="1161147"/>
                  <a:pt x="285296" y="1160813"/>
                  <a:pt x="291643" y="1160145"/>
                </a:cubicBezTo>
                <a:cubicBezTo>
                  <a:pt x="309889" y="1158224"/>
                  <a:pt x="305720" y="1158678"/>
                  <a:pt x="322123" y="1156335"/>
                </a:cubicBezTo>
                <a:cubicBezTo>
                  <a:pt x="320853" y="1152525"/>
                  <a:pt x="321655" y="1147133"/>
                  <a:pt x="318313" y="1144905"/>
                </a:cubicBezTo>
                <a:cubicBezTo>
                  <a:pt x="316408" y="1143635"/>
                  <a:pt x="314702" y="1141997"/>
                  <a:pt x="312598" y="1141095"/>
                </a:cubicBezTo>
                <a:cubicBezTo>
                  <a:pt x="304443" y="1137600"/>
                  <a:pt x="279975" y="1137430"/>
                  <a:pt x="278308" y="1137285"/>
                </a:cubicBezTo>
                <a:cubicBezTo>
                  <a:pt x="272579" y="1136787"/>
                  <a:pt x="266878" y="1136015"/>
                  <a:pt x="261163" y="1135380"/>
                </a:cubicBezTo>
                <a:cubicBezTo>
                  <a:pt x="257988" y="1134110"/>
                  <a:pt x="254982" y="1132287"/>
                  <a:pt x="251638" y="1131570"/>
                </a:cubicBezTo>
                <a:cubicBezTo>
                  <a:pt x="246015" y="1130365"/>
                  <a:pt x="240176" y="1130539"/>
                  <a:pt x="234493" y="1129665"/>
                </a:cubicBezTo>
                <a:cubicBezTo>
                  <a:pt x="231905" y="1129267"/>
                  <a:pt x="229413" y="1128395"/>
                  <a:pt x="226873" y="1127760"/>
                </a:cubicBezTo>
                <a:cubicBezTo>
                  <a:pt x="223431" y="1128142"/>
                  <a:pt x="207882" y="1129095"/>
                  <a:pt x="202108" y="1131570"/>
                </a:cubicBezTo>
                <a:cubicBezTo>
                  <a:pt x="200004" y="1132472"/>
                  <a:pt x="198441" y="1134356"/>
                  <a:pt x="196393" y="1135380"/>
                </a:cubicBezTo>
                <a:cubicBezTo>
                  <a:pt x="194597" y="1136278"/>
                  <a:pt x="192524" y="1136494"/>
                  <a:pt x="190678" y="1137285"/>
                </a:cubicBezTo>
                <a:cubicBezTo>
                  <a:pt x="188068" y="1138404"/>
                  <a:pt x="185598" y="1139825"/>
                  <a:pt x="183058" y="1141095"/>
                </a:cubicBezTo>
                <a:cubicBezTo>
                  <a:pt x="183693" y="1139190"/>
                  <a:pt x="183543" y="1136800"/>
                  <a:pt x="184963" y="1135380"/>
                </a:cubicBezTo>
                <a:cubicBezTo>
                  <a:pt x="188201" y="1132142"/>
                  <a:pt x="196393" y="1127760"/>
                  <a:pt x="196393" y="1127760"/>
                </a:cubicBezTo>
                <a:cubicBezTo>
                  <a:pt x="197663" y="1125855"/>
                  <a:pt x="198261" y="1123258"/>
                  <a:pt x="200203" y="1122045"/>
                </a:cubicBezTo>
                <a:cubicBezTo>
                  <a:pt x="203609" y="1119916"/>
                  <a:pt x="211633" y="1118235"/>
                  <a:pt x="211633" y="1118235"/>
                </a:cubicBezTo>
                <a:cubicBezTo>
                  <a:pt x="226873" y="1118870"/>
                  <a:pt x="242100" y="1120140"/>
                  <a:pt x="257353" y="1120140"/>
                </a:cubicBezTo>
                <a:cubicBezTo>
                  <a:pt x="259361" y="1120140"/>
                  <a:pt x="253569" y="1118787"/>
                  <a:pt x="251638" y="1118235"/>
                </a:cubicBezTo>
                <a:cubicBezTo>
                  <a:pt x="249121" y="1117516"/>
                  <a:pt x="246526" y="1117082"/>
                  <a:pt x="244018" y="1116330"/>
                </a:cubicBezTo>
                <a:cubicBezTo>
                  <a:pt x="225000" y="1110625"/>
                  <a:pt x="240285" y="1113620"/>
                  <a:pt x="219253" y="1110615"/>
                </a:cubicBezTo>
                <a:cubicBezTo>
                  <a:pt x="215443" y="1109345"/>
                  <a:pt x="211784" y="1107465"/>
                  <a:pt x="207823" y="1106805"/>
                </a:cubicBezTo>
                <a:cubicBezTo>
                  <a:pt x="204722" y="1106288"/>
                  <a:pt x="194698" y="1105228"/>
                  <a:pt x="190678" y="1102995"/>
                </a:cubicBezTo>
                <a:cubicBezTo>
                  <a:pt x="186675" y="1100771"/>
                  <a:pt x="183344" y="1097423"/>
                  <a:pt x="179248" y="1095375"/>
                </a:cubicBezTo>
                <a:cubicBezTo>
                  <a:pt x="173619" y="1092561"/>
                  <a:pt x="168184" y="1089579"/>
                  <a:pt x="162103" y="1087755"/>
                </a:cubicBezTo>
                <a:cubicBezTo>
                  <a:pt x="154212" y="1085388"/>
                  <a:pt x="140246" y="1084617"/>
                  <a:pt x="133528" y="1083945"/>
                </a:cubicBezTo>
                <a:cubicBezTo>
                  <a:pt x="130353" y="1082675"/>
                  <a:pt x="127247" y="1081216"/>
                  <a:pt x="124003" y="1080135"/>
                </a:cubicBezTo>
                <a:cubicBezTo>
                  <a:pt x="121519" y="1079307"/>
                  <a:pt x="118789" y="1079261"/>
                  <a:pt x="116383" y="1078230"/>
                </a:cubicBezTo>
                <a:cubicBezTo>
                  <a:pt x="114279" y="1077328"/>
                  <a:pt x="112716" y="1075444"/>
                  <a:pt x="110668" y="1074420"/>
                </a:cubicBezTo>
                <a:cubicBezTo>
                  <a:pt x="108872" y="1073522"/>
                  <a:pt x="106749" y="1073413"/>
                  <a:pt x="104953" y="1072515"/>
                </a:cubicBezTo>
                <a:cubicBezTo>
                  <a:pt x="102905" y="1071491"/>
                  <a:pt x="101342" y="1069607"/>
                  <a:pt x="99238" y="1068705"/>
                </a:cubicBezTo>
                <a:cubicBezTo>
                  <a:pt x="96832" y="1067674"/>
                  <a:pt x="89000" y="1066800"/>
                  <a:pt x="91618" y="1066800"/>
                </a:cubicBezTo>
                <a:cubicBezTo>
                  <a:pt x="103648" y="1066800"/>
                  <a:pt x="114719" y="1070690"/>
                  <a:pt x="125908" y="1074420"/>
                </a:cubicBezTo>
                <a:cubicBezTo>
                  <a:pt x="133486" y="1076946"/>
                  <a:pt x="140602" y="1079848"/>
                  <a:pt x="148768" y="1080135"/>
                </a:cubicBezTo>
                <a:cubicBezTo>
                  <a:pt x="181139" y="1081271"/>
                  <a:pt x="213538" y="1081405"/>
                  <a:pt x="245923" y="1082040"/>
                </a:cubicBezTo>
                <a:cubicBezTo>
                  <a:pt x="260288" y="1086828"/>
                  <a:pt x="242581" y="1080369"/>
                  <a:pt x="257353" y="1087755"/>
                </a:cubicBezTo>
                <a:cubicBezTo>
                  <a:pt x="260398" y="1089278"/>
                  <a:pt x="267840" y="1090751"/>
                  <a:pt x="270688" y="1091565"/>
                </a:cubicBezTo>
                <a:cubicBezTo>
                  <a:pt x="272619" y="1092117"/>
                  <a:pt x="274607" y="1092572"/>
                  <a:pt x="276403" y="1093470"/>
                </a:cubicBezTo>
                <a:cubicBezTo>
                  <a:pt x="278451" y="1094494"/>
                  <a:pt x="280213" y="1096010"/>
                  <a:pt x="282118" y="1097280"/>
                </a:cubicBezTo>
                <a:cubicBezTo>
                  <a:pt x="283388" y="1099185"/>
                  <a:pt x="284140" y="1101565"/>
                  <a:pt x="285928" y="1102995"/>
                </a:cubicBezTo>
                <a:cubicBezTo>
                  <a:pt x="287496" y="1104249"/>
                  <a:pt x="289847" y="1104002"/>
                  <a:pt x="291643" y="1104900"/>
                </a:cubicBezTo>
                <a:cubicBezTo>
                  <a:pt x="293691" y="1105924"/>
                  <a:pt x="295453" y="1107440"/>
                  <a:pt x="297358" y="1108710"/>
                </a:cubicBezTo>
                <a:cubicBezTo>
                  <a:pt x="301803" y="1108075"/>
                  <a:pt x="307518" y="1109980"/>
                  <a:pt x="310693" y="1106805"/>
                </a:cubicBezTo>
                <a:cubicBezTo>
                  <a:pt x="313868" y="1103630"/>
                  <a:pt x="312598" y="1097960"/>
                  <a:pt x="312598" y="1093470"/>
                </a:cubicBezTo>
                <a:cubicBezTo>
                  <a:pt x="312598" y="1086456"/>
                  <a:pt x="311620" y="1079467"/>
                  <a:pt x="310693" y="1072515"/>
                </a:cubicBezTo>
                <a:cubicBezTo>
                  <a:pt x="310347" y="1069920"/>
                  <a:pt x="310240" y="1067073"/>
                  <a:pt x="308788" y="1064895"/>
                </a:cubicBezTo>
                <a:cubicBezTo>
                  <a:pt x="307518" y="1062990"/>
                  <a:pt x="305061" y="1062221"/>
                  <a:pt x="303073" y="1061085"/>
                </a:cubicBezTo>
                <a:cubicBezTo>
                  <a:pt x="286154" y="1051417"/>
                  <a:pt x="303662" y="1062747"/>
                  <a:pt x="289738" y="1053465"/>
                </a:cubicBezTo>
                <a:cubicBezTo>
                  <a:pt x="259258" y="1054100"/>
                  <a:pt x="228785" y="1055370"/>
                  <a:pt x="198298" y="1055370"/>
                </a:cubicBezTo>
                <a:cubicBezTo>
                  <a:pt x="193808" y="1055370"/>
                  <a:pt x="189264" y="1054755"/>
                  <a:pt x="184963" y="1053465"/>
                </a:cubicBezTo>
                <a:cubicBezTo>
                  <a:pt x="182770" y="1052807"/>
                  <a:pt x="181392" y="1050459"/>
                  <a:pt x="179248" y="1049655"/>
                </a:cubicBezTo>
                <a:cubicBezTo>
                  <a:pt x="176216" y="1048518"/>
                  <a:pt x="172884" y="1048452"/>
                  <a:pt x="169723" y="1047750"/>
                </a:cubicBezTo>
                <a:cubicBezTo>
                  <a:pt x="162547" y="1046155"/>
                  <a:pt x="162752" y="1046061"/>
                  <a:pt x="156388" y="1043940"/>
                </a:cubicBezTo>
                <a:cubicBezTo>
                  <a:pt x="155118" y="1042035"/>
                  <a:pt x="153508" y="1040317"/>
                  <a:pt x="152578" y="1038225"/>
                </a:cubicBezTo>
                <a:cubicBezTo>
                  <a:pt x="150947" y="1034555"/>
                  <a:pt x="148768" y="1026795"/>
                  <a:pt x="148768" y="1026795"/>
                </a:cubicBezTo>
                <a:cubicBezTo>
                  <a:pt x="150673" y="1026160"/>
                  <a:pt x="152475" y="1024890"/>
                  <a:pt x="154483" y="1024890"/>
                </a:cubicBezTo>
                <a:cubicBezTo>
                  <a:pt x="158973" y="1024890"/>
                  <a:pt x="163517" y="1025505"/>
                  <a:pt x="167818" y="1026795"/>
                </a:cubicBezTo>
                <a:cubicBezTo>
                  <a:pt x="174232" y="1028719"/>
                  <a:pt x="174854" y="1033831"/>
                  <a:pt x="179248" y="1038225"/>
                </a:cubicBezTo>
                <a:cubicBezTo>
                  <a:pt x="180867" y="1039844"/>
                  <a:pt x="183058" y="1040765"/>
                  <a:pt x="184963" y="1042035"/>
                </a:cubicBezTo>
                <a:cubicBezTo>
                  <a:pt x="185598" y="1043940"/>
                  <a:pt x="185234" y="1046583"/>
                  <a:pt x="186868" y="1047750"/>
                </a:cubicBezTo>
                <a:cubicBezTo>
                  <a:pt x="190136" y="1050084"/>
                  <a:pt x="198298" y="1051560"/>
                  <a:pt x="198298" y="1051560"/>
                </a:cubicBezTo>
                <a:cubicBezTo>
                  <a:pt x="207823" y="1050925"/>
                  <a:pt x="217370" y="1050560"/>
                  <a:pt x="226873" y="1049655"/>
                </a:cubicBezTo>
                <a:cubicBezTo>
                  <a:pt x="230718" y="1049289"/>
                  <a:pt x="234479" y="1048296"/>
                  <a:pt x="238303" y="1047750"/>
                </a:cubicBezTo>
                <a:cubicBezTo>
                  <a:pt x="243371" y="1047026"/>
                  <a:pt x="248475" y="1046569"/>
                  <a:pt x="253543" y="1045845"/>
                </a:cubicBezTo>
                <a:cubicBezTo>
                  <a:pt x="257367" y="1045299"/>
                  <a:pt x="261140" y="1044419"/>
                  <a:pt x="264973" y="1043940"/>
                </a:cubicBezTo>
                <a:cubicBezTo>
                  <a:pt x="271305" y="1043148"/>
                  <a:pt x="277673" y="1042670"/>
                  <a:pt x="284023" y="1042035"/>
                </a:cubicBezTo>
                <a:cubicBezTo>
                  <a:pt x="297625" y="1037501"/>
                  <a:pt x="292111" y="1040453"/>
                  <a:pt x="301168" y="1034415"/>
                </a:cubicBezTo>
                <a:cubicBezTo>
                  <a:pt x="301296" y="1034223"/>
                  <a:pt x="308460" y="1024562"/>
                  <a:pt x="306883" y="1022985"/>
                </a:cubicBezTo>
                <a:cubicBezTo>
                  <a:pt x="304043" y="1020145"/>
                  <a:pt x="299263" y="1020445"/>
                  <a:pt x="295453" y="1019175"/>
                </a:cubicBezTo>
                <a:cubicBezTo>
                  <a:pt x="293548" y="1018540"/>
                  <a:pt x="291707" y="1017664"/>
                  <a:pt x="289738" y="1017270"/>
                </a:cubicBezTo>
                <a:cubicBezTo>
                  <a:pt x="282182" y="1015759"/>
                  <a:pt x="271866" y="1013853"/>
                  <a:pt x="264973" y="1011555"/>
                </a:cubicBezTo>
                <a:lnTo>
                  <a:pt x="253543" y="1007745"/>
                </a:lnTo>
                <a:cubicBezTo>
                  <a:pt x="243383" y="1008380"/>
                  <a:pt x="233234" y="1010074"/>
                  <a:pt x="223063" y="1009650"/>
                </a:cubicBezTo>
                <a:cubicBezTo>
                  <a:pt x="217831" y="1009432"/>
                  <a:pt x="212903" y="1007110"/>
                  <a:pt x="207823" y="1005840"/>
                </a:cubicBezTo>
                <a:lnTo>
                  <a:pt x="200203" y="1003935"/>
                </a:lnTo>
                <a:cubicBezTo>
                  <a:pt x="201473" y="1002030"/>
                  <a:pt x="201730" y="998389"/>
                  <a:pt x="204013" y="998220"/>
                </a:cubicBezTo>
                <a:cubicBezTo>
                  <a:pt x="219857" y="997046"/>
                  <a:pt x="235750" y="1000125"/>
                  <a:pt x="251638" y="1000125"/>
                </a:cubicBezTo>
                <a:cubicBezTo>
                  <a:pt x="268160" y="1000125"/>
                  <a:pt x="284658" y="998855"/>
                  <a:pt x="301168" y="998220"/>
                </a:cubicBezTo>
                <a:cubicBezTo>
                  <a:pt x="302438" y="996315"/>
                  <a:pt x="304694" y="994777"/>
                  <a:pt x="304978" y="992505"/>
                </a:cubicBezTo>
                <a:cubicBezTo>
                  <a:pt x="305380" y="989292"/>
                  <a:pt x="304869" y="985674"/>
                  <a:pt x="303073" y="982980"/>
                </a:cubicBezTo>
                <a:cubicBezTo>
                  <a:pt x="301959" y="981309"/>
                  <a:pt x="299289" y="981627"/>
                  <a:pt x="297358" y="981075"/>
                </a:cubicBezTo>
                <a:cubicBezTo>
                  <a:pt x="289401" y="978802"/>
                  <a:pt x="287290" y="978762"/>
                  <a:pt x="278308" y="977265"/>
                </a:cubicBezTo>
                <a:cubicBezTo>
                  <a:pt x="237343" y="978435"/>
                  <a:pt x="219933" y="981151"/>
                  <a:pt x="184963" y="977265"/>
                </a:cubicBezTo>
                <a:cubicBezTo>
                  <a:pt x="177974" y="976488"/>
                  <a:pt x="171077" y="972728"/>
                  <a:pt x="164008" y="971550"/>
                </a:cubicBezTo>
                <a:cubicBezTo>
                  <a:pt x="158958" y="970708"/>
                  <a:pt x="153828" y="970423"/>
                  <a:pt x="148768" y="969645"/>
                </a:cubicBezTo>
                <a:cubicBezTo>
                  <a:pt x="145568" y="969153"/>
                  <a:pt x="142466" y="968047"/>
                  <a:pt x="139243" y="967740"/>
                </a:cubicBezTo>
                <a:cubicBezTo>
                  <a:pt x="129109" y="966775"/>
                  <a:pt x="118923" y="966470"/>
                  <a:pt x="108763" y="965835"/>
                </a:cubicBezTo>
                <a:cubicBezTo>
                  <a:pt x="106858" y="965200"/>
                  <a:pt x="104979" y="964482"/>
                  <a:pt x="103048" y="963930"/>
                </a:cubicBezTo>
                <a:cubicBezTo>
                  <a:pt x="100531" y="963211"/>
                  <a:pt x="97834" y="963056"/>
                  <a:pt x="95428" y="962025"/>
                </a:cubicBezTo>
                <a:cubicBezTo>
                  <a:pt x="93324" y="961123"/>
                  <a:pt x="91805" y="959145"/>
                  <a:pt x="89713" y="958215"/>
                </a:cubicBezTo>
                <a:cubicBezTo>
                  <a:pt x="69310" y="949147"/>
                  <a:pt x="85502" y="959218"/>
                  <a:pt x="72568" y="950595"/>
                </a:cubicBezTo>
                <a:cubicBezTo>
                  <a:pt x="86271" y="946027"/>
                  <a:pt x="69159" y="950595"/>
                  <a:pt x="85903" y="950595"/>
                </a:cubicBezTo>
                <a:cubicBezTo>
                  <a:pt x="100522" y="950595"/>
                  <a:pt x="115113" y="949325"/>
                  <a:pt x="129718" y="948690"/>
                </a:cubicBezTo>
                <a:cubicBezTo>
                  <a:pt x="132893" y="948055"/>
                  <a:pt x="136211" y="947922"/>
                  <a:pt x="139243" y="946785"/>
                </a:cubicBezTo>
                <a:cubicBezTo>
                  <a:pt x="141387" y="945981"/>
                  <a:pt x="142814" y="943779"/>
                  <a:pt x="144958" y="942975"/>
                </a:cubicBezTo>
                <a:cubicBezTo>
                  <a:pt x="147990" y="941838"/>
                  <a:pt x="151308" y="941705"/>
                  <a:pt x="154483" y="941070"/>
                </a:cubicBezTo>
                <a:cubicBezTo>
                  <a:pt x="156388" y="939800"/>
                  <a:pt x="157940" y="937636"/>
                  <a:pt x="160198" y="937260"/>
                </a:cubicBezTo>
                <a:cubicBezTo>
                  <a:pt x="168052" y="935951"/>
                  <a:pt x="169828" y="948125"/>
                  <a:pt x="173533" y="950595"/>
                </a:cubicBezTo>
                <a:cubicBezTo>
                  <a:pt x="175438" y="951865"/>
                  <a:pt x="177200" y="953381"/>
                  <a:pt x="179248" y="954405"/>
                </a:cubicBezTo>
                <a:cubicBezTo>
                  <a:pt x="181044" y="955303"/>
                  <a:pt x="183083" y="955605"/>
                  <a:pt x="184963" y="956310"/>
                </a:cubicBezTo>
                <a:cubicBezTo>
                  <a:pt x="190095" y="958235"/>
                  <a:pt x="194918" y="960584"/>
                  <a:pt x="200203" y="962025"/>
                </a:cubicBezTo>
                <a:cubicBezTo>
                  <a:pt x="205255" y="963403"/>
                  <a:pt x="215443" y="965835"/>
                  <a:pt x="215443" y="965835"/>
                </a:cubicBezTo>
                <a:cubicBezTo>
                  <a:pt x="228759" y="965443"/>
                  <a:pt x="270460" y="966643"/>
                  <a:pt x="293548" y="962025"/>
                </a:cubicBezTo>
                <a:cubicBezTo>
                  <a:pt x="295517" y="961631"/>
                  <a:pt x="297358" y="960755"/>
                  <a:pt x="299263" y="960120"/>
                </a:cubicBezTo>
                <a:cubicBezTo>
                  <a:pt x="303429" y="947622"/>
                  <a:pt x="304399" y="951013"/>
                  <a:pt x="301168" y="939165"/>
                </a:cubicBezTo>
                <a:cubicBezTo>
                  <a:pt x="300111" y="935290"/>
                  <a:pt x="301168" y="929005"/>
                  <a:pt x="297358" y="927735"/>
                </a:cubicBezTo>
                <a:lnTo>
                  <a:pt x="291643" y="925830"/>
                </a:lnTo>
                <a:cubicBezTo>
                  <a:pt x="281360" y="926344"/>
                  <a:pt x="244896" y="927745"/>
                  <a:pt x="230683" y="929640"/>
                </a:cubicBezTo>
                <a:cubicBezTo>
                  <a:pt x="228693" y="929905"/>
                  <a:pt x="226937" y="931151"/>
                  <a:pt x="224968" y="931545"/>
                </a:cubicBezTo>
                <a:cubicBezTo>
                  <a:pt x="220565" y="932426"/>
                  <a:pt x="216078" y="932815"/>
                  <a:pt x="211633" y="933450"/>
                </a:cubicBezTo>
                <a:cubicBezTo>
                  <a:pt x="197131" y="938284"/>
                  <a:pt x="204141" y="938048"/>
                  <a:pt x="190678" y="935355"/>
                </a:cubicBezTo>
                <a:cubicBezTo>
                  <a:pt x="188138" y="931545"/>
                  <a:pt x="187402" y="925373"/>
                  <a:pt x="183058" y="923925"/>
                </a:cubicBezTo>
                <a:cubicBezTo>
                  <a:pt x="169144" y="919287"/>
                  <a:pt x="175524" y="921089"/>
                  <a:pt x="164008" y="918210"/>
                </a:cubicBezTo>
                <a:cubicBezTo>
                  <a:pt x="162103" y="916940"/>
                  <a:pt x="159801" y="916123"/>
                  <a:pt x="158293" y="914400"/>
                </a:cubicBezTo>
                <a:cubicBezTo>
                  <a:pt x="149403" y="904240"/>
                  <a:pt x="154483" y="903922"/>
                  <a:pt x="144958" y="899160"/>
                </a:cubicBezTo>
                <a:cubicBezTo>
                  <a:pt x="135430" y="894396"/>
                  <a:pt x="111617" y="895554"/>
                  <a:pt x="108763" y="895350"/>
                </a:cubicBezTo>
                <a:cubicBezTo>
                  <a:pt x="101136" y="894805"/>
                  <a:pt x="93523" y="894080"/>
                  <a:pt x="85903" y="893445"/>
                </a:cubicBezTo>
                <a:cubicBezTo>
                  <a:pt x="82728" y="892810"/>
                  <a:pt x="79572" y="892072"/>
                  <a:pt x="76378" y="891540"/>
                </a:cubicBezTo>
                <a:cubicBezTo>
                  <a:pt x="71949" y="890802"/>
                  <a:pt x="63924" y="894038"/>
                  <a:pt x="63043" y="889635"/>
                </a:cubicBezTo>
                <a:cubicBezTo>
                  <a:pt x="62224" y="885541"/>
                  <a:pt x="76233" y="881428"/>
                  <a:pt x="80188" y="880110"/>
                </a:cubicBezTo>
                <a:cubicBezTo>
                  <a:pt x="87173" y="880745"/>
                  <a:pt x="94236" y="880796"/>
                  <a:pt x="101143" y="882015"/>
                </a:cubicBezTo>
                <a:cubicBezTo>
                  <a:pt x="105098" y="882713"/>
                  <a:pt x="108981" y="884029"/>
                  <a:pt x="112573" y="885825"/>
                </a:cubicBezTo>
                <a:cubicBezTo>
                  <a:pt x="114489" y="886783"/>
                  <a:pt x="122802" y="891388"/>
                  <a:pt x="125908" y="891540"/>
                </a:cubicBezTo>
                <a:cubicBezTo>
                  <a:pt x="150018" y="892716"/>
                  <a:pt x="174168" y="892810"/>
                  <a:pt x="198298" y="893445"/>
                </a:cubicBezTo>
                <a:cubicBezTo>
                  <a:pt x="209281" y="900767"/>
                  <a:pt x="198686" y="894428"/>
                  <a:pt x="209728" y="899160"/>
                </a:cubicBezTo>
                <a:cubicBezTo>
                  <a:pt x="212338" y="900279"/>
                  <a:pt x="214689" y="901973"/>
                  <a:pt x="217348" y="902970"/>
                </a:cubicBezTo>
                <a:cubicBezTo>
                  <a:pt x="223641" y="905330"/>
                  <a:pt x="234676" y="906088"/>
                  <a:pt x="240208" y="906780"/>
                </a:cubicBezTo>
                <a:cubicBezTo>
                  <a:pt x="257988" y="906145"/>
                  <a:pt x="275789" y="905951"/>
                  <a:pt x="293548" y="904875"/>
                </a:cubicBezTo>
                <a:cubicBezTo>
                  <a:pt x="305751" y="904135"/>
                  <a:pt x="307177" y="902753"/>
                  <a:pt x="301168" y="887730"/>
                </a:cubicBezTo>
                <a:cubicBezTo>
                  <a:pt x="300318" y="885604"/>
                  <a:pt x="297501" y="884944"/>
                  <a:pt x="295453" y="883920"/>
                </a:cubicBezTo>
                <a:cubicBezTo>
                  <a:pt x="293657" y="883022"/>
                  <a:pt x="291675" y="882543"/>
                  <a:pt x="289738" y="882015"/>
                </a:cubicBezTo>
                <a:cubicBezTo>
                  <a:pt x="284686" y="880637"/>
                  <a:pt x="279733" y="878327"/>
                  <a:pt x="274498" y="878205"/>
                </a:cubicBezTo>
                <a:lnTo>
                  <a:pt x="192583" y="876300"/>
                </a:lnTo>
                <a:cubicBezTo>
                  <a:pt x="188773" y="875030"/>
                  <a:pt x="184559" y="874619"/>
                  <a:pt x="181153" y="872490"/>
                </a:cubicBezTo>
                <a:cubicBezTo>
                  <a:pt x="176073" y="869315"/>
                  <a:pt x="170897" y="866288"/>
                  <a:pt x="165913" y="862965"/>
                </a:cubicBezTo>
                <a:cubicBezTo>
                  <a:pt x="164008" y="861695"/>
                  <a:pt x="162246" y="860179"/>
                  <a:pt x="160198" y="859155"/>
                </a:cubicBezTo>
                <a:cubicBezTo>
                  <a:pt x="158402" y="858257"/>
                  <a:pt x="156329" y="858041"/>
                  <a:pt x="154483" y="857250"/>
                </a:cubicBezTo>
                <a:cubicBezTo>
                  <a:pt x="151873" y="856131"/>
                  <a:pt x="149473" y="854559"/>
                  <a:pt x="146863" y="853440"/>
                </a:cubicBezTo>
                <a:cubicBezTo>
                  <a:pt x="143037" y="851800"/>
                  <a:pt x="137395" y="850597"/>
                  <a:pt x="133528" y="849630"/>
                </a:cubicBezTo>
                <a:cubicBezTo>
                  <a:pt x="131623" y="848360"/>
                  <a:pt x="130006" y="846478"/>
                  <a:pt x="127813" y="845820"/>
                </a:cubicBezTo>
                <a:cubicBezTo>
                  <a:pt x="120889" y="843743"/>
                  <a:pt x="88719" y="842075"/>
                  <a:pt x="87808" y="842010"/>
                </a:cubicBezTo>
                <a:cubicBezTo>
                  <a:pt x="85631" y="841284"/>
                  <a:pt x="77285" y="840196"/>
                  <a:pt x="80188" y="834390"/>
                </a:cubicBezTo>
                <a:cubicBezTo>
                  <a:pt x="81086" y="832594"/>
                  <a:pt x="83998" y="833120"/>
                  <a:pt x="85903" y="832485"/>
                </a:cubicBezTo>
                <a:cubicBezTo>
                  <a:pt x="90348" y="833120"/>
                  <a:pt x="94937" y="833100"/>
                  <a:pt x="99238" y="834390"/>
                </a:cubicBezTo>
                <a:cubicBezTo>
                  <a:pt x="101431" y="835048"/>
                  <a:pt x="102965" y="837064"/>
                  <a:pt x="104953" y="838200"/>
                </a:cubicBezTo>
                <a:cubicBezTo>
                  <a:pt x="109175" y="840613"/>
                  <a:pt x="115110" y="843689"/>
                  <a:pt x="120193" y="843915"/>
                </a:cubicBezTo>
                <a:cubicBezTo>
                  <a:pt x="146210" y="845071"/>
                  <a:pt x="172263" y="845185"/>
                  <a:pt x="198298" y="845820"/>
                </a:cubicBezTo>
                <a:cubicBezTo>
                  <a:pt x="201395" y="846439"/>
                  <a:pt x="216816" y="849630"/>
                  <a:pt x="219253" y="849630"/>
                </a:cubicBezTo>
                <a:cubicBezTo>
                  <a:pt x="230067" y="849630"/>
                  <a:pt x="240843" y="848360"/>
                  <a:pt x="251638" y="847725"/>
                </a:cubicBezTo>
                <a:cubicBezTo>
                  <a:pt x="255448" y="848360"/>
                  <a:pt x="259321" y="848693"/>
                  <a:pt x="263068" y="849630"/>
                </a:cubicBezTo>
                <a:cubicBezTo>
                  <a:pt x="266964" y="850604"/>
                  <a:pt x="274498" y="853440"/>
                  <a:pt x="274498" y="853440"/>
                </a:cubicBezTo>
                <a:cubicBezTo>
                  <a:pt x="282118" y="852805"/>
                  <a:pt x="289779" y="852546"/>
                  <a:pt x="297358" y="851535"/>
                </a:cubicBezTo>
                <a:cubicBezTo>
                  <a:pt x="299348" y="851270"/>
                  <a:pt x="302438" y="851535"/>
                  <a:pt x="303073" y="849630"/>
                </a:cubicBezTo>
                <a:cubicBezTo>
                  <a:pt x="304097" y="846558"/>
                  <a:pt x="301953" y="843246"/>
                  <a:pt x="301168" y="840105"/>
                </a:cubicBezTo>
                <a:cubicBezTo>
                  <a:pt x="300681" y="838157"/>
                  <a:pt x="300517" y="835958"/>
                  <a:pt x="299263" y="834390"/>
                </a:cubicBezTo>
                <a:cubicBezTo>
                  <a:pt x="297833" y="832602"/>
                  <a:pt x="295596" y="831604"/>
                  <a:pt x="293548" y="830580"/>
                </a:cubicBezTo>
                <a:cubicBezTo>
                  <a:pt x="288228" y="827920"/>
                  <a:pt x="279412" y="827472"/>
                  <a:pt x="274498" y="826770"/>
                </a:cubicBezTo>
                <a:cubicBezTo>
                  <a:pt x="260795" y="822202"/>
                  <a:pt x="277907" y="827744"/>
                  <a:pt x="261163" y="822960"/>
                </a:cubicBezTo>
                <a:cubicBezTo>
                  <a:pt x="247495" y="819055"/>
                  <a:pt x="265288" y="823023"/>
                  <a:pt x="245923" y="819150"/>
                </a:cubicBezTo>
                <a:cubicBezTo>
                  <a:pt x="235763" y="819785"/>
                  <a:pt x="225567" y="819989"/>
                  <a:pt x="215443" y="821055"/>
                </a:cubicBezTo>
                <a:cubicBezTo>
                  <a:pt x="213446" y="821265"/>
                  <a:pt x="211736" y="822960"/>
                  <a:pt x="209728" y="822960"/>
                </a:cubicBezTo>
                <a:cubicBezTo>
                  <a:pt x="200815" y="822960"/>
                  <a:pt x="191948" y="821690"/>
                  <a:pt x="183058" y="821055"/>
                </a:cubicBezTo>
                <a:cubicBezTo>
                  <a:pt x="179248" y="819785"/>
                  <a:pt x="174970" y="819473"/>
                  <a:pt x="171628" y="817245"/>
                </a:cubicBezTo>
                <a:cubicBezTo>
                  <a:pt x="169723" y="815975"/>
                  <a:pt x="167961" y="814459"/>
                  <a:pt x="165913" y="813435"/>
                </a:cubicBezTo>
                <a:cubicBezTo>
                  <a:pt x="163180" y="812069"/>
                  <a:pt x="155019" y="810235"/>
                  <a:pt x="152578" y="809625"/>
                </a:cubicBezTo>
                <a:cubicBezTo>
                  <a:pt x="141595" y="802303"/>
                  <a:pt x="152190" y="808642"/>
                  <a:pt x="141148" y="803910"/>
                </a:cubicBezTo>
                <a:cubicBezTo>
                  <a:pt x="138538" y="802791"/>
                  <a:pt x="136222" y="800998"/>
                  <a:pt x="133528" y="800100"/>
                </a:cubicBezTo>
                <a:cubicBezTo>
                  <a:pt x="122308" y="796360"/>
                  <a:pt x="89357" y="796372"/>
                  <a:pt x="87808" y="796290"/>
                </a:cubicBezTo>
                <a:cubicBezTo>
                  <a:pt x="85268" y="795655"/>
                  <a:pt x="82333" y="795886"/>
                  <a:pt x="80188" y="794385"/>
                </a:cubicBezTo>
                <a:cubicBezTo>
                  <a:pt x="72991" y="789347"/>
                  <a:pt x="68174" y="782176"/>
                  <a:pt x="63043" y="775335"/>
                </a:cubicBezTo>
                <a:cubicBezTo>
                  <a:pt x="64948" y="774065"/>
                  <a:pt x="66500" y="771901"/>
                  <a:pt x="68758" y="771525"/>
                </a:cubicBezTo>
                <a:cubicBezTo>
                  <a:pt x="70739" y="771195"/>
                  <a:pt x="72542" y="772878"/>
                  <a:pt x="74473" y="773430"/>
                </a:cubicBezTo>
                <a:cubicBezTo>
                  <a:pt x="76990" y="774149"/>
                  <a:pt x="79553" y="774700"/>
                  <a:pt x="82093" y="775335"/>
                </a:cubicBezTo>
                <a:lnTo>
                  <a:pt x="99238" y="786765"/>
                </a:lnTo>
                <a:lnTo>
                  <a:pt x="104953" y="790575"/>
                </a:lnTo>
                <a:cubicBezTo>
                  <a:pt x="106858" y="791845"/>
                  <a:pt x="108496" y="793661"/>
                  <a:pt x="110668" y="794385"/>
                </a:cubicBezTo>
                <a:cubicBezTo>
                  <a:pt x="112573" y="795020"/>
                  <a:pt x="114452" y="795738"/>
                  <a:pt x="116383" y="796290"/>
                </a:cubicBezTo>
                <a:cubicBezTo>
                  <a:pt x="118900" y="797009"/>
                  <a:pt x="121387" y="798096"/>
                  <a:pt x="124003" y="798195"/>
                </a:cubicBezTo>
                <a:cubicBezTo>
                  <a:pt x="155102" y="799369"/>
                  <a:pt x="186233" y="799465"/>
                  <a:pt x="217348" y="800100"/>
                </a:cubicBezTo>
                <a:cubicBezTo>
                  <a:pt x="231282" y="803583"/>
                  <a:pt x="227792" y="803564"/>
                  <a:pt x="249733" y="800100"/>
                </a:cubicBezTo>
                <a:cubicBezTo>
                  <a:pt x="253700" y="799474"/>
                  <a:pt x="261163" y="796290"/>
                  <a:pt x="261163" y="796290"/>
                </a:cubicBezTo>
                <a:cubicBezTo>
                  <a:pt x="264338" y="796925"/>
                  <a:pt x="267564" y="797343"/>
                  <a:pt x="270688" y="798195"/>
                </a:cubicBezTo>
                <a:cubicBezTo>
                  <a:pt x="274563" y="799252"/>
                  <a:pt x="282118" y="802005"/>
                  <a:pt x="282118" y="802005"/>
                </a:cubicBezTo>
                <a:cubicBezTo>
                  <a:pt x="287198" y="801370"/>
                  <a:pt x="292419" y="801447"/>
                  <a:pt x="297358" y="800100"/>
                </a:cubicBezTo>
                <a:cubicBezTo>
                  <a:pt x="301770" y="798897"/>
                  <a:pt x="305011" y="794318"/>
                  <a:pt x="306883" y="790575"/>
                </a:cubicBezTo>
                <a:cubicBezTo>
                  <a:pt x="307781" y="788779"/>
                  <a:pt x="308153" y="786765"/>
                  <a:pt x="308788" y="784860"/>
                </a:cubicBezTo>
                <a:cubicBezTo>
                  <a:pt x="307518" y="782955"/>
                  <a:pt x="306766" y="780575"/>
                  <a:pt x="304978" y="779145"/>
                </a:cubicBezTo>
                <a:cubicBezTo>
                  <a:pt x="303709" y="778130"/>
                  <a:pt x="292175" y="775487"/>
                  <a:pt x="291643" y="775335"/>
                </a:cubicBezTo>
                <a:cubicBezTo>
                  <a:pt x="289712" y="774783"/>
                  <a:pt x="287859" y="773982"/>
                  <a:pt x="285928" y="773430"/>
                </a:cubicBezTo>
                <a:cubicBezTo>
                  <a:pt x="283411" y="772711"/>
                  <a:pt x="280825" y="772244"/>
                  <a:pt x="278308" y="771525"/>
                </a:cubicBezTo>
                <a:cubicBezTo>
                  <a:pt x="276377" y="770973"/>
                  <a:pt x="274530" y="770148"/>
                  <a:pt x="272593" y="769620"/>
                </a:cubicBezTo>
                <a:cubicBezTo>
                  <a:pt x="267541" y="768242"/>
                  <a:pt x="262433" y="767080"/>
                  <a:pt x="257353" y="765810"/>
                </a:cubicBezTo>
                <a:cubicBezTo>
                  <a:pt x="254813" y="765175"/>
                  <a:pt x="252217" y="764733"/>
                  <a:pt x="249733" y="763905"/>
                </a:cubicBezTo>
                <a:lnTo>
                  <a:pt x="244018" y="762000"/>
                </a:lnTo>
                <a:cubicBezTo>
                  <a:pt x="231809" y="762763"/>
                  <a:pt x="219196" y="760936"/>
                  <a:pt x="207823" y="765810"/>
                </a:cubicBezTo>
                <a:cubicBezTo>
                  <a:pt x="205213" y="766929"/>
                  <a:pt x="202743" y="768350"/>
                  <a:pt x="200203" y="769620"/>
                </a:cubicBezTo>
                <a:cubicBezTo>
                  <a:pt x="183693" y="768985"/>
                  <a:pt x="166997" y="770266"/>
                  <a:pt x="150673" y="767715"/>
                </a:cubicBezTo>
                <a:cubicBezTo>
                  <a:pt x="146149" y="767008"/>
                  <a:pt x="139243" y="760095"/>
                  <a:pt x="139243" y="760095"/>
                </a:cubicBezTo>
                <a:cubicBezTo>
                  <a:pt x="138608" y="758190"/>
                  <a:pt x="138592" y="755948"/>
                  <a:pt x="137338" y="754380"/>
                </a:cubicBezTo>
                <a:cubicBezTo>
                  <a:pt x="133663" y="749786"/>
                  <a:pt x="127173" y="749588"/>
                  <a:pt x="122098" y="748665"/>
                </a:cubicBezTo>
                <a:cubicBezTo>
                  <a:pt x="107656" y="746039"/>
                  <a:pt x="109088" y="746602"/>
                  <a:pt x="91618" y="744855"/>
                </a:cubicBezTo>
                <a:cubicBezTo>
                  <a:pt x="87088" y="743345"/>
                  <a:pt x="83067" y="741842"/>
                  <a:pt x="78283" y="741045"/>
                </a:cubicBezTo>
                <a:cubicBezTo>
                  <a:pt x="73233" y="740203"/>
                  <a:pt x="68123" y="739775"/>
                  <a:pt x="63043" y="739140"/>
                </a:cubicBezTo>
                <a:cubicBezTo>
                  <a:pt x="54620" y="736332"/>
                  <a:pt x="44695" y="733890"/>
                  <a:pt x="76378" y="735330"/>
                </a:cubicBezTo>
                <a:cubicBezTo>
                  <a:pt x="84095" y="735681"/>
                  <a:pt x="91909" y="736697"/>
                  <a:pt x="99238" y="739140"/>
                </a:cubicBezTo>
                <a:cubicBezTo>
                  <a:pt x="102965" y="740382"/>
                  <a:pt x="108835" y="742501"/>
                  <a:pt x="112573" y="742950"/>
                </a:cubicBezTo>
                <a:cubicBezTo>
                  <a:pt x="125873" y="744546"/>
                  <a:pt x="152578" y="746760"/>
                  <a:pt x="152578" y="746760"/>
                </a:cubicBezTo>
                <a:cubicBezTo>
                  <a:pt x="210237" y="742325"/>
                  <a:pt x="138653" y="746760"/>
                  <a:pt x="213538" y="746760"/>
                </a:cubicBezTo>
                <a:cubicBezTo>
                  <a:pt x="223084" y="746760"/>
                  <a:pt x="232588" y="745490"/>
                  <a:pt x="242113" y="744855"/>
                </a:cubicBezTo>
                <a:cubicBezTo>
                  <a:pt x="267776" y="736301"/>
                  <a:pt x="233431" y="747015"/>
                  <a:pt x="306883" y="744855"/>
                </a:cubicBezTo>
                <a:cubicBezTo>
                  <a:pt x="309172" y="744788"/>
                  <a:pt x="310693" y="742315"/>
                  <a:pt x="312598" y="741045"/>
                </a:cubicBezTo>
                <a:cubicBezTo>
                  <a:pt x="309514" y="728710"/>
                  <a:pt x="313085" y="737438"/>
                  <a:pt x="304978" y="727710"/>
                </a:cubicBezTo>
                <a:cubicBezTo>
                  <a:pt x="298350" y="719756"/>
                  <a:pt x="304835" y="723217"/>
                  <a:pt x="295453" y="720090"/>
                </a:cubicBezTo>
                <a:cubicBezTo>
                  <a:pt x="288468" y="720725"/>
                  <a:pt x="281512" y="721995"/>
                  <a:pt x="274498" y="721995"/>
                </a:cubicBezTo>
                <a:cubicBezTo>
                  <a:pt x="245760" y="721995"/>
                  <a:pt x="229939" y="720345"/>
                  <a:pt x="204013" y="718185"/>
                </a:cubicBezTo>
                <a:cubicBezTo>
                  <a:pt x="201473" y="717550"/>
                  <a:pt x="198910" y="716999"/>
                  <a:pt x="196393" y="716280"/>
                </a:cubicBezTo>
                <a:cubicBezTo>
                  <a:pt x="194462" y="715728"/>
                  <a:pt x="192638" y="714811"/>
                  <a:pt x="190678" y="714375"/>
                </a:cubicBezTo>
                <a:cubicBezTo>
                  <a:pt x="182496" y="712557"/>
                  <a:pt x="172082" y="711718"/>
                  <a:pt x="164008" y="710565"/>
                </a:cubicBezTo>
                <a:cubicBezTo>
                  <a:pt x="160184" y="710019"/>
                  <a:pt x="156428" y="708968"/>
                  <a:pt x="152578" y="708660"/>
                </a:cubicBezTo>
                <a:cubicBezTo>
                  <a:pt x="140535" y="707697"/>
                  <a:pt x="128448" y="707390"/>
                  <a:pt x="116383" y="706755"/>
                </a:cubicBezTo>
                <a:cubicBezTo>
                  <a:pt x="106042" y="705031"/>
                  <a:pt x="97316" y="703889"/>
                  <a:pt x="87808" y="699135"/>
                </a:cubicBezTo>
                <a:cubicBezTo>
                  <a:pt x="78829" y="694645"/>
                  <a:pt x="84330" y="695657"/>
                  <a:pt x="76378" y="687705"/>
                </a:cubicBezTo>
                <a:cubicBezTo>
                  <a:pt x="70919" y="682246"/>
                  <a:pt x="71146" y="685089"/>
                  <a:pt x="64948" y="681990"/>
                </a:cubicBezTo>
                <a:cubicBezTo>
                  <a:pt x="51555" y="675293"/>
                  <a:pt x="69023" y="679812"/>
                  <a:pt x="47803" y="676275"/>
                </a:cubicBezTo>
                <a:cubicBezTo>
                  <a:pt x="40975" y="671723"/>
                  <a:pt x="34678" y="668712"/>
                  <a:pt x="55423" y="674370"/>
                </a:cubicBezTo>
                <a:cubicBezTo>
                  <a:pt x="58163" y="675117"/>
                  <a:pt x="60349" y="677282"/>
                  <a:pt x="63043" y="678180"/>
                </a:cubicBezTo>
                <a:cubicBezTo>
                  <a:pt x="66115" y="679204"/>
                  <a:pt x="69393" y="679450"/>
                  <a:pt x="72568" y="680085"/>
                </a:cubicBezTo>
                <a:cubicBezTo>
                  <a:pt x="88946" y="691004"/>
                  <a:pt x="68224" y="677913"/>
                  <a:pt x="83998" y="685800"/>
                </a:cubicBezTo>
                <a:cubicBezTo>
                  <a:pt x="95052" y="691327"/>
                  <a:pt x="83974" y="688410"/>
                  <a:pt x="97333" y="693420"/>
                </a:cubicBezTo>
                <a:cubicBezTo>
                  <a:pt x="99784" y="694339"/>
                  <a:pt x="102413" y="694690"/>
                  <a:pt x="104953" y="695325"/>
                </a:cubicBezTo>
                <a:lnTo>
                  <a:pt x="207823" y="693420"/>
                </a:lnTo>
                <a:cubicBezTo>
                  <a:pt x="210440" y="693330"/>
                  <a:pt x="212825" y="691515"/>
                  <a:pt x="215443" y="691515"/>
                </a:cubicBezTo>
                <a:cubicBezTo>
                  <a:pt x="224989" y="691515"/>
                  <a:pt x="234493" y="692785"/>
                  <a:pt x="244018" y="693420"/>
                </a:cubicBezTo>
                <a:cubicBezTo>
                  <a:pt x="246558" y="694055"/>
                  <a:pt x="249187" y="694406"/>
                  <a:pt x="251638" y="695325"/>
                </a:cubicBezTo>
                <a:cubicBezTo>
                  <a:pt x="254297" y="696322"/>
                  <a:pt x="256424" y="698958"/>
                  <a:pt x="259258" y="699135"/>
                </a:cubicBezTo>
                <a:cubicBezTo>
                  <a:pt x="272470" y="699961"/>
                  <a:pt x="281394" y="696946"/>
                  <a:pt x="293548" y="695325"/>
                </a:cubicBezTo>
                <a:cubicBezTo>
                  <a:pt x="299248" y="694565"/>
                  <a:pt x="304978" y="694055"/>
                  <a:pt x="310693" y="693420"/>
                </a:cubicBezTo>
                <a:cubicBezTo>
                  <a:pt x="310058" y="690880"/>
                  <a:pt x="309959" y="688142"/>
                  <a:pt x="308788" y="685800"/>
                </a:cubicBezTo>
                <a:cubicBezTo>
                  <a:pt x="306740" y="681704"/>
                  <a:pt x="302616" y="678714"/>
                  <a:pt x="301168" y="674370"/>
                </a:cubicBezTo>
                <a:cubicBezTo>
                  <a:pt x="300533" y="672465"/>
                  <a:pt x="301249" y="668949"/>
                  <a:pt x="299263" y="668655"/>
                </a:cubicBezTo>
                <a:cubicBezTo>
                  <a:pt x="282919" y="666234"/>
                  <a:pt x="266243" y="667385"/>
                  <a:pt x="249733" y="666750"/>
                </a:cubicBezTo>
                <a:cubicBezTo>
                  <a:pt x="247193" y="666115"/>
                  <a:pt x="244708" y="665191"/>
                  <a:pt x="242113" y="664845"/>
                </a:cubicBezTo>
                <a:cubicBezTo>
                  <a:pt x="235161" y="663918"/>
                  <a:pt x="228005" y="664462"/>
                  <a:pt x="221158" y="662940"/>
                </a:cubicBezTo>
                <a:cubicBezTo>
                  <a:pt x="211831" y="660867"/>
                  <a:pt x="205170" y="654701"/>
                  <a:pt x="196393" y="651510"/>
                </a:cubicBezTo>
                <a:cubicBezTo>
                  <a:pt x="193350" y="650403"/>
                  <a:pt x="190043" y="650240"/>
                  <a:pt x="186868" y="649605"/>
                </a:cubicBezTo>
                <a:cubicBezTo>
                  <a:pt x="184328" y="647700"/>
                  <a:pt x="182238" y="644958"/>
                  <a:pt x="179248" y="643890"/>
                </a:cubicBezTo>
                <a:cubicBezTo>
                  <a:pt x="165215" y="638878"/>
                  <a:pt x="140579" y="638926"/>
                  <a:pt x="127813" y="638175"/>
                </a:cubicBezTo>
                <a:lnTo>
                  <a:pt x="116383" y="634365"/>
                </a:lnTo>
                <a:lnTo>
                  <a:pt x="110668" y="632460"/>
                </a:lnTo>
                <a:cubicBezTo>
                  <a:pt x="108128" y="630555"/>
                  <a:pt x="105979" y="627966"/>
                  <a:pt x="103048" y="626745"/>
                </a:cubicBezTo>
                <a:cubicBezTo>
                  <a:pt x="95936" y="623782"/>
                  <a:pt x="85975" y="622953"/>
                  <a:pt x="78283" y="621030"/>
                </a:cubicBezTo>
                <a:cubicBezTo>
                  <a:pt x="76335" y="620543"/>
                  <a:pt x="74516" y="619612"/>
                  <a:pt x="72568" y="619125"/>
                </a:cubicBezTo>
                <a:cubicBezTo>
                  <a:pt x="62863" y="616699"/>
                  <a:pt x="56567" y="616500"/>
                  <a:pt x="45898" y="615315"/>
                </a:cubicBezTo>
                <a:cubicBezTo>
                  <a:pt x="43993" y="614045"/>
                  <a:pt x="42327" y="612309"/>
                  <a:pt x="40183" y="611505"/>
                </a:cubicBezTo>
                <a:cubicBezTo>
                  <a:pt x="37151" y="610368"/>
                  <a:pt x="33819" y="610302"/>
                  <a:pt x="30658" y="609600"/>
                </a:cubicBezTo>
                <a:cubicBezTo>
                  <a:pt x="14475" y="606004"/>
                  <a:pt x="32668" y="608899"/>
                  <a:pt x="7798" y="605790"/>
                </a:cubicBezTo>
                <a:cubicBezTo>
                  <a:pt x="-9340" y="594365"/>
                  <a:pt x="1630" y="603312"/>
                  <a:pt x="42088" y="600075"/>
                </a:cubicBezTo>
                <a:cubicBezTo>
                  <a:pt x="45235" y="599823"/>
                  <a:pt x="52149" y="597356"/>
                  <a:pt x="55423" y="596265"/>
                </a:cubicBezTo>
                <a:cubicBezTo>
                  <a:pt x="56548" y="596390"/>
                  <a:pt x="80236" y="598707"/>
                  <a:pt x="83998" y="600075"/>
                </a:cubicBezTo>
                <a:cubicBezTo>
                  <a:pt x="87478" y="601340"/>
                  <a:pt x="90211" y="604134"/>
                  <a:pt x="93523" y="605790"/>
                </a:cubicBezTo>
                <a:cubicBezTo>
                  <a:pt x="95319" y="606688"/>
                  <a:pt x="97392" y="606904"/>
                  <a:pt x="99238" y="607695"/>
                </a:cubicBezTo>
                <a:cubicBezTo>
                  <a:pt x="101848" y="608814"/>
                  <a:pt x="104263" y="610352"/>
                  <a:pt x="106858" y="611505"/>
                </a:cubicBezTo>
                <a:cubicBezTo>
                  <a:pt x="111090" y="613386"/>
                  <a:pt x="123735" y="618251"/>
                  <a:pt x="127813" y="619125"/>
                </a:cubicBezTo>
                <a:cubicBezTo>
                  <a:pt x="132819" y="620198"/>
                  <a:pt x="137973" y="620395"/>
                  <a:pt x="143053" y="621030"/>
                </a:cubicBezTo>
                <a:cubicBezTo>
                  <a:pt x="152999" y="627660"/>
                  <a:pt x="144350" y="622942"/>
                  <a:pt x="158293" y="626745"/>
                </a:cubicBezTo>
                <a:cubicBezTo>
                  <a:pt x="162168" y="627802"/>
                  <a:pt x="165827" y="629581"/>
                  <a:pt x="169723" y="630555"/>
                </a:cubicBezTo>
                <a:lnTo>
                  <a:pt x="177343" y="632460"/>
                </a:lnTo>
                <a:cubicBezTo>
                  <a:pt x="182498" y="635897"/>
                  <a:pt x="184636" y="637663"/>
                  <a:pt x="190678" y="640080"/>
                </a:cubicBezTo>
                <a:cubicBezTo>
                  <a:pt x="194407" y="641572"/>
                  <a:pt x="198379" y="642398"/>
                  <a:pt x="202108" y="643890"/>
                </a:cubicBezTo>
                <a:cubicBezTo>
                  <a:pt x="224887" y="653002"/>
                  <a:pt x="214670" y="649347"/>
                  <a:pt x="232588" y="655320"/>
                </a:cubicBezTo>
                <a:cubicBezTo>
                  <a:pt x="234493" y="655955"/>
                  <a:pt x="236322" y="656895"/>
                  <a:pt x="238303" y="657225"/>
                </a:cubicBezTo>
                <a:cubicBezTo>
                  <a:pt x="242113" y="657860"/>
                  <a:pt x="245986" y="658193"/>
                  <a:pt x="249733" y="659130"/>
                </a:cubicBezTo>
                <a:cubicBezTo>
                  <a:pt x="279922" y="666677"/>
                  <a:pt x="242684" y="659860"/>
                  <a:pt x="272593" y="664845"/>
                </a:cubicBezTo>
                <a:cubicBezTo>
                  <a:pt x="279578" y="664210"/>
                  <a:pt x="286605" y="663932"/>
                  <a:pt x="293548" y="662940"/>
                </a:cubicBezTo>
                <a:cubicBezTo>
                  <a:pt x="295536" y="662656"/>
                  <a:pt x="300377" y="662706"/>
                  <a:pt x="299263" y="661035"/>
                </a:cubicBezTo>
                <a:cubicBezTo>
                  <a:pt x="297366" y="658190"/>
                  <a:pt x="292913" y="658495"/>
                  <a:pt x="289738" y="657225"/>
                </a:cubicBezTo>
                <a:cubicBezTo>
                  <a:pt x="269949" y="659204"/>
                  <a:pt x="263952" y="660865"/>
                  <a:pt x="242113" y="657225"/>
                </a:cubicBezTo>
                <a:cubicBezTo>
                  <a:pt x="239855" y="656849"/>
                  <a:pt x="238490" y="654345"/>
                  <a:pt x="236398" y="653415"/>
                </a:cubicBezTo>
                <a:cubicBezTo>
                  <a:pt x="232728" y="651784"/>
                  <a:pt x="228310" y="651833"/>
                  <a:pt x="224968" y="649605"/>
                </a:cubicBezTo>
                <a:cubicBezTo>
                  <a:pt x="217582" y="644681"/>
                  <a:pt x="221425" y="646519"/>
                  <a:pt x="213538" y="643890"/>
                </a:cubicBezTo>
                <a:cubicBezTo>
                  <a:pt x="216078" y="643255"/>
                  <a:pt x="218553" y="641724"/>
                  <a:pt x="221158" y="641985"/>
                </a:cubicBezTo>
                <a:cubicBezTo>
                  <a:pt x="225154" y="642385"/>
                  <a:pt x="228778" y="644525"/>
                  <a:pt x="232588" y="645795"/>
                </a:cubicBezTo>
                <a:cubicBezTo>
                  <a:pt x="241375" y="648724"/>
                  <a:pt x="236334" y="647306"/>
                  <a:pt x="247828" y="649605"/>
                </a:cubicBezTo>
                <a:cubicBezTo>
                  <a:pt x="263068" y="648970"/>
                  <a:pt x="278334" y="648787"/>
                  <a:pt x="293548" y="647700"/>
                </a:cubicBezTo>
                <a:cubicBezTo>
                  <a:pt x="296160" y="647513"/>
                  <a:pt x="300340" y="648279"/>
                  <a:pt x="301168" y="645795"/>
                </a:cubicBezTo>
                <a:cubicBezTo>
                  <a:pt x="301892" y="643623"/>
                  <a:pt x="297557" y="642887"/>
                  <a:pt x="295453" y="641985"/>
                </a:cubicBezTo>
                <a:cubicBezTo>
                  <a:pt x="293047" y="640954"/>
                  <a:pt x="290284" y="640999"/>
                  <a:pt x="287833" y="640080"/>
                </a:cubicBezTo>
                <a:cubicBezTo>
                  <a:pt x="285174" y="639083"/>
                  <a:pt x="282933" y="637086"/>
                  <a:pt x="280213" y="636270"/>
                </a:cubicBezTo>
                <a:cubicBezTo>
                  <a:pt x="276513" y="635160"/>
                  <a:pt x="272571" y="635123"/>
                  <a:pt x="268783" y="634365"/>
                </a:cubicBezTo>
                <a:cubicBezTo>
                  <a:pt x="266216" y="633852"/>
                  <a:pt x="263730" y="632973"/>
                  <a:pt x="261163" y="632460"/>
                </a:cubicBezTo>
                <a:cubicBezTo>
                  <a:pt x="257375" y="631702"/>
                  <a:pt x="253504" y="631393"/>
                  <a:pt x="249733" y="630555"/>
                </a:cubicBezTo>
                <a:cubicBezTo>
                  <a:pt x="247773" y="630119"/>
                  <a:pt x="245978" y="629086"/>
                  <a:pt x="244018" y="628650"/>
                </a:cubicBezTo>
                <a:cubicBezTo>
                  <a:pt x="240247" y="627812"/>
                  <a:pt x="236376" y="627503"/>
                  <a:pt x="232588" y="626745"/>
                </a:cubicBezTo>
                <a:cubicBezTo>
                  <a:pt x="209032" y="622034"/>
                  <a:pt x="241607" y="628308"/>
                  <a:pt x="217348" y="621030"/>
                </a:cubicBezTo>
                <a:cubicBezTo>
                  <a:pt x="213648" y="619920"/>
                  <a:pt x="209728" y="619760"/>
                  <a:pt x="205918" y="619125"/>
                </a:cubicBezTo>
                <a:cubicBezTo>
                  <a:pt x="203005" y="617960"/>
                  <a:pt x="194660" y="614405"/>
                  <a:pt x="190678" y="613410"/>
                </a:cubicBezTo>
                <a:cubicBezTo>
                  <a:pt x="187537" y="612625"/>
                  <a:pt x="184277" y="612357"/>
                  <a:pt x="181153" y="611505"/>
                </a:cubicBezTo>
                <a:cubicBezTo>
                  <a:pt x="177278" y="610448"/>
                  <a:pt x="173570" y="608849"/>
                  <a:pt x="169723" y="607695"/>
                </a:cubicBezTo>
                <a:cubicBezTo>
                  <a:pt x="167215" y="606943"/>
                  <a:pt x="164587" y="606618"/>
                  <a:pt x="162103" y="605790"/>
                </a:cubicBezTo>
                <a:cubicBezTo>
                  <a:pt x="158859" y="604709"/>
                  <a:pt x="155798" y="603130"/>
                  <a:pt x="152578" y="601980"/>
                </a:cubicBezTo>
                <a:cubicBezTo>
                  <a:pt x="131775" y="594550"/>
                  <a:pt x="141010" y="599983"/>
                  <a:pt x="129718" y="592455"/>
                </a:cubicBezTo>
                <a:cubicBezTo>
                  <a:pt x="128448" y="590550"/>
                  <a:pt x="127696" y="588170"/>
                  <a:pt x="125908" y="586740"/>
                </a:cubicBezTo>
                <a:cubicBezTo>
                  <a:pt x="121222" y="582991"/>
                  <a:pt x="111612" y="586551"/>
                  <a:pt x="129718" y="582930"/>
                </a:cubicBezTo>
                <a:cubicBezTo>
                  <a:pt x="132258" y="584835"/>
                  <a:pt x="134696" y="586884"/>
                  <a:pt x="137338" y="588645"/>
                </a:cubicBezTo>
                <a:cubicBezTo>
                  <a:pt x="140419" y="590699"/>
                  <a:pt x="143901" y="592138"/>
                  <a:pt x="146863" y="594360"/>
                </a:cubicBezTo>
                <a:cubicBezTo>
                  <a:pt x="152966" y="598937"/>
                  <a:pt x="151383" y="600923"/>
                  <a:pt x="158293" y="603885"/>
                </a:cubicBezTo>
                <a:cubicBezTo>
                  <a:pt x="160699" y="604916"/>
                  <a:pt x="163429" y="604962"/>
                  <a:pt x="165913" y="605790"/>
                </a:cubicBezTo>
                <a:cubicBezTo>
                  <a:pt x="187954" y="613137"/>
                  <a:pt x="161829" y="609396"/>
                  <a:pt x="204013" y="611505"/>
                </a:cubicBezTo>
                <a:lnTo>
                  <a:pt x="251638" y="613410"/>
                </a:lnTo>
                <a:cubicBezTo>
                  <a:pt x="254813" y="614680"/>
                  <a:pt x="258038" y="615831"/>
                  <a:pt x="261163" y="617220"/>
                </a:cubicBezTo>
                <a:cubicBezTo>
                  <a:pt x="263758" y="618373"/>
                  <a:pt x="266146" y="619975"/>
                  <a:pt x="268783" y="621030"/>
                </a:cubicBezTo>
                <a:cubicBezTo>
                  <a:pt x="272512" y="622522"/>
                  <a:pt x="280213" y="624840"/>
                  <a:pt x="280213" y="624840"/>
                </a:cubicBezTo>
                <a:cubicBezTo>
                  <a:pt x="287198" y="624205"/>
                  <a:pt x="294225" y="623927"/>
                  <a:pt x="301168" y="622935"/>
                </a:cubicBezTo>
                <a:cubicBezTo>
                  <a:pt x="303156" y="622651"/>
                  <a:pt x="305629" y="622598"/>
                  <a:pt x="306883" y="621030"/>
                </a:cubicBezTo>
                <a:cubicBezTo>
                  <a:pt x="308519" y="618986"/>
                  <a:pt x="308153" y="615950"/>
                  <a:pt x="308788" y="613410"/>
                </a:cubicBezTo>
                <a:cubicBezTo>
                  <a:pt x="308153" y="611505"/>
                  <a:pt x="307858" y="609450"/>
                  <a:pt x="306883" y="607695"/>
                </a:cubicBezTo>
                <a:cubicBezTo>
                  <a:pt x="304659" y="603692"/>
                  <a:pt x="299263" y="596265"/>
                  <a:pt x="299263" y="596265"/>
                </a:cubicBezTo>
                <a:cubicBezTo>
                  <a:pt x="298628" y="593725"/>
                  <a:pt x="299578" y="590033"/>
                  <a:pt x="297358" y="588645"/>
                </a:cubicBezTo>
                <a:cubicBezTo>
                  <a:pt x="293550" y="586265"/>
                  <a:pt x="288324" y="588030"/>
                  <a:pt x="284023" y="586740"/>
                </a:cubicBezTo>
                <a:cubicBezTo>
                  <a:pt x="278357" y="585040"/>
                  <a:pt x="277232" y="580307"/>
                  <a:pt x="272593" y="577215"/>
                </a:cubicBezTo>
                <a:cubicBezTo>
                  <a:pt x="270922" y="576101"/>
                  <a:pt x="268783" y="575945"/>
                  <a:pt x="266878" y="575310"/>
                </a:cubicBezTo>
                <a:cubicBezTo>
                  <a:pt x="265608" y="572770"/>
                  <a:pt x="264065" y="570349"/>
                  <a:pt x="263068" y="567690"/>
                </a:cubicBezTo>
                <a:cubicBezTo>
                  <a:pt x="262149" y="565239"/>
                  <a:pt x="262615" y="562248"/>
                  <a:pt x="261163" y="560070"/>
                </a:cubicBezTo>
                <a:cubicBezTo>
                  <a:pt x="259893" y="558165"/>
                  <a:pt x="257496" y="557284"/>
                  <a:pt x="255448" y="556260"/>
                </a:cubicBezTo>
                <a:cubicBezTo>
                  <a:pt x="250128" y="553600"/>
                  <a:pt x="241312" y="553152"/>
                  <a:pt x="236398" y="552450"/>
                </a:cubicBezTo>
                <a:cubicBezTo>
                  <a:pt x="226342" y="549098"/>
                  <a:pt x="229489" y="549703"/>
                  <a:pt x="213538" y="548640"/>
                </a:cubicBezTo>
                <a:cubicBezTo>
                  <a:pt x="200217" y="547752"/>
                  <a:pt x="186868" y="547370"/>
                  <a:pt x="173533" y="546735"/>
                </a:cubicBezTo>
                <a:cubicBezTo>
                  <a:pt x="165913" y="545465"/>
                  <a:pt x="158248" y="544440"/>
                  <a:pt x="150673" y="542925"/>
                </a:cubicBezTo>
                <a:cubicBezTo>
                  <a:pt x="147498" y="542290"/>
                  <a:pt x="144370" y="541342"/>
                  <a:pt x="141148" y="541020"/>
                </a:cubicBezTo>
                <a:cubicBezTo>
                  <a:pt x="131649" y="540070"/>
                  <a:pt x="122098" y="539750"/>
                  <a:pt x="112573" y="539115"/>
                </a:cubicBezTo>
                <a:cubicBezTo>
                  <a:pt x="109398" y="538480"/>
                  <a:pt x="106209" y="537912"/>
                  <a:pt x="103048" y="537210"/>
                </a:cubicBezTo>
                <a:cubicBezTo>
                  <a:pt x="100492" y="536642"/>
                  <a:pt x="98011" y="535735"/>
                  <a:pt x="95428" y="535305"/>
                </a:cubicBezTo>
                <a:cubicBezTo>
                  <a:pt x="90378" y="534463"/>
                  <a:pt x="85268" y="534035"/>
                  <a:pt x="80188" y="533400"/>
                </a:cubicBezTo>
                <a:cubicBezTo>
                  <a:pt x="76378" y="532130"/>
                  <a:pt x="72100" y="531818"/>
                  <a:pt x="68758" y="529590"/>
                </a:cubicBezTo>
                <a:cubicBezTo>
                  <a:pt x="66853" y="528320"/>
                  <a:pt x="64802" y="527246"/>
                  <a:pt x="63043" y="525780"/>
                </a:cubicBezTo>
                <a:cubicBezTo>
                  <a:pt x="60973" y="524055"/>
                  <a:pt x="59570" y="521559"/>
                  <a:pt x="57328" y="520065"/>
                </a:cubicBezTo>
                <a:cubicBezTo>
                  <a:pt x="55657" y="518951"/>
                  <a:pt x="53518" y="518795"/>
                  <a:pt x="51613" y="518160"/>
                </a:cubicBezTo>
                <a:cubicBezTo>
                  <a:pt x="48438" y="515620"/>
                  <a:pt x="45341" y="512980"/>
                  <a:pt x="42088" y="510540"/>
                </a:cubicBezTo>
                <a:cubicBezTo>
                  <a:pt x="40256" y="509166"/>
                  <a:pt x="37992" y="508349"/>
                  <a:pt x="36373" y="506730"/>
                </a:cubicBezTo>
                <a:cubicBezTo>
                  <a:pt x="34128" y="504485"/>
                  <a:pt x="32563" y="501650"/>
                  <a:pt x="30658" y="499110"/>
                </a:cubicBezTo>
                <a:cubicBezTo>
                  <a:pt x="33198" y="498475"/>
                  <a:pt x="35660" y="497205"/>
                  <a:pt x="38278" y="497205"/>
                </a:cubicBezTo>
                <a:cubicBezTo>
                  <a:pt x="45924" y="497205"/>
                  <a:pt x="53559" y="498099"/>
                  <a:pt x="61138" y="499110"/>
                </a:cubicBezTo>
                <a:cubicBezTo>
                  <a:pt x="63128" y="499375"/>
                  <a:pt x="64973" y="500310"/>
                  <a:pt x="66853" y="501015"/>
                </a:cubicBezTo>
                <a:cubicBezTo>
                  <a:pt x="70055" y="502216"/>
                  <a:pt x="73273" y="503392"/>
                  <a:pt x="76378" y="504825"/>
                </a:cubicBezTo>
                <a:cubicBezTo>
                  <a:pt x="81535" y="507205"/>
                  <a:pt x="86230" y="510649"/>
                  <a:pt x="91618" y="512445"/>
                </a:cubicBezTo>
                <a:cubicBezTo>
                  <a:pt x="93523" y="513080"/>
                  <a:pt x="95402" y="513798"/>
                  <a:pt x="97333" y="514350"/>
                </a:cubicBezTo>
                <a:cubicBezTo>
                  <a:pt x="99850" y="515069"/>
                  <a:pt x="102502" y="515336"/>
                  <a:pt x="104953" y="516255"/>
                </a:cubicBezTo>
                <a:cubicBezTo>
                  <a:pt x="107612" y="517252"/>
                  <a:pt x="109936" y="519010"/>
                  <a:pt x="112573" y="520065"/>
                </a:cubicBezTo>
                <a:cubicBezTo>
                  <a:pt x="116302" y="521557"/>
                  <a:pt x="120193" y="522605"/>
                  <a:pt x="124003" y="523875"/>
                </a:cubicBezTo>
                <a:cubicBezTo>
                  <a:pt x="125908" y="524510"/>
                  <a:pt x="127770" y="525293"/>
                  <a:pt x="129718" y="525780"/>
                </a:cubicBezTo>
                <a:cubicBezTo>
                  <a:pt x="132258" y="526415"/>
                  <a:pt x="134854" y="526857"/>
                  <a:pt x="137338" y="527685"/>
                </a:cubicBezTo>
                <a:cubicBezTo>
                  <a:pt x="140582" y="528766"/>
                  <a:pt x="143661" y="530294"/>
                  <a:pt x="146863" y="531495"/>
                </a:cubicBezTo>
                <a:cubicBezTo>
                  <a:pt x="154171" y="534236"/>
                  <a:pt x="151791" y="532903"/>
                  <a:pt x="160198" y="535305"/>
                </a:cubicBezTo>
                <a:cubicBezTo>
                  <a:pt x="162129" y="535857"/>
                  <a:pt x="163937" y="536851"/>
                  <a:pt x="165913" y="537210"/>
                </a:cubicBezTo>
                <a:cubicBezTo>
                  <a:pt x="170950" y="538126"/>
                  <a:pt x="176073" y="538480"/>
                  <a:pt x="181153" y="539115"/>
                </a:cubicBezTo>
                <a:cubicBezTo>
                  <a:pt x="217322" y="536704"/>
                  <a:pt x="239228" y="534349"/>
                  <a:pt x="280213" y="539115"/>
                </a:cubicBezTo>
                <a:cubicBezTo>
                  <a:pt x="284761" y="539644"/>
                  <a:pt x="287299" y="545287"/>
                  <a:pt x="291643" y="546735"/>
                </a:cubicBezTo>
                <a:lnTo>
                  <a:pt x="297358" y="548640"/>
                </a:lnTo>
                <a:cubicBezTo>
                  <a:pt x="299263" y="547370"/>
                  <a:pt x="301643" y="546618"/>
                  <a:pt x="303073" y="544830"/>
                </a:cubicBezTo>
                <a:cubicBezTo>
                  <a:pt x="304721" y="542771"/>
                  <a:pt x="306505" y="535459"/>
                  <a:pt x="303073" y="533400"/>
                </a:cubicBezTo>
                <a:cubicBezTo>
                  <a:pt x="294154" y="528049"/>
                  <a:pt x="282585" y="527207"/>
                  <a:pt x="272593" y="525780"/>
                </a:cubicBezTo>
                <a:cubicBezTo>
                  <a:pt x="270688" y="525145"/>
                  <a:pt x="268809" y="524427"/>
                  <a:pt x="266878" y="523875"/>
                </a:cubicBezTo>
                <a:cubicBezTo>
                  <a:pt x="264361" y="523156"/>
                  <a:pt x="261742" y="522798"/>
                  <a:pt x="259258" y="521970"/>
                </a:cubicBezTo>
                <a:cubicBezTo>
                  <a:pt x="256014" y="520889"/>
                  <a:pt x="252935" y="519361"/>
                  <a:pt x="249733" y="518160"/>
                </a:cubicBezTo>
                <a:cubicBezTo>
                  <a:pt x="247853" y="517455"/>
                  <a:pt x="245773" y="517230"/>
                  <a:pt x="244018" y="516255"/>
                </a:cubicBezTo>
                <a:cubicBezTo>
                  <a:pt x="240015" y="514031"/>
                  <a:pt x="236398" y="511175"/>
                  <a:pt x="232588" y="508635"/>
                </a:cubicBezTo>
                <a:cubicBezTo>
                  <a:pt x="230683" y="507365"/>
                  <a:pt x="229118" y="505274"/>
                  <a:pt x="226873" y="504825"/>
                </a:cubicBezTo>
                <a:lnTo>
                  <a:pt x="217348" y="502920"/>
                </a:lnTo>
                <a:cubicBezTo>
                  <a:pt x="204648" y="503555"/>
                  <a:pt x="191964" y="504825"/>
                  <a:pt x="179248" y="504825"/>
                </a:cubicBezTo>
                <a:cubicBezTo>
                  <a:pt x="135124" y="504825"/>
                  <a:pt x="144476" y="506609"/>
                  <a:pt x="122098" y="501015"/>
                </a:cubicBezTo>
                <a:cubicBezTo>
                  <a:pt x="117361" y="497857"/>
                  <a:pt x="114287" y="495467"/>
                  <a:pt x="108763" y="493395"/>
                </a:cubicBezTo>
                <a:cubicBezTo>
                  <a:pt x="106312" y="492476"/>
                  <a:pt x="103683" y="492125"/>
                  <a:pt x="101143" y="491490"/>
                </a:cubicBezTo>
                <a:cubicBezTo>
                  <a:pt x="99238" y="490220"/>
                  <a:pt x="97476" y="488704"/>
                  <a:pt x="95428" y="487680"/>
                </a:cubicBezTo>
                <a:cubicBezTo>
                  <a:pt x="93632" y="486782"/>
                  <a:pt x="91384" y="486889"/>
                  <a:pt x="89713" y="485775"/>
                </a:cubicBezTo>
                <a:cubicBezTo>
                  <a:pt x="72784" y="474489"/>
                  <a:pt x="96111" y="485020"/>
                  <a:pt x="76378" y="476250"/>
                </a:cubicBezTo>
                <a:cubicBezTo>
                  <a:pt x="73253" y="474861"/>
                  <a:pt x="70067" y="473609"/>
                  <a:pt x="66853" y="472440"/>
                </a:cubicBezTo>
                <a:cubicBezTo>
                  <a:pt x="63079" y="471068"/>
                  <a:pt x="58765" y="470858"/>
                  <a:pt x="55423" y="468630"/>
                </a:cubicBezTo>
                <a:cubicBezTo>
                  <a:pt x="47531" y="463369"/>
                  <a:pt x="50835" y="465005"/>
                  <a:pt x="40183" y="461010"/>
                </a:cubicBezTo>
                <a:cubicBezTo>
                  <a:pt x="38303" y="460305"/>
                  <a:pt x="32460" y="459105"/>
                  <a:pt x="34468" y="459105"/>
                </a:cubicBezTo>
                <a:cubicBezTo>
                  <a:pt x="38958" y="459105"/>
                  <a:pt x="43358" y="460375"/>
                  <a:pt x="47803" y="461010"/>
                </a:cubicBezTo>
                <a:cubicBezTo>
                  <a:pt x="50978" y="462280"/>
                  <a:pt x="54126" y="463619"/>
                  <a:pt x="57328" y="464820"/>
                </a:cubicBezTo>
                <a:cubicBezTo>
                  <a:pt x="59208" y="465525"/>
                  <a:pt x="61247" y="465827"/>
                  <a:pt x="63043" y="466725"/>
                </a:cubicBezTo>
                <a:cubicBezTo>
                  <a:pt x="65091" y="467749"/>
                  <a:pt x="66614" y="469731"/>
                  <a:pt x="68758" y="470535"/>
                </a:cubicBezTo>
                <a:cubicBezTo>
                  <a:pt x="71790" y="471672"/>
                  <a:pt x="75159" y="471588"/>
                  <a:pt x="78283" y="472440"/>
                </a:cubicBezTo>
                <a:cubicBezTo>
                  <a:pt x="84116" y="474031"/>
                  <a:pt x="91085" y="477262"/>
                  <a:pt x="97333" y="478155"/>
                </a:cubicBezTo>
                <a:cubicBezTo>
                  <a:pt x="112830" y="480369"/>
                  <a:pt x="136818" y="481195"/>
                  <a:pt x="150673" y="481965"/>
                </a:cubicBezTo>
                <a:cubicBezTo>
                  <a:pt x="181533" y="488137"/>
                  <a:pt x="139740" y="478354"/>
                  <a:pt x="167818" y="489585"/>
                </a:cubicBezTo>
                <a:cubicBezTo>
                  <a:pt x="171404" y="491020"/>
                  <a:pt x="175395" y="491224"/>
                  <a:pt x="179248" y="491490"/>
                </a:cubicBezTo>
                <a:cubicBezTo>
                  <a:pt x="193832" y="492496"/>
                  <a:pt x="208458" y="492760"/>
                  <a:pt x="223063" y="493395"/>
                </a:cubicBezTo>
                <a:cubicBezTo>
                  <a:pt x="226238" y="494665"/>
                  <a:pt x="229475" y="495790"/>
                  <a:pt x="232588" y="497205"/>
                </a:cubicBezTo>
                <a:cubicBezTo>
                  <a:pt x="236466" y="498968"/>
                  <a:pt x="240063" y="501338"/>
                  <a:pt x="244018" y="502920"/>
                </a:cubicBezTo>
                <a:cubicBezTo>
                  <a:pt x="246449" y="503892"/>
                  <a:pt x="249098" y="504190"/>
                  <a:pt x="251638" y="504825"/>
                </a:cubicBezTo>
                <a:cubicBezTo>
                  <a:pt x="258538" y="509425"/>
                  <a:pt x="258517" y="510540"/>
                  <a:pt x="268783" y="510540"/>
                </a:cubicBezTo>
                <a:cubicBezTo>
                  <a:pt x="270791" y="510540"/>
                  <a:pt x="272593" y="509270"/>
                  <a:pt x="274498" y="508635"/>
                </a:cubicBezTo>
                <a:cubicBezTo>
                  <a:pt x="272593" y="508000"/>
                  <a:pt x="270538" y="507705"/>
                  <a:pt x="268783" y="506730"/>
                </a:cubicBezTo>
                <a:cubicBezTo>
                  <a:pt x="264780" y="504506"/>
                  <a:pt x="257353" y="499110"/>
                  <a:pt x="257353" y="499110"/>
                </a:cubicBezTo>
                <a:cubicBezTo>
                  <a:pt x="247193" y="483870"/>
                  <a:pt x="260528" y="502285"/>
                  <a:pt x="247828" y="489585"/>
                </a:cubicBezTo>
                <a:cubicBezTo>
                  <a:pt x="245583" y="487340"/>
                  <a:pt x="244486" y="484074"/>
                  <a:pt x="242113" y="481965"/>
                </a:cubicBezTo>
                <a:cubicBezTo>
                  <a:pt x="232248" y="473196"/>
                  <a:pt x="226375" y="472909"/>
                  <a:pt x="213538" y="468630"/>
                </a:cubicBezTo>
                <a:cubicBezTo>
                  <a:pt x="211965" y="468106"/>
                  <a:pt x="192260" y="461837"/>
                  <a:pt x="196393" y="461010"/>
                </a:cubicBezTo>
                <a:cubicBezTo>
                  <a:pt x="206375" y="459014"/>
                  <a:pt x="216713" y="462280"/>
                  <a:pt x="226873" y="462915"/>
                </a:cubicBezTo>
                <a:cubicBezTo>
                  <a:pt x="230683" y="464185"/>
                  <a:pt x="234318" y="466227"/>
                  <a:pt x="238303" y="466725"/>
                </a:cubicBezTo>
                <a:cubicBezTo>
                  <a:pt x="243383" y="467360"/>
                  <a:pt x="248493" y="467788"/>
                  <a:pt x="253543" y="468630"/>
                </a:cubicBezTo>
                <a:cubicBezTo>
                  <a:pt x="258327" y="469427"/>
                  <a:pt x="262348" y="470930"/>
                  <a:pt x="266878" y="472440"/>
                </a:cubicBezTo>
                <a:cubicBezTo>
                  <a:pt x="265705" y="467748"/>
                  <a:pt x="265246" y="459105"/>
                  <a:pt x="257353" y="459105"/>
                </a:cubicBezTo>
                <a:cubicBezTo>
                  <a:pt x="255063" y="459105"/>
                  <a:pt x="259544" y="463201"/>
                  <a:pt x="261163" y="464820"/>
                </a:cubicBezTo>
                <a:cubicBezTo>
                  <a:pt x="262782" y="466439"/>
                  <a:pt x="264973" y="467360"/>
                  <a:pt x="266878" y="468630"/>
                </a:cubicBezTo>
                <a:cubicBezTo>
                  <a:pt x="267513" y="471805"/>
                  <a:pt x="268055" y="475000"/>
                  <a:pt x="268783" y="478155"/>
                </a:cubicBezTo>
                <a:cubicBezTo>
                  <a:pt x="271554" y="490163"/>
                  <a:pt x="269761" y="492700"/>
                  <a:pt x="278308" y="499110"/>
                </a:cubicBezTo>
                <a:cubicBezTo>
                  <a:pt x="281270" y="501332"/>
                  <a:pt x="284658" y="502920"/>
                  <a:pt x="287833" y="504825"/>
                </a:cubicBezTo>
                <a:cubicBezTo>
                  <a:pt x="289268" y="504586"/>
                  <a:pt x="304041" y="502436"/>
                  <a:pt x="306883" y="501015"/>
                </a:cubicBezTo>
                <a:cubicBezTo>
                  <a:pt x="310979" y="498967"/>
                  <a:pt x="318313" y="493395"/>
                  <a:pt x="318313" y="493395"/>
                </a:cubicBezTo>
                <a:cubicBezTo>
                  <a:pt x="322497" y="487119"/>
                  <a:pt x="325483" y="485463"/>
                  <a:pt x="320218" y="476250"/>
                </a:cubicBezTo>
                <a:cubicBezTo>
                  <a:pt x="319222" y="474507"/>
                  <a:pt x="316299" y="475243"/>
                  <a:pt x="314503" y="474345"/>
                </a:cubicBezTo>
                <a:cubicBezTo>
                  <a:pt x="312455" y="473321"/>
                  <a:pt x="310693" y="471805"/>
                  <a:pt x="308788" y="470535"/>
                </a:cubicBezTo>
                <a:cubicBezTo>
                  <a:pt x="310058" y="472440"/>
                  <a:pt x="311574" y="474202"/>
                  <a:pt x="312598" y="476250"/>
                </a:cubicBezTo>
                <a:cubicBezTo>
                  <a:pt x="315467" y="481988"/>
                  <a:pt x="315238" y="489450"/>
                  <a:pt x="316408" y="495300"/>
                </a:cubicBezTo>
                <a:cubicBezTo>
                  <a:pt x="316802" y="497269"/>
                  <a:pt x="317678" y="499110"/>
                  <a:pt x="318313" y="501015"/>
                </a:cubicBezTo>
                <a:cubicBezTo>
                  <a:pt x="317678" y="502920"/>
                  <a:pt x="318356" y="506243"/>
                  <a:pt x="316408" y="506730"/>
                </a:cubicBezTo>
                <a:cubicBezTo>
                  <a:pt x="314187" y="507285"/>
                  <a:pt x="312865" y="503644"/>
                  <a:pt x="310693" y="502920"/>
                </a:cubicBezTo>
                <a:cubicBezTo>
                  <a:pt x="307029" y="501699"/>
                  <a:pt x="303073" y="501650"/>
                  <a:pt x="299263" y="501015"/>
                </a:cubicBezTo>
                <a:cubicBezTo>
                  <a:pt x="297358" y="499745"/>
                  <a:pt x="289103" y="495300"/>
                  <a:pt x="289738" y="491490"/>
                </a:cubicBezTo>
                <a:cubicBezTo>
                  <a:pt x="290181" y="488833"/>
                  <a:pt x="293728" y="487845"/>
                  <a:pt x="295453" y="485775"/>
                </a:cubicBezTo>
                <a:cubicBezTo>
                  <a:pt x="296919" y="484016"/>
                  <a:pt x="297932" y="481923"/>
                  <a:pt x="299263" y="480060"/>
                </a:cubicBezTo>
                <a:cubicBezTo>
                  <a:pt x="301108" y="477476"/>
                  <a:pt x="303073" y="474980"/>
                  <a:pt x="304978" y="472440"/>
                </a:cubicBezTo>
                <a:cubicBezTo>
                  <a:pt x="309099" y="460078"/>
                  <a:pt x="312795" y="461560"/>
                  <a:pt x="301168" y="457200"/>
                </a:cubicBezTo>
                <a:cubicBezTo>
                  <a:pt x="298717" y="456281"/>
                  <a:pt x="296088" y="455930"/>
                  <a:pt x="293548" y="455295"/>
                </a:cubicBezTo>
                <a:cubicBezTo>
                  <a:pt x="281966" y="447574"/>
                  <a:pt x="294272" y="454852"/>
                  <a:pt x="280213" y="449580"/>
                </a:cubicBezTo>
                <a:cubicBezTo>
                  <a:pt x="277554" y="448583"/>
                  <a:pt x="275203" y="446889"/>
                  <a:pt x="272593" y="445770"/>
                </a:cubicBezTo>
                <a:cubicBezTo>
                  <a:pt x="270747" y="444979"/>
                  <a:pt x="268674" y="444763"/>
                  <a:pt x="266878" y="443865"/>
                </a:cubicBezTo>
                <a:cubicBezTo>
                  <a:pt x="264830" y="442841"/>
                  <a:pt x="263255" y="440985"/>
                  <a:pt x="261163" y="440055"/>
                </a:cubicBezTo>
                <a:cubicBezTo>
                  <a:pt x="253253" y="436539"/>
                  <a:pt x="248357" y="435970"/>
                  <a:pt x="240208" y="434340"/>
                </a:cubicBezTo>
                <a:cubicBezTo>
                  <a:pt x="230262" y="427710"/>
                  <a:pt x="238911" y="432428"/>
                  <a:pt x="224968" y="428625"/>
                </a:cubicBezTo>
                <a:cubicBezTo>
                  <a:pt x="221093" y="427568"/>
                  <a:pt x="217413" y="425872"/>
                  <a:pt x="213538" y="424815"/>
                </a:cubicBezTo>
                <a:cubicBezTo>
                  <a:pt x="195798" y="419977"/>
                  <a:pt x="166494" y="421467"/>
                  <a:pt x="154483" y="421005"/>
                </a:cubicBezTo>
                <a:cubicBezTo>
                  <a:pt x="147498" y="420370"/>
                  <a:pt x="140494" y="419920"/>
                  <a:pt x="133528" y="419100"/>
                </a:cubicBezTo>
                <a:cubicBezTo>
                  <a:pt x="125576" y="418164"/>
                  <a:pt x="120293" y="416694"/>
                  <a:pt x="112573" y="415290"/>
                </a:cubicBezTo>
                <a:cubicBezTo>
                  <a:pt x="97821" y="412608"/>
                  <a:pt x="105505" y="414839"/>
                  <a:pt x="95428" y="411480"/>
                </a:cubicBezTo>
                <a:cubicBezTo>
                  <a:pt x="90847" y="407816"/>
                  <a:pt x="85495" y="403083"/>
                  <a:pt x="80188" y="400050"/>
                </a:cubicBezTo>
                <a:cubicBezTo>
                  <a:pt x="77722" y="398641"/>
                  <a:pt x="75034" y="397649"/>
                  <a:pt x="72568" y="396240"/>
                </a:cubicBezTo>
                <a:cubicBezTo>
                  <a:pt x="70580" y="395104"/>
                  <a:pt x="68957" y="393332"/>
                  <a:pt x="66853" y="392430"/>
                </a:cubicBezTo>
                <a:cubicBezTo>
                  <a:pt x="64447" y="391399"/>
                  <a:pt x="61773" y="391160"/>
                  <a:pt x="59233" y="390525"/>
                </a:cubicBezTo>
                <a:cubicBezTo>
                  <a:pt x="69916" y="386964"/>
                  <a:pt x="63000" y="388133"/>
                  <a:pt x="80188" y="392430"/>
                </a:cubicBezTo>
                <a:cubicBezTo>
                  <a:pt x="82728" y="393065"/>
                  <a:pt x="85216" y="393965"/>
                  <a:pt x="87808" y="394335"/>
                </a:cubicBezTo>
                <a:cubicBezTo>
                  <a:pt x="104348" y="396698"/>
                  <a:pt x="96740" y="395359"/>
                  <a:pt x="110668" y="398145"/>
                </a:cubicBezTo>
                <a:cubicBezTo>
                  <a:pt x="120193" y="396875"/>
                  <a:pt x="129634" y="394335"/>
                  <a:pt x="139243" y="394335"/>
                </a:cubicBezTo>
                <a:cubicBezTo>
                  <a:pt x="179189" y="394335"/>
                  <a:pt x="131587" y="402343"/>
                  <a:pt x="162103" y="396240"/>
                </a:cubicBezTo>
                <a:cubicBezTo>
                  <a:pt x="158293" y="394335"/>
                  <a:pt x="154267" y="392812"/>
                  <a:pt x="150673" y="390525"/>
                </a:cubicBezTo>
                <a:cubicBezTo>
                  <a:pt x="133590" y="379654"/>
                  <a:pt x="147964" y="385177"/>
                  <a:pt x="135433" y="381000"/>
                </a:cubicBezTo>
                <a:cubicBezTo>
                  <a:pt x="137973" y="384175"/>
                  <a:pt x="139722" y="388193"/>
                  <a:pt x="143053" y="390525"/>
                </a:cubicBezTo>
                <a:cubicBezTo>
                  <a:pt x="146343" y="392828"/>
                  <a:pt x="150673" y="393065"/>
                  <a:pt x="154483" y="394335"/>
                </a:cubicBezTo>
                <a:lnTo>
                  <a:pt x="160198" y="396240"/>
                </a:lnTo>
                <a:cubicBezTo>
                  <a:pt x="175570" y="401364"/>
                  <a:pt x="163909" y="398020"/>
                  <a:pt x="196393" y="400050"/>
                </a:cubicBezTo>
                <a:cubicBezTo>
                  <a:pt x="202108" y="399415"/>
                  <a:pt x="208395" y="400717"/>
                  <a:pt x="213538" y="398145"/>
                </a:cubicBezTo>
                <a:cubicBezTo>
                  <a:pt x="215334" y="397247"/>
                  <a:pt x="213158" y="391123"/>
                  <a:pt x="211633" y="392430"/>
                </a:cubicBezTo>
                <a:cubicBezTo>
                  <a:pt x="206418" y="396900"/>
                  <a:pt x="200203" y="409575"/>
                  <a:pt x="200203" y="409575"/>
                </a:cubicBezTo>
                <a:cubicBezTo>
                  <a:pt x="200838" y="411480"/>
                  <a:pt x="200688" y="413870"/>
                  <a:pt x="202108" y="415290"/>
                </a:cubicBezTo>
                <a:cubicBezTo>
                  <a:pt x="203528" y="416710"/>
                  <a:pt x="205815" y="417195"/>
                  <a:pt x="207823" y="417195"/>
                </a:cubicBezTo>
                <a:cubicBezTo>
                  <a:pt x="219271" y="417195"/>
                  <a:pt x="230683" y="415925"/>
                  <a:pt x="242113" y="415290"/>
                </a:cubicBezTo>
                <a:cubicBezTo>
                  <a:pt x="241478" y="413385"/>
                  <a:pt x="240208" y="411583"/>
                  <a:pt x="240208" y="409575"/>
                </a:cubicBezTo>
                <a:cubicBezTo>
                  <a:pt x="240208" y="390509"/>
                  <a:pt x="250018" y="400365"/>
                  <a:pt x="270688" y="401955"/>
                </a:cubicBezTo>
                <a:cubicBezTo>
                  <a:pt x="277681" y="402493"/>
                  <a:pt x="284658" y="403225"/>
                  <a:pt x="291643" y="403860"/>
                </a:cubicBezTo>
                <a:cubicBezTo>
                  <a:pt x="293548" y="404495"/>
                  <a:pt x="295938" y="404345"/>
                  <a:pt x="297358" y="405765"/>
                </a:cubicBezTo>
                <a:cubicBezTo>
                  <a:pt x="304946" y="413353"/>
                  <a:pt x="288269" y="416977"/>
                  <a:pt x="310693" y="405765"/>
                </a:cubicBezTo>
                <a:cubicBezTo>
                  <a:pt x="311328" y="403860"/>
                  <a:pt x="312598" y="402058"/>
                  <a:pt x="312598" y="400050"/>
                </a:cubicBezTo>
                <a:cubicBezTo>
                  <a:pt x="312598" y="373615"/>
                  <a:pt x="311518" y="382960"/>
                  <a:pt x="282118" y="381000"/>
                </a:cubicBezTo>
                <a:cubicBezTo>
                  <a:pt x="260299" y="373727"/>
                  <a:pt x="281296" y="381134"/>
                  <a:pt x="253543" y="369570"/>
                </a:cubicBezTo>
                <a:cubicBezTo>
                  <a:pt x="251689" y="368798"/>
                  <a:pt x="249624" y="368563"/>
                  <a:pt x="247828" y="367665"/>
                </a:cubicBezTo>
                <a:cubicBezTo>
                  <a:pt x="245780" y="366641"/>
                  <a:pt x="244205" y="364785"/>
                  <a:pt x="242113" y="363855"/>
                </a:cubicBezTo>
                <a:cubicBezTo>
                  <a:pt x="231078" y="358951"/>
                  <a:pt x="232091" y="361980"/>
                  <a:pt x="223063" y="356235"/>
                </a:cubicBezTo>
                <a:cubicBezTo>
                  <a:pt x="218455" y="353302"/>
                  <a:pt x="214412" y="349520"/>
                  <a:pt x="209728" y="346710"/>
                </a:cubicBezTo>
                <a:cubicBezTo>
                  <a:pt x="208006" y="345677"/>
                  <a:pt x="205809" y="345703"/>
                  <a:pt x="204013" y="344805"/>
                </a:cubicBezTo>
                <a:cubicBezTo>
                  <a:pt x="201965" y="343781"/>
                  <a:pt x="200203" y="342265"/>
                  <a:pt x="198298" y="340995"/>
                </a:cubicBezTo>
                <a:cubicBezTo>
                  <a:pt x="181146" y="345283"/>
                  <a:pt x="201975" y="339769"/>
                  <a:pt x="175438" y="348615"/>
                </a:cubicBezTo>
                <a:cubicBezTo>
                  <a:pt x="172954" y="349443"/>
                  <a:pt x="170358" y="349885"/>
                  <a:pt x="167818" y="350520"/>
                </a:cubicBezTo>
                <a:cubicBezTo>
                  <a:pt x="162103" y="349250"/>
                  <a:pt x="156077" y="348962"/>
                  <a:pt x="150673" y="346710"/>
                </a:cubicBezTo>
                <a:cubicBezTo>
                  <a:pt x="148186" y="345674"/>
                  <a:pt x="147200" y="342489"/>
                  <a:pt x="144958" y="340995"/>
                </a:cubicBezTo>
                <a:cubicBezTo>
                  <a:pt x="143287" y="339881"/>
                  <a:pt x="141039" y="339988"/>
                  <a:pt x="139243" y="339090"/>
                </a:cubicBezTo>
                <a:cubicBezTo>
                  <a:pt x="126162" y="332550"/>
                  <a:pt x="142380" y="337050"/>
                  <a:pt x="124003" y="333375"/>
                </a:cubicBezTo>
                <a:cubicBezTo>
                  <a:pt x="111581" y="325094"/>
                  <a:pt x="124461" y="332389"/>
                  <a:pt x="99238" y="327660"/>
                </a:cubicBezTo>
                <a:cubicBezTo>
                  <a:pt x="95291" y="326920"/>
                  <a:pt x="91655" y="325004"/>
                  <a:pt x="87808" y="323850"/>
                </a:cubicBezTo>
                <a:cubicBezTo>
                  <a:pt x="85300" y="323098"/>
                  <a:pt x="82728" y="322580"/>
                  <a:pt x="80188" y="321945"/>
                </a:cubicBezTo>
                <a:cubicBezTo>
                  <a:pt x="84633" y="320040"/>
                  <a:pt x="88935" y="317759"/>
                  <a:pt x="93523" y="316230"/>
                </a:cubicBezTo>
                <a:cubicBezTo>
                  <a:pt x="106387" y="311942"/>
                  <a:pt x="120181" y="310517"/>
                  <a:pt x="133528" y="308610"/>
                </a:cubicBezTo>
                <a:cubicBezTo>
                  <a:pt x="129411" y="303463"/>
                  <a:pt x="125347" y="297665"/>
                  <a:pt x="120193" y="293370"/>
                </a:cubicBezTo>
                <a:cubicBezTo>
                  <a:pt x="118434" y="291904"/>
                  <a:pt x="116383" y="290830"/>
                  <a:pt x="114478" y="289560"/>
                </a:cubicBezTo>
                <a:cubicBezTo>
                  <a:pt x="113843" y="287655"/>
                  <a:pt x="110777" y="284743"/>
                  <a:pt x="112573" y="283845"/>
                </a:cubicBezTo>
                <a:cubicBezTo>
                  <a:pt x="114621" y="282821"/>
                  <a:pt x="116577" y="286134"/>
                  <a:pt x="118288" y="287655"/>
                </a:cubicBezTo>
                <a:cubicBezTo>
                  <a:pt x="124779" y="293425"/>
                  <a:pt x="128021" y="299189"/>
                  <a:pt x="135433" y="302895"/>
                </a:cubicBezTo>
                <a:cubicBezTo>
                  <a:pt x="137229" y="303793"/>
                  <a:pt x="139243" y="304165"/>
                  <a:pt x="141148" y="304800"/>
                </a:cubicBezTo>
                <a:cubicBezTo>
                  <a:pt x="144349" y="314402"/>
                  <a:pt x="140985" y="307926"/>
                  <a:pt x="150673" y="316230"/>
                </a:cubicBezTo>
                <a:cubicBezTo>
                  <a:pt x="152718" y="317983"/>
                  <a:pt x="154318" y="320220"/>
                  <a:pt x="156388" y="321945"/>
                </a:cubicBezTo>
                <a:cubicBezTo>
                  <a:pt x="171770" y="334763"/>
                  <a:pt x="189264" y="326800"/>
                  <a:pt x="211633" y="327660"/>
                </a:cubicBezTo>
                <a:cubicBezTo>
                  <a:pt x="213538" y="329565"/>
                  <a:pt x="215106" y="331881"/>
                  <a:pt x="217348" y="333375"/>
                </a:cubicBezTo>
                <a:cubicBezTo>
                  <a:pt x="219280" y="334663"/>
                  <a:pt x="229286" y="336677"/>
                  <a:pt x="230683" y="337185"/>
                </a:cubicBezTo>
                <a:cubicBezTo>
                  <a:pt x="253467" y="345470"/>
                  <a:pt x="234942" y="341085"/>
                  <a:pt x="253543" y="344805"/>
                </a:cubicBezTo>
                <a:cubicBezTo>
                  <a:pt x="258623" y="344170"/>
                  <a:pt x="264030" y="344801"/>
                  <a:pt x="268783" y="342900"/>
                </a:cubicBezTo>
                <a:cubicBezTo>
                  <a:pt x="270909" y="342050"/>
                  <a:pt x="270974" y="338804"/>
                  <a:pt x="272593" y="337185"/>
                </a:cubicBezTo>
                <a:cubicBezTo>
                  <a:pt x="274212" y="335566"/>
                  <a:pt x="276403" y="334645"/>
                  <a:pt x="278308" y="333375"/>
                </a:cubicBezTo>
                <a:cubicBezTo>
                  <a:pt x="291167" y="337661"/>
                  <a:pt x="276721" y="331153"/>
                  <a:pt x="287833" y="346710"/>
                </a:cubicBezTo>
                <a:cubicBezTo>
                  <a:pt x="289000" y="348344"/>
                  <a:pt x="291643" y="347980"/>
                  <a:pt x="293548" y="348615"/>
                </a:cubicBezTo>
                <a:cubicBezTo>
                  <a:pt x="301168" y="347980"/>
                  <a:pt x="309957" y="350815"/>
                  <a:pt x="316408" y="346710"/>
                </a:cubicBezTo>
                <a:cubicBezTo>
                  <a:pt x="319667" y="344636"/>
                  <a:pt x="316230" y="338735"/>
                  <a:pt x="314503" y="335280"/>
                </a:cubicBezTo>
                <a:cubicBezTo>
                  <a:pt x="313479" y="333232"/>
                  <a:pt x="310526" y="332960"/>
                  <a:pt x="308788" y="331470"/>
                </a:cubicBezTo>
                <a:cubicBezTo>
                  <a:pt x="306061" y="329132"/>
                  <a:pt x="303708" y="326390"/>
                  <a:pt x="301168" y="323850"/>
                </a:cubicBezTo>
                <a:cubicBezTo>
                  <a:pt x="297881" y="313989"/>
                  <a:pt x="301915" y="321011"/>
                  <a:pt x="293548" y="316230"/>
                </a:cubicBezTo>
                <a:cubicBezTo>
                  <a:pt x="290791" y="314655"/>
                  <a:pt x="288768" y="311935"/>
                  <a:pt x="285928" y="310515"/>
                </a:cubicBezTo>
                <a:cubicBezTo>
                  <a:pt x="277370" y="306236"/>
                  <a:pt x="268631" y="305737"/>
                  <a:pt x="259258" y="304800"/>
                </a:cubicBezTo>
                <a:cubicBezTo>
                  <a:pt x="251650" y="304039"/>
                  <a:pt x="244018" y="303530"/>
                  <a:pt x="236398" y="302895"/>
                </a:cubicBezTo>
                <a:cubicBezTo>
                  <a:pt x="217994" y="295533"/>
                  <a:pt x="234261" y="300961"/>
                  <a:pt x="204013" y="297180"/>
                </a:cubicBezTo>
                <a:cubicBezTo>
                  <a:pt x="196348" y="296222"/>
                  <a:pt x="188773" y="294640"/>
                  <a:pt x="181153" y="293370"/>
                </a:cubicBezTo>
                <a:cubicBezTo>
                  <a:pt x="180518" y="288290"/>
                  <a:pt x="182088" y="282390"/>
                  <a:pt x="179248" y="278130"/>
                </a:cubicBezTo>
                <a:cubicBezTo>
                  <a:pt x="177452" y="275436"/>
                  <a:pt x="172884" y="276927"/>
                  <a:pt x="169723" y="276225"/>
                </a:cubicBezTo>
                <a:cubicBezTo>
                  <a:pt x="167167" y="275657"/>
                  <a:pt x="164643" y="274955"/>
                  <a:pt x="162103" y="274320"/>
                </a:cubicBezTo>
                <a:cubicBezTo>
                  <a:pt x="159563" y="272415"/>
                  <a:pt x="156574" y="270994"/>
                  <a:pt x="154483" y="268605"/>
                </a:cubicBezTo>
                <a:cubicBezTo>
                  <a:pt x="152045" y="265818"/>
                  <a:pt x="147870" y="262672"/>
                  <a:pt x="148768" y="259080"/>
                </a:cubicBezTo>
                <a:cubicBezTo>
                  <a:pt x="149403" y="256540"/>
                  <a:pt x="153871" y="260266"/>
                  <a:pt x="156388" y="260985"/>
                </a:cubicBezTo>
                <a:cubicBezTo>
                  <a:pt x="158319" y="261537"/>
                  <a:pt x="160307" y="261992"/>
                  <a:pt x="162103" y="262890"/>
                </a:cubicBezTo>
                <a:cubicBezTo>
                  <a:pt x="173157" y="268417"/>
                  <a:pt x="162079" y="265500"/>
                  <a:pt x="175438" y="270510"/>
                </a:cubicBezTo>
                <a:cubicBezTo>
                  <a:pt x="177889" y="271429"/>
                  <a:pt x="180518" y="271780"/>
                  <a:pt x="183058" y="272415"/>
                </a:cubicBezTo>
                <a:cubicBezTo>
                  <a:pt x="199133" y="271569"/>
                  <a:pt x="219554" y="271196"/>
                  <a:pt x="236398" y="268605"/>
                </a:cubicBezTo>
                <a:cubicBezTo>
                  <a:pt x="238986" y="268207"/>
                  <a:pt x="241478" y="267335"/>
                  <a:pt x="244018" y="266700"/>
                </a:cubicBezTo>
                <a:cubicBezTo>
                  <a:pt x="252273" y="267335"/>
                  <a:pt x="260545" y="267781"/>
                  <a:pt x="268783" y="268605"/>
                </a:cubicBezTo>
                <a:cubicBezTo>
                  <a:pt x="273251" y="269052"/>
                  <a:pt x="280349" y="266383"/>
                  <a:pt x="282118" y="270510"/>
                </a:cubicBezTo>
                <a:cubicBezTo>
                  <a:pt x="283922" y="274719"/>
                  <a:pt x="274498" y="281940"/>
                  <a:pt x="274498" y="281940"/>
                </a:cubicBezTo>
                <a:cubicBezTo>
                  <a:pt x="275133" y="283845"/>
                  <a:pt x="274835" y="286401"/>
                  <a:pt x="276403" y="287655"/>
                </a:cubicBezTo>
                <a:cubicBezTo>
                  <a:pt x="278447" y="289291"/>
                  <a:pt x="281405" y="289560"/>
                  <a:pt x="284023" y="289560"/>
                </a:cubicBezTo>
                <a:cubicBezTo>
                  <a:pt x="296105" y="289560"/>
                  <a:pt x="308153" y="288290"/>
                  <a:pt x="320218" y="287655"/>
                </a:cubicBezTo>
                <a:cubicBezTo>
                  <a:pt x="324663" y="274320"/>
                  <a:pt x="327838" y="277495"/>
                  <a:pt x="318313" y="274320"/>
                </a:cubicBezTo>
                <a:cubicBezTo>
                  <a:pt x="319583" y="272415"/>
                  <a:pt x="322678" y="270826"/>
                  <a:pt x="322123" y="268605"/>
                </a:cubicBezTo>
                <a:cubicBezTo>
                  <a:pt x="321636" y="266657"/>
                  <a:pt x="318204" y="267598"/>
                  <a:pt x="316408" y="266700"/>
                </a:cubicBezTo>
                <a:cubicBezTo>
                  <a:pt x="298413" y="257702"/>
                  <a:pt x="314055" y="263376"/>
                  <a:pt x="301168" y="259080"/>
                </a:cubicBezTo>
                <a:cubicBezTo>
                  <a:pt x="298628" y="257175"/>
                  <a:pt x="295921" y="255474"/>
                  <a:pt x="293548" y="253365"/>
                </a:cubicBezTo>
                <a:cubicBezTo>
                  <a:pt x="290192" y="250382"/>
                  <a:pt x="287615" y="246534"/>
                  <a:pt x="284023" y="243840"/>
                </a:cubicBezTo>
                <a:cubicBezTo>
                  <a:pt x="282417" y="242635"/>
                  <a:pt x="280213" y="242570"/>
                  <a:pt x="278308" y="241935"/>
                </a:cubicBezTo>
                <a:cubicBezTo>
                  <a:pt x="243875" y="243960"/>
                  <a:pt x="238138" y="245384"/>
                  <a:pt x="200203" y="241935"/>
                </a:cubicBezTo>
                <a:cubicBezTo>
                  <a:pt x="194373" y="241405"/>
                  <a:pt x="188799" y="239273"/>
                  <a:pt x="183058" y="238125"/>
                </a:cubicBezTo>
                <a:cubicBezTo>
                  <a:pt x="179270" y="237367"/>
                  <a:pt x="175438" y="236855"/>
                  <a:pt x="171628" y="236220"/>
                </a:cubicBezTo>
                <a:cubicBezTo>
                  <a:pt x="169723" y="234950"/>
                  <a:pt x="167532" y="234029"/>
                  <a:pt x="165913" y="232410"/>
                </a:cubicBezTo>
                <a:cubicBezTo>
                  <a:pt x="164294" y="230791"/>
                  <a:pt x="163316" y="228637"/>
                  <a:pt x="162103" y="226695"/>
                </a:cubicBezTo>
                <a:cubicBezTo>
                  <a:pt x="160141" y="223555"/>
                  <a:pt x="158186" y="220407"/>
                  <a:pt x="156388" y="217170"/>
                </a:cubicBezTo>
                <a:cubicBezTo>
                  <a:pt x="155009" y="214688"/>
                  <a:pt x="154586" y="211558"/>
                  <a:pt x="152578" y="209550"/>
                </a:cubicBezTo>
                <a:cubicBezTo>
                  <a:pt x="151158" y="208130"/>
                  <a:pt x="144855" y="207645"/>
                  <a:pt x="146863" y="207645"/>
                </a:cubicBezTo>
                <a:cubicBezTo>
                  <a:pt x="155776" y="207645"/>
                  <a:pt x="164643" y="208915"/>
                  <a:pt x="173533" y="209550"/>
                </a:cubicBezTo>
                <a:cubicBezTo>
                  <a:pt x="183178" y="211157"/>
                  <a:pt x="194878" y="212981"/>
                  <a:pt x="204013" y="215265"/>
                </a:cubicBezTo>
                <a:lnTo>
                  <a:pt x="219253" y="219075"/>
                </a:lnTo>
                <a:lnTo>
                  <a:pt x="226873" y="220980"/>
                </a:lnTo>
                <a:cubicBezTo>
                  <a:pt x="233858" y="220345"/>
                  <a:pt x="241381" y="221838"/>
                  <a:pt x="247828" y="219075"/>
                </a:cubicBezTo>
                <a:cubicBezTo>
                  <a:pt x="250438" y="217956"/>
                  <a:pt x="242643" y="216726"/>
                  <a:pt x="240208" y="215265"/>
                </a:cubicBezTo>
                <a:cubicBezTo>
                  <a:pt x="236281" y="212909"/>
                  <a:pt x="232874" y="209693"/>
                  <a:pt x="228778" y="207645"/>
                </a:cubicBezTo>
                <a:cubicBezTo>
                  <a:pt x="224968" y="205740"/>
                  <a:pt x="220942" y="204217"/>
                  <a:pt x="217348" y="201930"/>
                </a:cubicBezTo>
                <a:cubicBezTo>
                  <a:pt x="213918" y="199747"/>
                  <a:pt x="204570" y="196750"/>
                  <a:pt x="207823" y="194310"/>
                </a:cubicBezTo>
                <a:cubicBezTo>
                  <a:pt x="212423" y="190860"/>
                  <a:pt x="219253" y="195580"/>
                  <a:pt x="224968" y="196215"/>
                </a:cubicBezTo>
                <a:cubicBezTo>
                  <a:pt x="246845" y="201684"/>
                  <a:pt x="219885" y="194037"/>
                  <a:pt x="238303" y="201930"/>
                </a:cubicBezTo>
                <a:cubicBezTo>
                  <a:pt x="240709" y="202961"/>
                  <a:pt x="243406" y="203116"/>
                  <a:pt x="245923" y="203835"/>
                </a:cubicBezTo>
                <a:cubicBezTo>
                  <a:pt x="247854" y="204387"/>
                  <a:pt x="249707" y="205188"/>
                  <a:pt x="251638" y="205740"/>
                </a:cubicBezTo>
                <a:cubicBezTo>
                  <a:pt x="254486" y="206554"/>
                  <a:pt x="261928" y="208027"/>
                  <a:pt x="264973" y="209550"/>
                </a:cubicBezTo>
                <a:cubicBezTo>
                  <a:pt x="267021" y="210574"/>
                  <a:pt x="268544" y="212556"/>
                  <a:pt x="270688" y="213360"/>
                </a:cubicBezTo>
                <a:cubicBezTo>
                  <a:pt x="273720" y="214497"/>
                  <a:pt x="277089" y="214413"/>
                  <a:pt x="280213" y="215265"/>
                </a:cubicBezTo>
                <a:cubicBezTo>
                  <a:pt x="284088" y="216322"/>
                  <a:pt x="291643" y="219075"/>
                  <a:pt x="291643" y="219075"/>
                </a:cubicBezTo>
                <a:cubicBezTo>
                  <a:pt x="297358" y="218440"/>
                  <a:pt x="303105" y="218044"/>
                  <a:pt x="308788" y="217170"/>
                </a:cubicBezTo>
                <a:cubicBezTo>
                  <a:pt x="311376" y="216772"/>
                  <a:pt x="315237" y="217607"/>
                  <a:pt x="316408" y="215265"/>
                </a:cubicBezTo>
                <a:cubicBezTo>
                  <a:pt x="317856" y="212369"/>
                  <a:pt x="316385" y="208375"/>
                  <a:pt x="314503" y="205740"/>
                </a:cubicBezTo>
                <a:cubicBezTo>
                  <a:pt x="312852" y="203429"/>
                  <a:pt x="309493" y="203049"/>
                  <a:pt x="306883" y="201930"/>
                </a:cubicBezTo>
                <a:cubicBezTo>
                  <a:pt x="300914" y="199372"/>
                  <a:pt x="296588" y="199262"/>
                  <a:pt x="289738" y="198120"/>
                </a:cubicBezTo>
                <a:cubicBezTo>
                  <a:pt x="286563" y="196215"/>
                  <a:pt x="283525" y="194061"/>
                  <a:pt x="280213" y="192405"/>
                </a:cubicBezTo>
                <a:cubicBezTo>
                  <a:pt x="278417" y="191507"/>
                  <a:pt x="276438" y="191017"/>
                  <a:pt x="274498" y="190500"/>
                </a:cubicBezTo>
                <a:cubicBezTo>
                  <a:pt x="266909" y="188476"/>
                  <a:pt x="259258" y="186690"/>
                  <a:pt x="251638" y="184785"/>
                </a:cubicBezTo>
                <a:cubicBezTo>
                  <a:pt x="240843" y="178435"/>
                  <a:pt x="228109" y="174591"/>
                  <a:pt x="219253" y="165735"/>
                </a:cubicBezTo>
                <a:cubicBezTo>
                  <a:pt x="205677" y="152159"/>
                  <a:pt x="221084" y="166819"/>
                  <a:pt x="207823" y="156210"/>
                </a:cubicBezTo>
                <a:cubicBezTo>
                  <a:pt x="205865" y="154643"/>
                  <a:pt x="191694" y="141823"/>
                  <a:pt x="186868" y="139065"/>
                </a:cubicBezTo>
                <a:cubicBezTo>
                  <a:pt x="185125" y="138069"/>
                  <a:pt x="183058" y="137795"/>
                  <a:pt x="181153" y="137160"/>
                </a:cubicBezTo>
                <a:cubicBezTo>
                  <a:pt x="178613" y="135255"/>
                  <a:pt x="170521" y="132449"/>
                  <a:pt x="173533" y="131445"/>
                </a:cubicBezTo>
                <a:cubicBezTo>
                  <a:pt x="181389" y="128826"/>
                  <a:pt x="186825" y="136186"/>
                  <a:pt x="192583" y="139065"/>
                </a:cubicBezTo>
                <a:cubicBezTo>
                  <a:pt x="200377" y="142962"/>
                  <a:pt x="196734" y="138411"/>
                  <a:pt x="204013" y="144780"/>
                </a:cubicBezTo>
                <a:cubicBezTo>
                  <a:pt x="214421" y="153887"/>
                  <a:pt x="212204" y="155543"/>
                  <a:pt x="224968" y="161925"/>
                </a:cubicBezTo>
                <a:cubicBezTo>
                  <a:pt x="231085" y="164984"/>
                  <a:pt x="237901" y="166486"/>
                  <a:pt x="244018" y="169545"/>
                </a:cubicBezTo>
                <a:lnTo>
                  <a:pt x="251638" y="173355"/>
                </a:lnTo>
                <a:cubicBezTo>
                  <a:pt x="254178" y="172720"/>
                  <a:pt x="256852" y="172481"/>
                  <a:pt x="259258" y="171450"/>
                </a:cubicBezTo>
                <a:cubicBezTo>
                  <a:pt x="261362" y="170548"/>
                  <a:pt x="262925" y="168664"/>
                  <a:pt x="264973" y="167640"/>
                </a:cubicBezTo>
                <a:cubicBezTo>
                  <a:pt x="266769" y="166742"/>
                  <a:pt x="268783" y="166370"/>
                  <a:pt x="270688" y="165735"/>
                </a:cubicBezTo>
                <a:cubicBezTo>
                  <a:pt x="274498" y="166370"/>
                  <a:pt x="278553" y="166154"/>
                  <a:pt x="282118" y="167640"/>
                </a:cubicBezTo>
                <a:cubicBezTo>
                  <a:pt x="286345" y="169401"/>
                  <a:pt x="289621" y="172904"/>
                  <a:pt x="293548" y="175260"/>
                </a:cubicBezTo>
                <a:cubicBezTo>
                  <a:pt x="317718" y="189762"/>
                  <a:pt x="287113" y="169700"/>
                  <a:pt x="306883" y="182880"/>
                </a:cubicBezTo>
                <a:cubicBezTo>
                  <a:pt x="308788" y="180975"/>
                  <a:pt x="310553" y="178918"/>
                  <a:pt x="312598" y="177165"/>
                </a:cubicBezTo>
                <a:cubicBezTo>
                  <a:pt x="315009" y="175099"/>
                  <a:pt x="317973" y="173695"/>
                  <a:pt x="320218" y="171450"/>
                </a:cubicBezTo>
                <a:cubicBezTo>
                  <a:pt x="321837" y="169831"/>
                  <a:pt x="322758" y="167640"/>
                  <a:pt x="324028" y="165735"/>
                </a:cubicBezTo>
                <a:cubicBezTo>
                  <a:pt x="322123" y="164465"/>
                  <a:pt x="320072" y="163391"/>
                  <a:pt x="318313" y="161925"/>
                </a:cubicBezTo>
                <a:cubicBezTo>
                  <a:pt x="316243" y="160200"/>
                  <a:pt x="314840" y="157704"/>
                  <a:pt x="312598" y="156210"/>
                </a:cubicBezTo>
                <a:cubicBezTo>
                  <a:pt x="310927" y="155096"/>
                  <a:pt x="308679" y="155203"/>
                  <a:pt x="306883" y="154305"/>
                </a:cubicBezTo>
                <a:cubicBezTo>
                  <a:pt x="303571" y="152649"/>
                  <a:pt x="300742" y="150094"/>
                  <a:pt x="297358" y="148590"/>
                </a:cubicBezTo>
                <a:cubicBezTo>
                  <a:pt x="289058" y="144901"/>
                  <a:pt x="289829" y="149044"/>
                  <a:pt x="282118" y="142875"/>
                </a:cubicBezTo>
                <a:cubicBezTo>
                  <a:pt x="245448" y="113539"/>
                  <a:pt x="293869" y="146899"/>
                  <a:pt x="259258" y="123825"/>
                </a:cubicBezTo>
                <a:cubicBezTo>
                  <a:pt x="257353" y="122555"/>
                  <a:pt x="255764" y="120570"/>
                  <a:pt x="253543" y="120015"/>
                </a:cubicBezTo>
                <a:lnTo>
                  <a:pt x="230683" y="114300"/>
                </a:lnTo>
                <a:cubicBezTo>
                  <a:pt x="228778" y="113030"/>
                  <a:pt x="226956" y="111626"/>
                  <a:pt x="224968" y="110490"/>
                </a:cubicBezTo>
                <a:cubicBezTo>
                  <a:pt x="222502" y="109081"/>
                  <a:pt x="219711" y="108255"/>
                  <a:pt x="217348" y="106680"/>
                </a:cubicBezTo>
                <a:cubicBezTo>
                  <a:pt x="202076" y="96499"/>
                  <a:pt x="206262" y="98670"/>
                  <a:pt x="215443" y="100965"/>
                </a:cubicBezTo>
                <a:cubicBezTo>
                  <a:pt x="217348" y="102235"/>
                  <a:pt x="219170" y="103639"/>
                  <a:pt x="221158" y="104775"/>
                </a:cubicBezTo>
                <a:cubicBezTo>
                  <a:pt x="223624" y="106184"/>
                  <a:pt x="226415" y="107010"/>
                  <a:pt x="228778" y="108585"/>
                </a:cubicBezTo>
                <a:cubicBezTo>
                  <a:pt x="232161" y="110840"/>
                  <a:pt x="234920" y="113950"/>
                  <a:pt x="238303" y="116205"/>
                </a:cubicBezTo>
                <a:cubicBezTo>
                  <a:pt x="240666" y="117780"/>
                  <a:pt x="243457" y="118606"/>
                  <a:pt x="245923" y="120015"/>
                </a:cubicBezTo>
                <a:cubicBezTo>
                  <a:pt x="247911" y="121151"/>
                  <a:pt x="249733" y="122555"/>
                  <a:pt x="251638" y="123825"/>
                </a:cubicBezTo>
                <a:cubicBezTo>
                  <a:pt x="252273" y="121285"/>
                  <a:pt x="252975" y="118761"/>
                  <a:pt x="253543" y="116205"/>
                </a:cubicBezTo>
                <a:cubicBezTo>
                  <a:pt x="254245" y="113044"/>
                  <a:pt x="254518" y="109781"/>
                  <a:pt x="255448" y="106680"/>
                </a:cubicBezTo>
                <a:cubicBezTo>
                  <a:pt x="256431" y="103405"/>
                  <a:pt x="258177" y="100399"/>
                  <a:pt x="259258" y="97155"/>
                </a:cubicBezTo>
                <a:cubicBezTo>
                  <a:pt x="260086" y="94671"/>
                  <a:pt x="260528" y="92075"/>
                  <a:pt x="261163" y="89535"/>
                </a:cubicBezTo>
                <a:cubicBezTo>
                  <a:pt x="259893" y="86360"/>
                  <a:pt x="259165" y="82910"/>
                  <a:pt x="257353" y="80010"/>
                </a:cubicBezTo>
                <a:cubicBezTo>
                  <a:pt x="255925" y="77725"/>
                  <a:pt x="250433" y="71885"/>
                  <a:pt x="251638" y="74295"/>
                </a:cubicBezTo>
                <a:cubicBezTo>
                  <a:pt x="253456" y="77932"/>
                  <a:pt x="256926" y="80489"/>
                  <a:pt x="259258" y="83820"/>
                </a:cubicBezTo>
                <a:cubicBezTo>
                  <a:pt x="261381" y="86853"/>
                  <a:pt x="263011" y="90205"/>
                  <a:pt x="264973" y="93345"/>
                </a:cubicBezTo>
                <a:cubicBezTo>
                  <a:pt x="268455" y="98916"/>
                  <a:pt x="270306" y="101091"/>
                  <a:pt x="274498" y="106680"/>
                </a:cubicBezTo>
                <a:cubicBezTo>
                  <a:pt x="275805" y="110600"/>
                  <a:pt x="276929" y="116813"/>
                  <a:pt x="282118" y="118110"/>
                </a:cubicBezTo>
                <a:cubicBezTo>
                  <a:pt x="285259" y="118895"/>
                  <a:pt x="288468" y="116840"/>
                  <a:pt x="291643" y="116205"/>
                </a:cubicBezTo>
                <a:cubicBezTo>
                  <a:pt x="292278" y="114300"/>
                  <a:pt x="293861" y="112473"/>
                  <a:pt x="293548" y="110490"/>
                </a:cubicBezTo>
                <a:cubicBezTo>
                  <a:pt x="291915" y="100145"/>
                  <a:pt x="289240" y="89945"/>
                  <a:pt x="285928" y="80010"/>
                </a:cubicBezTo>
                <a:cubicBezTo>
                  <a:pt x="285293" y="78105"/>
                  <a:pt x="284921" y="76091"/>
                  <a:pt x="284023" y="74295"/>
                </a:cubicBezTo>
                <a:cubicBezTo>
                  <a:pt x="282999" y="72247"/>
                  <a:pt x="281426" y="70522"/>
                  <a:pt x="280213" y="68580"/>
                </a:cubicBezTo>
                <a:cubicBezTo>
                  <a:pt x="272323" y="55956"/>
                  <a:pt x="277690" y="62247"/>
                  <a:pt x="268783" y="53340"/>
                </a:cubicBezTo>
                <a:cubicBezTo>
                  <a:pt x="271323" y="52705"/>
                  <a:pt x="273886" y="50716"/>
                  <a:pt x="276403" y="51435"/>
                </a:cubicBezTo>
                <a:cubicBezTo>
                  <a:pt x="278993" y="52175"/>
                  <a:pt x="279440" y="56852"/>
                  <a:pt x="282118" y="57150"/>
                </a:cubicBezTo>
                <a:cubicBezTo>
                  <a:pt x="286110" y="57594"/>
                  <a:pt x="289738" y="54610"/>
                  <a:pt x="293548" y="53340"/>
                </a:cubicBezTo>
                <a:lnTo>
                  <a:pt x="299263" y="51435"/>
                </a:lnTo>
                <a:cubicBezTo>
                  <a:pt x="300533" y="48260"/>
                  <a:pt x="301872" y="45112"/>
                  <a:pt x="303073" y="41910"/>
                </a:cubicBezTo>
                <a:cubicBezTo>
                  <a:pt x="303778" y="40030"/>
                  <a:pt x="304080" y="37991"/>
                  <a:pt x="304978" y="36195"/>
                </a:cubicBezTo>
                <a:cubicBezTo>
                  <a:pt x="307630" y="30891"/>
                  <a:pt x="310290" y="28978"/>
                  <a:pt x="314503" y="24765"/>
                </a:cubicBezTo>
                <a:cubicBezTo>
                  <a:pt x="315138" y="22860"/>
                  <a:pt x="315856" y="20981"/>
                  <a:pt x="316408" y="19050"/>
                </a:cubicBezTo>
                <a:cubicBezTo>
                  <a:pt x="317739" y="14391"/>
                  <a:pt x="319955" y="10148"/>
                  <a:pt x="316408" y="5715"/>
                </a:cubicBezTo>
                <a:cubicBezTo>
                  <a:pt x="314978" y="3927"/>
                  <a:pt x="312598" y="3175"/>
                  <a:pt x="310693" y="1905"/>
                </a:cubicBezTo>
                <a:cubicBezTo>
                  <a:pt x="313233" y="1270"/>
                  <a:pt x="315695" y="0"/>
                  <a:pt x="318313" y="0"/>
                </a:cubicBezTo>
                <a:cubicBezTo>
                  <a:pt x="320321" y="0"/>
                  <a:pt x="322273" y="930"/>
                  <a:pt x="324028" y="1905"/>
                </a:cubicBezTo>
                <a:cubicBezTo>
                  <a:pt x="328031" y="4129"/>
                  <a:pt x="331795" y="6778"/>
                  <a:pt x="335458" y="9525"/>
                </a:cubicBezTo>
                <a:cubicBezTo>
                  <a:pt x="337998" y="11430"/>
                  <a:pt x="340303" y="13698"/>
                  <a:pt x="343078" y="15240"/>
                </a:cubicBezTo>
                <a:cubicBezTo>
                  <a:pt x="371040" y="30774"/>
                  <a:pt x="338837" y="9873"/>
                  <a:pt x="358318" y="22860"/>
                </a:cubicBezTo>
                <a:cubicBezTo>
                  <a:pt x="357048" y="26670"/>
                  <a:pt x="356637" y="30884"/>
                  <a:pt x="354508" y="34290"/>
                </a:cubicBezTo>
                <a:cubicBezTo>
                  <a:pt x="353295" y="36232"/>
                  <a:pt x="350412" y="36481"/>
                  <a:pt x="348793" y="38100"/>
                </a:cubicBezTo>
                <a:cubicBezTo>
                  <a:pt x="347174" y="39719"/>
                  <a:pt x="346253" y="41910"/>
                  <a:pt x="344983" y="43815"/>
                </a:cubicBezTo>
                <a:cubicBezTo>
                  <a:pt x="345618" y="46990"/>
                  <a:pt x="346103" y="50199"/>
                  <a:pt x="346888" y="53340"/>
                </a:cubicBezTo>
                <a:cubicBezTo>
                  <a:pt x="350751" y="68791"/>
                  <a:pt x="353183" y="58781"/>
                  <a:pt x="379273" y="57150"/>
                </a:cubicBezTo>
                <a:cubicBezTo>
                  <a:pt x="381178" y="54610"/>
                  <a:pt x="382615" y="51639"/>
                  <a:pt x="384988" y="49530"/>
                </a:cubicBezTo>
                <a:cubicBezTo>
                  <a:pt x="388410" y="46488"/>
                  <a:pt x="396418" y="41910"/>
                  <a:pt x="396418" y="41910"/>
                </a:cubicBezTo>
                <a:lnTo>
                  <a:pt x="419278" y="43815"/>
                </a:lnTo>
                <a:cubicBezTo>
                  <a:pt x="421661" y="44898"/>
                  <a:pt x="419671" y="50181"/>
                  <a:pt x="417373" y="51435"/>
                </a:cubicBezTo>
                <a:cubicBezTo>
                  <a:pt x="411688" y="54536"/>
                  <a:pt x="404605" y="53674"/>
                  <a:pt x="398323" y="55245"/>
                </a:cubicBezTo>
                <a:lnTo>
                  <a:pt x="383083" y="59055"/>
                </a:lnTo>
                <a:cubicBezTo>
                  <a:pt x="377455" y="75940"/>
                  <a:pt x="378829" y="66493"/>
                  <a:pt x="381178" y="87630"/>
                </a:cubicBezTo>
                <a:cubicBezTo>
                  <a:pt x="386258" y="86995"/>
                  <a:pt x="391412" y="86798"/>
                  <a:pt x="396418" y="85725"/>
                </a:cubicBezTo>
                <a:cubicBezTo>
                  <a:pt x="400345" y="84884"/>
                  <a:pt x="403863" y="82413"/>
                  <a:pt x="407848" y="81915"/>
                </a:cubicBezTo>
                <a:lnTo>
                  <a:pt x="423088" y="80010"/>
                </a:lnTo>
                <a:cubicBezTo>
                  <a:pt x="424993" y="79375"/>
                  <a:pt x="429438" y="76200"/>
                  <a:pt x="428803" y="78105"/>
                </a:cubicBezTo>
                <a:cubicBezTo>
                  <a:pt x="427667" y="81513"/>
                  <a:pt x="424540" y="84446"/>
                  <a:pt x="421183" y="85725"/>
                </a:cubicBezTo>
                <a:cubicBezTo>
                  <a:pt x="410820" y="89673"/>
                  <a:pt x="388798" y="93345"/>
                  <a:pt x="388798" y="93345"/>
                </a:cubicBezTo>
                <a:cubicBezTo>
                  <a:pt x="371035" y="117029"/>
                  <a:pt x="398265" y="79472"/>
                  <a:pt x="377368" y="114300"/>
                </a:cubicBezTo>
                <a:cubicBezTo>
                  <a:pt x="375982" y="116610"/>
                  <a:pt x="368970" y="119771"/>
                  <a:pt x="371653" y="120015"/>
                </a:cubicBezTo>
                <a:cubicBezTo>
                  <a:pt x="380596" y="120828"/>
                  <a:pt x="389390" y="117129"/>
                  <a:pt x="398323" y="116205"/>
                </a:cubicBezTo>
                <a:cubicBezTo>
                  <a:pt x="407818" y="115223"/>
                  <a:pt x="417373" y="114935"/>
                  <a:pt x="426898" y="114300"/>
                </a:cubicBezTo>
                <a:cubicBezTo>
                  <a:pt x="430073" y="113665"/>
                  <a:pt x="433391" y="113532"/>
                  <a:pt x="436423" y="112395"/>
                </a:cubicBezTo>
                <a:cubicBezTo>
                  <a:pt x="438567" y="111591"/>
                  <a:pt x="441114" y="106537"/>
                  <a:pt x="442138" y="108585"/>
                </a:cubicBezTo>
                <a:cubicBezTo>
                  <a:pt x="443408" y="111125"/>
                  <a:pt x="439737" y="113739"/>
                  <a:pt x="438328" y="116205"/>
                </a:cubicBezTo>
                <a:cubicBezTo>
                  <a:pt x="437192" y="118193"/>
                  <a:pt x="436256" y="120430"/>
                  <a:pt x="434518" y="121920"/>
                </a:cubicBezTo>
                <a:cubicBezTo>
                  <a:pt x="427030" y="128338"/>
                  <a:pt x="424414" y="127751"/>
                  <a:pt x="415468" y="129540"/>
                </a:cubicBezTo>
                <a:cubicBezTo>
                  <a:pt x="412928" y="131445"/>
                  <a:pt x="410605" y="133680"/>
                  <a:pt x="407848" y="135255"/>
                </a:cubicBezTo>
                <a:cubicBezTo>
                  <a:pt x="403986" y="137462"/>
                  <a:pt x="393501" y="138599"/>
                  <a:pt x="390703" y="139065"/>
                </a:cubicBezTo>
                <a:cubicBezTo>
                  <a:pt x="388163" y="140335"/>
                  <a:pt x="385720" y="141820"/>
                  <a:pt x="383083" y="142875"/>
                </a:cubicBezTo>
                <a:lnTo>
                  <a:pt x="365938" y="148590"/>
                </a:lnTo>
                <a:lnTo>
                  <a:pt x="360223" y="150495"/>
                </a:lnTo>
                <a:lnTo>
                  <a:pt x="354508" y="152400"/>
                </a:lnTo>
                <a:cubicBezTo>
                  <a:pt x="355143" y="161290"/>
                  <a:pt x="348940" y="174213"/>
                  <a:pt x="356413" y="179070"/>
                </a:cubicBezTo>
                <a:cubicBezTo>
                  <a:pt x="366543" y="185654"/>
                  <a:pt x="380560" y="178069"/>
                  <a:pt x="392608" y="177165"/>
                </a:cubicBezTo>
                <a:cubicBezTo>
                  <a:pt x="405966" y="176163"/>
                  <a:pt x="432613" y="173355"/>
                  <a:pt x="432613" y="173355"/>
                </a:cubicBezTo>
                <a:cubicBezTo>
                  <a:pt x="435153" y="172085"/>
                  <a:pt x="437574" y="170542"/>
                  <a:pt x="440233" y="169545"/>
                </a:cubicBezTo>
                <a:cubicBezTo>
                  <a:pt x="442684" y="168626"/>
                  <a:pt x="445511" y="168811"/>
                  <a:pt x="447853" y="167640"/>
                </a:cubicBezTo>
                <a:cubicBezTo>
                  <a:pt x="474043" y="154545"/>
                  <a:pt x="453466" y="160522"/>
                  <a:pt x="470713" y="156210"/>
                </a:cubicBezTo>
                <a:lnTo>
                  <a:pt x="476428" y="139065"/>
                </a:lnTo>
                <a:lnTo>
                  <a:pt x="478333" y="133350"/>
                </a:lnTo>
                <a:cubicBezTo>
                  <a:pt x="474864" y="122943"/>
                  <a:pt x="476472" y="128664"/>
                  <a:pt x="480238" y="135255"/>
                </a:cubicBezTo>
                <a:cubicBezTo>
                  <a:pt x="481374" y="137243"/>
                  <a:pt x="482778" y="139065"/>
                  <a:pt x="484048" y="140970"/>
                </a:cubicBezTo>
                <a:cubicBezTo>
                  <a:pt x="484683" y="144145"/>
                  <a:pt x="485101" y="147371"/>
                  <a:pt x="485953" y="150495"/>
                </a:cubicBezTo>
                <a:cubicBezTo>
                  <a:pt x="487010" y="154370"/>
                  <a:pt x="491173" y="158165"/>
                  <a:pt x="489763" y="161925"/>
                </a:cubicBezTo>
                <a:cubicBezTo>
                  <a:pt x="488562" y="165127"/>
                  <a:pt x="483639" y="165383"/>
                  <a:pt x="480238" y="165735"/>
                </a:cubicBezTo>
                <a:cubicBezTo>
                  <a:pt x="465066" y="167305"/>
                  <a:pt x="449758" y="167005"/>
                  <a:pt x="434518" y="167640"/>
                </a:cubicBezTo>
                <a:cubicBezTo>
                  <a:pt x="431978" y="168910"/>
                  <a:pt x="429170" y="169746"/>
                  <a:pt x="426898" y="171450"/>
                </a:cubicBezTo>
                <a:cubicBezTo>
                  <a:pt x="424024" y="173605"/>
                  <a:pt x="421616" y="176343"/>
                  <a:pt x="419278" y="179070"/>
                </a:cubicBezTo>
                <a:cubicBezTo>
                  <a:pt x="417788" y="180808"/>
                  <a:pt x="417256" y="183355"/>
                  <a:pt x="415468" y="184785"/>
                </a:cubicBezTo>
                <a:cubicBezTo>
                  <a:pt x="413900" y="186039"/>
                  <a:pt x="411658" y="186055"/>
                  <a:pt x="409753" y="186690"/>
                </a:cubicBezTo>
                <a:cubicBezTo>
                  <a:pt x="407213" y="188595"/>
                  <a:pt x="404908" y="190863"/>
                  <a:pt x="402133" y="192405"/>
                </a:cubicBezTo>
                <a:cubicBezTo>
                  <a:pt x="376864" y="206444"/>
                  <a:pt x="404003" y="189565"/>
                  <a:pt x="386893" y="198120"/>
                </a:cubicBezTo>
                <a:cubicBezTo>
                  <a:pt x="384845" y="199144"/>
                  <a:pt x="383226" y="200906"/>
                  <a:pt x="381178" y="201930"/>
                </a:cubicBezTo>
                <a:cubicBezTo>
                  <a:pt x="365404" y="209817"/>
                  <a:pt x="386126" y="196726"/>
                  <a:pt x="369748" y="207645"/>
                </a:cubicBezTo>
                <a:cubicBezTo>
                  <a:pt x="369106" y="208608"/>
                  <a:pt x="362906" y="216822"/>
                  <a:pt x="364033" y="219075"/>
                </a:cubicBezTo>
                <a:cubicBezTo>
                  <a:pt x="364931" y="220871"/>
                  <a:pt x="367843" y="220345"/>
                  <a:pt x="369748" y="220980"/>
                </a:cubicBezTo>
                <a:cubicBezTo>
                  <a:pt x="372288" y="220345"/>
                  <a:pt x="374962" y="220106"/>
                  <a:pt x="377368" y="219075"/>
                </a:cubicBezTo>
                <a:cubicBezTo>
                  <a:pt x="379472" y="218173"/>
                  <a:pt x="380793" y="215265"/>
                  <a:pt x="383083" y="215265"/>
                </a:cubicBezTo>
                <a:cubicBezTo>
                  <a:pt x="397743" y="215265"/>
                  <a:pt x="412291" y="217823"/>
                  <a:pt x="426898" y="219075"/>
                </a:cubicBezTo>
                <a:lnTo>
                  <a:pt x="449758" y="220980"/>
                </a:lnTo>
                <a:cubicBezTo>
                  <a:pt x="483208" y="218193"/>
                  <a:pt x="467945" y="226517"/>
                  <a:pt x="474523" y="213360"/>
                </a:cubicBezTo>
                <a:cubicBezTo>
                  <a:pt x="475547" y="211312"/>
                  <a:pt x="477002" y="209508"/>
                  <a:pt x="478333" y="207645"/>
                </a:cubicBezTo>
                <a:cubicBezTo>
                  <a:pt x="480178" y="205061"/>
                  <a:pt x="486588" y="198120"/>
                  <a:pt x="484048" y="200025"/>
                </a:cubicBezTo>
                <a:cubicBezTo>
                  <a:pt x="479019" y="203797"/>
                  <a:pt x="475158" y="208915"/>
                  <a:pt x="470713" y="213360"/>
                </a:cubicBezTo>
                <a:lnTo>
                  <a:pt x="464998" y="219075"/>
                </a:lnTo>
                <a:cubicBezTo>
                  <a:pt x="463093" y="220980"/>
                  <a:pt x="456602" y="225058"/>
                  <a:pt x="459283" y="224790"/>
                </a:cubicBezTo>
                <a:lnTo>
                  <a:pt x="478333" y="222885"/>
                </a:lnTo>
                <a:cubicBezTo>
                  <a:pt x="486667" y="221905"/>
                  <a:pt x="494830" y="220453"/>
                  <a:pt x="503098" y="219075"/>
                </a:cubicBezTo>
                <a:cubicBezTo>
                  <a:pt x="535802" y="225021"/>
                  <a:pt x="527967" y="221836"/>
                  <a:pt x="495478" y="224790"/>
                </a:cubicBezTo>
                <a:cubicBezTo>
                  <a:pt x="477722" y="226404"/>
                  <a:pt x="487566" y="225991"/>
                  <a:pt x="474523" y="228600"/>
                </a:cubicBezTo>
                <a:cubicBezTo>
                  <a:pt x="470735" y="229358"/>
                  <a:pt x="466893" y="229814"/>
                  <a:pt x="463093" y="230505"/>
                </a:cubicBezTo>
                <a:cubicBezTo>
                  <a:pt x="459907" y="231084"/>
                  <a:pt x="456743" y="231775"/>
                  <a:pt x="453568" y="232410"/>
                </a:cubicBezTo>
                <a:cubicBezTo>
                  <a:pt x="437065" y="243412"/>
                  <a:pt x="463379" y="226211"/>
                  <a:pt x="436423" y="241935"/>
                </a:cubicBezTo>
                <a:cubicBezTo>
                  <a:pt x="432468" y="244242"/>
                  <a:pt x="429526" y="248907"/>
                  <a:pt x="424993" y="249555"/>
                </a:cubicBezTo>
                <a:cubicBezTo>
                  <a:pt x="422014" y="249981"/>
                  <a:pt x="395346" y="253579"/>
                  <a:pt x="386893" y="255270"/>
                </a:cubicBezTo>
                <a:cubicBezTo>
                  <a:pt x="352034" y="262242"/>
                  <a:pt x="384722" y="256584"/>
                  <a:pt x="358318" y="260985"/>
                </a:cubicBezTo>
                <a:cubicBezTo>
                  <a:pt x="357683" y="262890"/>
                  <a:pt x="356413" y="264692"/>
                  <a:pt x="356413" y="266700"/>
                </a:cubicBezTo>
                <a:cubicBezTo>
                  <a:pt x="356413" y="271780"/>
                  <a:pt x="361493" y="273050"/>
                  <a:pt x="356413" y="278130"/>
                </a:cubicBezTo>
                <a:cubicBezTo>
                  <a:pt x="354993" y="279550"/>
                  <a:pt x="352544" y="279244"/>
                  <a:pt x="350698" y="280035"/>
                </a:cubicBezTo>
                <a:cubicBezTo>
                  <a:pt x="334220" y="287097"/>
                  <a:pt x="350766" y="281282"/>
                  <a:pt x="337363" y="285750"/>
                </a:cubicBezTo>
                <a:cubicBezTo>
                  <a:pt x="337973" y="288191"/>
                  <a:pt x="339807" y="296352"/>
                  <a:pt x="341173" y="299085"/>
                </a:cubicBezTo>
                <a:cubicBezTo>
                  <a:pt x="342197" y="301133"/>
                  <a:pt x="343713" y="302895"/>
                  <a:pt x="344983" y="304800"/>
                </a:cubicBezTo>
                <a:cubicBezTo>
                  <a:pt x="351333" y="304165"/>
                  <a:pt x="357934" y="304772"/>
                  <a:pt x="364033" y="302895"/>
                </a:cubicBezTo>
                <a:cubicBezTo>
                  <a:pt x="366608" y="302103"/>
                  <a:pt x="368094" y="299307"/>
                  <a:pt x="369748" y="297180"/>
                </a:cubicBezTo>
                <a:cubicBezTo>
                  <a:pt x="372559" y="293566"/>
                  <a:pt x="377368" y="285750"/>
                  <a:pt x="377368" y="285750"/>
                </a:cubicBezTo>
                <a:cubicBezTo>
                  <a:pt x="382448" y="287020"/>
                  <a:pt x="387556" y="288182"/>
                  <a:pt x="392608" y="289560"/>
                </a:cubicBezTo>
                <a:cubicBezTo>
                  <a:pt x="394545" y="290088"/>
                  <a:pt x="396315" y="291465"/>
                  <a:pt x="398323" y="291465"/>
                </a:cubicBezTo>
                <a:cubicBezTo>
                  <a:pt x="409137" y="291465"/>
                  <a:pt x="419913" y="290195"/>
                  <a:pt x="430708" y="289560"/>
                </a:cubicBezTo>
                <a:cubicBezTo>
                  <a:pt x="432613" y="288290"/>
                  <a:pt x="434279" y="286554"/>
                  <a:pt x="436423" y="285750"/>
                </a:cubicBezTo>
                <a:cubicBezTo>
                  <a:pt x="443232" y="283197"/>
                  <a:pt x="466842" y="282104"/>
                  <a:pt x="468808" y="281940"/>
                </a:cubicBezTo>
                <a:cubicBezTo>
                  <a:pt x="487223" y="282575"/>
                  <a:pt x="505758" y="281650"/>
                  <a:pt x="524053" y="283845"/>
                </a:cubicBezTo>
                <a:cubicBezTo>
                  <a:pt x="526873" y="284183"/>
                  <a:pt x="519244" y="287253"/>
                  <a:pt x="516433" y="287655"/>
                </a:cubicBezTo>
                <a:cubicBezTo>
                  <a:pt x="514445" y="287939"/>
                  <a:pt x="512623" y="286385"/>
                  <a:pt x="510718" y="285750"/>
                </a:cubicBezTo>
                <a:lnTo>
                  <a:pt x="415468" y="291465"/>
                </a:lnTo>
                <a:cubicBezTo>
                  <a:pt x="411615" y="291740"/>
                  <a:pt x="407493" y="291643"/>
                  <a:pt x="404038" y="293370"/>
                </a:cubicBezTo>
                <a:cubicBezTo>
                  <a:pt x="400825" y="294976"/>
                  <a:pt x="398958" y="298450"/>
                  <a:pt x="396418" y="300990"/>
                </a:cubicBezTo>
                <a:cubicBezTo>
                  <a:pt x="395783" y="302895"/>
                  <a:pt x="395065" y="304774"/>
                  <a:pt x="394513" y="306705"/>
                </a:cubicBezTo>
                <a:cubicBezTo>
                  <a:pt x="393794" y="309222"/>
                  <a:pt x="394332" y="312355"/>
                  <a:pt x="392608" y="314325"/>
                </a:cubicBezTo>
                <a:cubicBezTo>
                  <a:pt x="389593" y="317771"/>
                  <a:pt x="385522" y="320497"/>
                  <a:pt x="381178" y="321945"/>
                </a:cubicBezTo>
                <a:lnTo>
                  <a:pt x="369748" y="325755"/>
                </a:lnTo>
                <a:cubicBezTo>
                  <a:pt x="368985" y="328805"/>
                  <a:pt x="365424" y="343877"/>
                  <a:pt x="364033" y="344805"/>
                </a:cubicBezTo>
                <a:cubicBezTo>
                  <a:pt x="355676" y="350376"/>
                  <a:pt x="360150" y="347241"/>
                  <a:pt x="350698" y="354330"/>
                </a:cubicBezTo>
                <a:cubicBezTo>
                  <a:pt x="348007" y="362402"/>
                  <a:pt x="345974" y="362890"/>
                  <a:pt x="360223" y="358140"/>
                </a:cubicBezTo>
                <a:cubicBezTo>
                  <a:pt x="370603" y="354680"/>
                  <a:pt x="370829" y="353249"/>
                  <a:pt x="377368" y="346710"/>
                </a:cubicBezTo>
                <a:cubicBezTo>
                  <a:pt x="378638" y="340360"/>
                  <a:pt x="378033" y="333321"/>
                  <a:pt x="381178" y="327660"/>
                </a:cubicBezTo>
                <a:cubicBezTo>
                  <a:pt x="382153" y="325905"/>
                  <a:pt x="385047" y="328774"/>
                  <a:pt x="386893" y="329565"/>
                </a:cubicBezTo>
                <a:cubicBezTo>
                  <a:pt x="400839" y="335542"/>
                  <a:pt x="388084" y="331768"/>
                  <a:pt x="402133" y="335280"/>
                </a:cubicBezTo>
                <a:cubicBezTo>
                  <a:pt x="407848" y="333375"/>
                  <a:pt x="413708" y="331859"/>
                  <a:pt x="419278" y="329565"/>
                </a:cubicBezTo>
                <a:cubicBezTo>
                  <a:pt x="424530" y="327402"/>
                  <a:pt x="428838" y="321945"/>
                  <a:pt x="434518" y="321945"/>
                </a:cubicBezTo>
                <a:cubicBezTo>
                  <a:pt x="437693" y="321945"/>
                  <a:pt x="431227" y="327514"/>
                  <a:pt x="428803" y="329565"/>
                </a:cubicBezTo>
                <a:cubicBezTo>
                  <a:pt x="417925" y="338770"/>
                  <a:pt x="408315" y="343721"/>
                  <a:pt x="396418" y="350520"/>
                </a:cubicBezTo>
                <a:cubicBezTo>
                  <a:pt x="400228" y="351155"/>
                  <a:pt x="403985" y="352425"/>
                  <a:pt x="407848" y="352425"/>
                </a:cubicBezTo>
                <a:cubicBezTo>
                  <a:pt x="416604" y="352425"/>
                  <a:pt x="419860" y="350961"/>
                  <a:pt x="426898" y="348615"/>
                </a:cubicBezTo>
                <a:cubicBezTo>
                  <a:pt x="430708" y="344805"/>
                  <a:pt x="439497" y="331925"/>
                  <a:pt x="438328" y="337185"/>
                </a:cubicBezTo>
                <a:cubicBezTo>
                  <a:pt x="434082" y="356290"/>
                  <a:pt x="440072" y="352479"/>
                  <a:pt x="428803" y="356235"/>
                </a:cubicBezTo>
                <a:cubicBezTo>
                  <a:pt x="426898" y="358140"/>
                  <a:pt x="423088" y="359256"/>
                  <a:pt x="423088" y="361950"/>
                </a:cubicBezTo>
                <a:cubicBezTo>
                  <a:pt x="423088" y="364240"/>
                  <a:pt x="426651" y="364978"/>
                  <a:pt x="428803" y="365760"/>
                </a:cubicBezTo>
                <a:cubicBezTo>
                  <a:pt x="433724" y="367549"/>
                  <a:pt x="438963" y="368300"/>
                  <a:pt x="444043" y="369570"/>
                </a:cubicBezTo>
                <a:cubicBezTo>
                  <a:pt x="503312" y="366366"/>
                  <a:pt x="510360" y="388504"/>
                  <a:pt x="516433" y="358140"/>
                </a:cubicBezTo>
                <a:cubicBezTo>
                  <a:pt x="517191" y="354352"/>
                  <a:pt x="517703" y="350520"/>
                  <a:pt x="518338" y="346710"/>
                </a:cubicBezTo>
                <a:cubicBezTo>
                  <a:pt x="517703" y="344170"/>
                  <a:pt x="515798" y="341630"/>
                  <a:pt x="516433" y="339090"/>
                </a:cubicBezTo>
                <a:cubicBezTo>
                  <a:pt x="518435" y="331081"/>
                  <a:pt x="525958" y="316230"/>
                  <a:pt x="525958" y="316230"/>
                </a:cubicBezTo>
                <a:cubicBezTo>
                  <a:pt x="526593" y="318135"/>
                  <a:pt x="527863" y="319937"/>
                  <a:pt x="527863" y="321945"/>
                </a:cubicBezTo>
                <a:cubicBezTo>
                  <a:pt x="527863" y="323953"/>
                  <a:pt x="526445" y="325712"/>
                  <a:pt x="525958" y="327660"/>
                </a:cubicBezTo>
                <a:cubicBezTo>
                  <a:pt x="525173" y="330801"/>
                  <a:pt x="524688" y="334010"/>
                  <a:pt x="524053" y="337185"/>
                </a:cubicBezTo>
                <a:cubicBezTo>
                  <a:pt x="526593" y="337820"/>
                  <a:pt x="529055" y="339090"/>
                  <a:pt x="531673" y="339090"/>
                </a:cubicBezTo>
                <a:cubicBezTo>
                  <a:pt x="535536" y="339090"/>
                  <a:pt x="539315" y="337943"/>
                  <a:pt x="543103" y="337185"/>
                </a:cubicBezTo>
                <a:cubicBezTo>
                  <a:pt x="552574" y="335291"/>
                  <a:pt x="564242" y="332679"/>
                  <a:pt x="573583" y="329565"/>
                </a:cubicBezTo>
                <a:cubicBezTo>
                  <a:pt x="576067" y="328737"/>
                  <a:pt x="568561" y="331145"/>
                  <a:pt x="565963" y="331470"/>
                </a:cubicBezTo>
                <a:cubicBezTo>
                  <a:pt x="558376" y="332418"/>
                  <a:pt x="550723" y="332740"/>
                  <a:pt x="543103" y="333375"/>
                </a:cubicBezTo>
                <a:cubicBezTo>
                  <a:pt x="539928" y="334645"/>
                  <a:pt x="536423" y="335288"/>
                  <a:pt x="533578" y="337185"/>
                </a:cubicBezTo>
                <a:cubicBezTo>
                  <a:pt x="522718" y="344425"/>
                  <a:pt x="528111" y="342404"/>
                  <a:pt x="524053" y="350520"/>
                </a:cubicBezTo>
                <a:cubicBezTo>
                  <a:pt x="523029" y="352568"/>
                  <a:pt x="521513" y="354330"/>
                  <a:pt x="520243" y="356235"/>
                </a:cubicBezTo>
                <a:cubicBezTo>
                  <a:pt x="519608" y="358775"/>
                  <a:pt x="519057" y="361338"/>
                  <a:pt x="518338" y="363855"/>
                </a:cubicBezTo>
                <a:cubicBezTo>
                  <a:pt x="517786" y="365786"/>
                  <a:pt x="516869" y="367610"/>
                  <a:pt x="516433" y="369570"/>
                </a:cubicBezTo>
                <a:cubicBezTo>
                  <a:pt x="515595" y="373341"/>
                  <a:pt x="516515" y="377688"/>
                  <a:pt x="514528" y="381000"/>
                </a:cubicBezTo>
                <a:cubicBezTo>
                  <a:pt x="510645" y="387471"/>
                  <a:pt x="505299" y="388521"/>
                  <a:pt x="499288" y="390525"/>
                </a:cubicBezTo>
                <a:cubicBezTo>
                  <a:pt x="497383" y="389255"/>
                  <a:pt x="495621" y="387739"/>
                  <a:pt x="493573" y="386715"/>
                </a:cubicBezTo>
                <a:cubicBezTo>
                  <a:pt x="489668" y="384762"/>
                  <a:pt x="481956" y="383630"/>
                  <a:pt x="478333" y="382905"/>
                </a:cubicBezTo>
                <a:cubicBezTo>
                  <a:pt x="463728" y="383540"/>
                  <a:pt x="449094" y="383689"/>
                  <a:pt x="434518" y="384810"/>
                </a:cubicBezTo>
                <a:cubicBezTo>
                  <a:pt x="432516" y="384964"/>
                  <a:pt x="430751" y="386228"/>
                  <a:pt x="428803" y="386715"/>
                </a:cubicBezTo>
                <a:cubicBezTo>
                  <a:pt x="425662" y="387500"/>
                  <a:pt x="422453" y="387985"/>
                  <a:pt x="419278" y="388620"/>
                </a:cubicBezTo>
                <a:cubicBezTo>
                  <a:pt x="411654" y="393703"/>
                  <a:pt x="414291" y="392512"/>
                  <a:pt x="404038" y="396240"/>
                </a:cubicBezTo>
                <a:cubicBezTo>
                  <a:pt x="400264" y="397612"/>
                  <a:pt x="395950" y="397822"/>
                  <a:pt x="392608" y="400050"/>
                </a:cubicBezTo>
                <a:cubicBezTo>
                  <a:pt x="378536" y="409431"/>
                  <a:pt x="384841" y="404923"/>
                  <a:pt x="373558" y="413385"/>
                </a:cubicBezTo>
                <a:cubicBezTo>
                  <a:pt x="367930" y="412447"/>
                  <a:pt x="360192" y="409596"/>
                  <a:pt x="354508" y="413385"/>
                </a:cubicBezTo>
                <a:cubicBezTo>
                  <a:pt x="352603" y="414655"/>
                  <a:pt x="351968" y="417195"/>
                  <a:pt x="350698" y="419100"/>
                </a:cubicBezTo>
                <a:cubicBezTo>
                  <a:pt x="355778" y="419735"/>
                  <a:pt x="360901" y="420089"/>
                  <a:pt x="365938" y="421005"/>
                </a:cubicBezTo>
                <a:cubicBezTo>
                  <a:pt x="367914" y="421364"/>
                  <a:pt x="369645" y="422910"/>
                  <a:pt x="371653" y="422910"/>
                </a:cubicBezTo>
                <a:cubicBezTo>
                  <a:pt x="383101" y="422910"/>
                  <a:pt x="394513" y="421640"/>
                  <a:pt x="405943" y="421005"/>
                </a:cubicBezTo>
                <a:cubicBezTo>
                  <a:pt x="424679" y="413510"/>
                  <a:pt x="406526" y="419100"/>
                  <a:pt x="436423" y="419100"/>
                </a:cubicBezTo>
                <a:cubicBezTo>
                  <a:pt x="466910" y="419100"/>
                  <a:pt x="497383" y="417830"/>
                  <a:pt x="527863" y="417195"/>
                </a:cubicBezTo>
                <a:cubicBezTo>
                  <a:pt x="538546" y="413634"/>
                  <a:pt x="531630" y="415777"/>
                  <a:pt x="548818" y="411480"/>
                </a:cubicBezTo>
                <a:lnTo>
                  <a:pt x="556438" y="409575"/>
                </a:lnTo>
                <a:cubicBezTo>
                  <a:pt x="558978" y="408940"/>
                  <a:pt x="561475" y="408100"/>
                  <a:pt x="564058" y="407670"/>
                </a:cubicBezTo>
                <a:cubicBezTo>
                  <a:pt x="577469" y="405435"/>
                  <a:pt x="571824" y="406986"/>
                  <a:pt x="581203" y="403860"/>
                </a:cubicBezTo>
                <a:cubicBezTo>
                  <a:pt x="586918" y="404495"/>
                  <a:pt x="604098" y="405765"/>
                  <a:pt x="598348" y="405765"/>
                </a:cubicBezTo>
                <a:cubicBezTo>
                  <a:pt x="591334" y="405765"/>
                  <a:pt x="584374" y="404536"/>
                  <a:pt x="577393" y="403860"/>
                </a:cubicBezTo>
                <a:lnTo>
                  <a:pt x="539293" y="400050"/>
                </a:lnTo>
                <a:cubicBezTo>
                  <a:pt x="524688" y="400685"/>
                  <a:pt x="510062" y="400949"/>
                  <a:pt x="495478" y="401955"/>
                </a:cubicBezTo>
                <a:cubicBezTo>
                  <a:pt x="481710" y="402904"/>
                  <a:pt x="486024" y="404319"/>
                  <a:pt x="472618" y="407670"/>
                </a:cubicBezTo>
                <a:lnTo>
                  <a:pt x="464998" y="409575"/>
                </a:lnTo>
                <a:cubicBezTo>
                  <a:pt x="463093" y="410845"/>
                  <a:pt x="461375" y="412455"/>
                  <a:pt x="459283" y="413385"/>
                </a:cubicBezTo>
                <a:cubicBezTo>
                  <a:pt x="450710" y="417195"/>
                  <a:pt x="449282" y="416242"/>
                  <a:pt x="442138" y="419100"/>
                </a:cubicBezTo>
                <a:cubicBezTo>
                  <a:pt x="438963" y="420370"/>
                  <a:pt x="435881" y="421904"/>
                  <a:pt x="432613" y="422910"/>
                </a:cubicBezTo>
                <a:cubicBezTo>
                  <a:pt x="427608" y="424450"/>
                  <a:pt x="422341" y="425064"/>
                  <a:pt x="417373" y="426720"/>
                </a:cubicBezTo>
                <a:cubicBezTo>
                  <a:pt x="403970" y="431188"/>
                  <a:pt x="420516" y="425373"/>
                  <a:pt x="404038" y="432435"/>
                </a:cubicBezTo>
                <a:cubicBezTo>
                  <a:pt x="402192" y="433226"/>
                  <a:pt x="400119" y="433442"/>
                  <a:pt x="398323" y="434340"/>
                </a:cubicBezTo>
                <a:cubicBezTo>
                  <a:pt x="396275" y="435364"/>
                  <a:pt x="394596" y="437014"/>
                  <a:pt x="392608" y="438150"/>
                </a:cubicBezTo>
                <a:cubicBezTo>
                  <a:pt x="390142" y="439559"/>
                  <a:pt x="387423" y="440499"/>
                  <a:pt x="384988" y="441960"/>
                </a:cubicBezTo>
                <a:cubicBezTo>
                  <a:pt x="381061" y="444316"/>
                  <a:pt x="377902" y="448132"/>
                  <a:pt x="373558" y="449580"/>
                </a:cubicBezTo>
                <a:lnTo>
                  <a:pt x="356413" y="455295"/>
                </a:lnTo>
                <a:lnTo>
                  <a:pt x="344983" y="459105"/>
                </a:lnTo>
                <a:cubicBezTo>
                  <a:pt x="341202" y="470448"/>
                  <a:pt x="336143" y="483245"/>
                  <a:pt x="344983" y="495300"/>
                </a:cubicBezTo>
                <a:cubicBezTo>
                  <a:pt x="348757" y="500446"/>
                  <a:pt x="357683" y="494030"/>
                  <a:pt x="364033" y="493395"/>
                </a:cubicBezTo>
                <a:cubicBezTo>
                  <a:pt x="367208" y="491490"/>
                  <a:pt x="370525" y="489803"/>
                  <a:pt x="373558" y="487680"/>
                </a:cubicBezTo>
                <a:cubicBezTo>
                  <a:pt x="376889" y="485348"/>
                  <a:pt x="379830" y="482500"/>
                  <a:pt x="383083" y="480060"/>
                </a:cubicBezTo>
                <a:cubicBezTo>
                  <a:pt x="384915" y="478686"/>
                  <a:pt x="386935" y="477581"/>
                  <a:pt x="388798" y="476250"/>
                </a:cubicBezTo>
                <a:cubicBezTo>
                  <a:pt x="391382" y="474405"/>
                  <a:pt x="393517" y="471824"/>
                  <a:pt x="396418" y="470535"/>
                </a:cubicBezTo>
                <a:cubicBezTo>
                  <a:pt x="399377" y="469220"/>
                  <a:pt x="402768" y="469265"/>
                  <a:pt x="405943" y="468630"/>
                </a:cubicBezTo>
                <a:cubicBezTo>
                  <a:pt x="424544" y="459329"/>
                  <a:pt x="410516" y="465384"/>
                  <a:pt x="449758" y="459105"/>
                </a:cubicBezTo>
                <a:cubicBezTo>
                  <a:pt x="453572" y="458495"/>
                  <a:pt x="457524" y="458421"/>
                  <a:pt x="461188" y="457200"/>
                </a:cubicBezTo>
                <a:lnTo>
                  <a:pt x="472618" y="453390"/>
                </a:lnTo>
                <a:cubicBezTo>
                  <a:pt x="464154" y="470317"/>
                  <a:pt x="472004" y="460109"/>
                  <a:pt x="438328" y="462915"/>
                </a:cubicBezTo>
                <a:cubicBezTo>
                  <a:pt x="426465" y="463904"/>
                  <a:pt x="423940" y="464650"/>
                  <a:pt x="413563" y="466725"/>
                </a:cubicBezTo>
                <a:cubicBezTo>
                  <a:pt x="392550" y="479333"/>
                  <a:pt x="398621" y="471993"/>
                  <a:pt x="390703" y="483870"/>
                </a:cubicBezTo>
                <a:cubicBezTo>
                  <a:pt x="393243" y="484505"/>
                  <a:pt x="395710" y="485618"/>
                  <a:pt x="398323" y="485775"/>
                </a:cubicBezTo>
                <a:cubicBezTo>
                  <a:pt x="427508" y="487526"/>
                  <a:pt x="485953" y="489585"/>
                  <a:pt x="485953" y="489585"/>
                </a:cubicBezTo>
                <a:cubicBezTo>
                  <a:pt x="498018" y="488950"/>
                  <a:pt x="510116" y="488774"/>
                  <a:pt x="522148" y="487680"/>
                </a:cubicBezTo>
                <a:cubicBezTo>
                  <a:pt x="524148" y="487498"/>
                  <a:pt x="525926" y="486303"/>
                  <a:pt x="527863" y="485775"/>
                </a:cubicBezTo>
                <a:cubicBezTo>
                  <a:pt x="530534" y="485047"/>
                  <a:pt x="543702" y="482252"/>
                  <a:pt x="548818" y="480060"/>
                </a:cubicBezTo>
                <a:cubicBezTo>
                  <a:pt x="551428" y="478941"/>
                  <a:pt x="553641" y="476744"/>
                  <a:pt x="556438" y="476250"/>
                </a:cubicBezTo>
                <a:cubicBezTo>
                  <a:pt x="564591" y="474811"/>
                  <a:pt x="572948" y="474980"/>
                  <a:pt x="581203" y="474345"/>
                </a:cubicBezTo>
                <a:cubicBezTo>
                  <a:pt x="589816" y="471884"/>
                  <a:pt x="603854" y="468082"/>
                  <a:pt x="611683" y="464820"/>
                </a:cubicBezTo>
                <a:cubicBezTo>
                  <a:pt x="629795" y="457273"/>
                  <a:pt x="601431" y="464203"/>
                  <a:pt x="626923" y="459105"/>
                </a:cubicBezTo>
                <a:cubicBezTo>
                  <a:pt x="629463" y="457835"/>
                  <a:pt x="637383" y="455295"/>
                  <a:pt x="634543" y="455295"/>
                </a:cubicBezTo>
                <a:cubicBezTo>
                  <a:pt x="631123" y="455295"/>
                  <a:pt x="628350" y="458336"/>
                  <a:pt x="625018" y="459105"/>
                </a:cubicBezTo>
                <a:cubicBezTo>
                  <a:pt x="620030" y="460256"/>
                  <a:pt x="614886" y="460669"/>
                  <a:pt x="609778" y="461010"/>
                </a:cubicBezTo>
                <a:cubicBezTo>
                  <a:pt x="595825" y="461940"/>
                  <a:pt x="581838" y="462280"/>
                  <a:pt x="567868" y="462915"/>
                </a:cubicBezTo>
                <a:cubicBezTo>
                  <a:pt x="560248" y="465455"/>
                  <a:pt x="552514" y="467676"/>
                  <a:pt x="545008" y="470535"/>
                </a:cubicBezTo>
                <a:cubicBezTo>
                  <a:pt x="539164" y="472761"/>
                  <a:pt x="533889" y="476481"/>
                  <a:pt x="527863" y="478155"/>
                </a:cubicBezTo>
                <a:cubicBezTo>
                  <a:pt x="522323" y="479694"/>
                  <a:pt x="516433" y="479425"/>
                  <a:pt x="510718" y="480060"/>
                </a:cubicBezTo>
                <a:cubicBezTo>
                  <a:pt x="503098" y="481965"/>
                  <a:pt x="495544" y="484157"/>
                  <a:pt x="487858" y="485775"/>
                </a:cubicBezTo>
                <a:cubicBezTo>
                  <a:pt x="469942" y="489547"/>
                  <a:pt x="479439" y="484403"/>
                  <a:pt x="468808" y="491490"/>
                </a:cubicBezTo>
                <a:cubicBezTo>
                  <a:pt x="474588" y="508831"/>
                  <a:pt x="464146" y="483018"/>
                  <a:pt x="480238" y="499110"/>
                </a:cubicBezTo>
                <a:cubicBezTo>
                  <a:pt x="481658" y="500530"/>
                  <a:pt x="476454" y="500463"/>
                  <a:pt x="474523" y="501015"/>
                </a:cubicBezTo>
                <a:cubicBezTo>
                  <a:pt x="464733" y="503812"/>
                  <a:pt x="464032" y="503279"/>
                  <a:pt x="451663" y="504825"/>
                </a:cubicBezTo>
                <a:lnTo>
                  <a:pt x="440233" y="508635"/>
                </a:lnTo>
                <a:cubicBezTo>
                  <a:pt x="438328" y="509270"/>
                  <a:pt x="436240" y="509507"/>
                  <a:pt x="434518" y="510540"/>
                </a:cubicBezTo>
                <a:cubicBezTo>
                  <a:pt x="426194" y="515534"/>
                  <a:pt x="414329" y="522985"/>
                  <a:pt x="405943" y="525780"/>
                </a:cubicBezTo>
                <a:cubicBezTo>
                  <a:pt x="404038" y="526415"/>
                  <a:pt x="402024" y="526787"/>
                  <a:pt x="400228" y="527685"/>
                </a:cubicBezTo>
                <a:cubicBezTo>
                  <a:pt x="398180" y="528709"/>
                  <a:pt x="396701" y="530822"/>
                  <a:pt x="394513" y="531495"/>
                </a:cubicBezTo>
                <a:cubicBezTo>
                  <a:pt x="390941" y="532594"/>
                  <a:pt x="369565" y="535427"/>
                  <a:pt x="364033" y="539115"/>
                </a:cubicBezTo>
                <a:lnTo>
                  <a:pt x="358318" y="542925"/>
                </a:lnTo>
                <a:cubicBezTo>
                  <a:pt x="357683" y="544830"/>
                  <a:pt x="357833" y="547220"/>
                  <a:pt x="356413" y="548640"/>
                </a:cubicBezTo>
                <a:cubicBezTo>
                  <a:pt x="354405" y="550648"/>
                  <a:pt x="351275" y="551071"/>
                  <a:pt x="348793" y="552450"/>
                </a:cubicBezTo>
                <a:cubicBezTo>
                  <a:pt x="335297" y="559948"/>
                  <a:pt x="344001" y="556587"/>
                  <a:pt x="333553" y="560070"/>
                </a:cubicBezTo>
                <a:cubicBezTo>
                  <a:pt x="334188" y="561975"/>
                  <a:pt x="334906" y="563854"/>
                  <a:pt x="335458" y="565785"/>
                </a:cubicBezTo>
                <a:cubicBezTo>
                  <a:pt x="336177" y="568302"/>
                  <a:pt x="335911" y="571227"/>
                  <a:pt x="337363" y="573405"/>
                </a:cubicBezTo>
                <a:cubicBezTo>
                  <a:pt x="338633" y="575310"/>
                  <a:pt x="341173" y="575945"/>
                  <a:pt x="343078" y="577215"/>
                </a:cubicBezTo>
                <a:cubicBezTo>
                  <a:pt x="348793" y="576580"/>
                  <a:pt x="354645" y="576705"/>
                  <a:pt x="360223" y="575310"/>
                </a:cubicBezTo>
                <a:cubicBezTo>
                  <a:pt x="362444" y="574755"/>
                  <a:pt x="363890" y="572524"/>
                  <a:pt x="365938" y="571500"/>
                </a:cubicBezTo>
                <a:cubicBezTo>
                  <a:pt x="368997" y="569971"/>
                  <a:pt x="372288" y="568960"/>
                  <a:pt x="375463" y="567690"/>
                </a:cubicBezTo>
                <a:cubicBezTo>
                  <a:pt x="423586" y="569541"/>
                  <a:pt x="425411" y="572211"/>
                  <a:pt x="472618" y="563880"/>
                </a:cubicBezTo>
                <a:cubicBezTo>
                  <a:pt x="478550" y="562833"/>
                  <a:pt x="484048" y="560070"/>
                  <a:pt x="489763" y="558165"/>
                </a:cubicBezTo>
                <a:lnTo>
                  <a:pt x="495478" y="556260"/>
                </a:lnTo>
                <a:cubicBezTo>
                  <a:pt x="497383" y="555625"/>
                  <a:pt x="499224" y="554749"/>
                  <a:pt x="501193" y="554355"/>
                </a:cubicBezTo>
                <a:lnTo>
                  <a:pt x="510718" y="552450"/>
                </a:lnTo>
                <a:cubicBezTo>
                  <a:pt x="526970" y="541615"/>
                  <a:pt x="511588" y="550466"/>
                  <a:pt x="552628" y="546735"/>
                </a:cubicBezTo>
                <a:cubicBezTo>
                  <a:pt x="554628" y="546553"/>
                  <a:pt x="556412" y="545382"/>
                  <a:pt x="558343" y="544830"/>
                </a:cubicBezTo>
                <a:cubicBezTo>
                  <a:pt x="560860" y="544111"/>
                  <a:pt x="563390" y="543407"/>
                  <a:pt x="565963" y="542925"/>
                </a:cubicBezTo>
                <a:cubicBezTo>
                  <a:pt x="573556" y="541501"/>
                  <a:pt x="581290" y="540827"/>
                  <a:pt x="588823" y="539115"/>
                </a:cubicBezTo>
                <a:cubicBezTo>
                  <a:pt x="595288" y="537646"/>
                  <a:pt x="601584" y="535496"/>
                  <a:pt x="607873" y="533400"/>
                </a:cubicBezTo>
                <a:cubicBezTo>
                  <a:pt x="611117" y="532319"/>
                  <a:pt x="620642" y="528509"/>
                  <a:pt x="617398" y="529590"/>
                </a:cubicBezTo>
                <a:cubicBezTo>
                  <a:pt x="615493" y="530225"/>
                  <a:pt x="613563" y="530790"/>
                  <a:pt x="611683" y="531495"/>
                </a:cubicBezTo>
                <a:cubicBezTo>
                  <a:pt x="608481" y="532696"/>
                  <a:pt x="605553" y="534898"/>
                  <a:pt x="602158" y="535305"/>
                </a:cubicBezTo>
                <a:cubicBezTo>
                  <a:pt x="589533" y="536820"/>
                  <a:pt x="576749" y="536417"/>
                  <a:pt x="564058" y="537210"/>
                </a:cubicBezTo>
                <a:cubicBezTo>
                  <a:pt x="556426" y="537687"/>
                  <a:pt x="548818" y="538480"/>
                  <a:pt x="541198" y="539115"/>
                </a:cubicBezTo>
                <a:cubicBezTo>
                  <a:pt x="528823" y="542209"/>
                  <a:pt x="531099" y="541275"/>
                  <a:pt x="514528" y="548640"/>
                </a:cubicBezTo>
                <a:cubicBezTo>
                  <a:pt x="503626" y="553485"/>
                  <a:pt x="493269" y="559573"/>
                  <a:pt x="482143" y="563880"/>
                </a:cubicBezTo>
                <a:cubicBezTo>
                  <a:pt x="473521" y="567218"/>
                  <a:pt x="464363" y="568960"/>
                  <a:pt x="455473" y="571500"/>
                </a:cubicBezTo>
                <a:cubicBezTo>
                  <a:pt x="453568" y="572770"/>
                  <a:pt x="452039" y="575107"/>
                  <a:pt x="449758" y="575310"/>
                </a:cubicBezTo>
                <a:cubicBezTo>
                  <a:pt x="366580" y="582704"/>
                  <a:pt x="378279" y="553528"/>
                  <a:pt x="367843" y="584835"/>
                </a:cubicBezTo>
                <a:cubicBezTo>
                  <a:pt x="367940" y="586964"/>
                  <a:pt x="357633" y="629145"/>
                  <a:pt x="377368" y="630555"/>
                </a:cubicBezTo>
                <a:cubicBezTo>
                  <a:pt x="383733" y="631010"/>
                  <a:pt x="390068" y="629285"/>
                  <a:pt x="396418" y="628650"/>
                </a:cubicBezTo>
                <a:cubicBezTo>
                  <a:pt x="400360" y="622737"/>
                  <a:pt x="400738" y="619832"/>
                  <a:pt x="409753" y="619125"/>
                </a:cubicBezTo>
                <a:cubicBezTo>
                  <a:pt x="438901" y="616839"/>
                  <a:pt x="497383" y="615315"/>
                  <a:pt x="497383" y="615315"/>
                </a:cubicBezTo>
                <a:cubicBezTo>
                  <a:pt x="499288" y="614045"/>
                  <a:pt x="500954" y="612309"/>
                  <a:pt x="503098" y="611505"/>
                </a:cubicBezTo>
                <a:cubicBezTo>
                  <a:pt x="506130" y="610368"/>
                  <a:pt x="509397" y="609880"/>
                  <a:pt x="512623" y="609600"/>
                </a:cubicBezTo>
                <a:cubicBezTo>
                  <a:pt x="524028" y="608608"/>
                  <a:pt x="535483" y="608330"/>
                  <a:pt x="546913" y="607695"/>
                </a:cubicBezTo>
                <a:cubicBezTo>
                  <a:pt x="553763" y="605982"/>
                  <a:pt x="556803" y="605094"/>
                  <a:pt x="564058" y="603885"/>
                </a:cubicBezTo>
                <a:cubicBezTo>
                  <a:pt x="568487" y="603147"/>
                  <a:pt x="572958" y="602680"/>
                  <a:pt x="577393" y="601980"/>
                </a:cubicBezTo>
                <a:lnTo>
                  <a:pt x="611683" y="596265"/>
                </a:lnTo>
                <a:cubicBezTo>
                  <a:pt x="615493" y="595630"/>
                  <a:pt x="619342" y="595198"/>
                  <a:pt x="623113" y="594360"/>
                </a:cubicBezTo>
                <a:lnTo>
                  <a:pt x="640258" y="590550"/>
                </a:lnTo>
                <a:cubicBezTo>
                  <a:pt x="644703" y="587375"/>
                  <a:pt x="648783" y="583615"/>
                  <a:pt x="653593" y="581025"/>
                </a:cubicBezTo>
                <a:cubicBezTo>
                  <a:pt x="657129" y="579121"/>
                  <a:pt x="668615" y="575419"/>
                  <a:pt x="665023" y="577215"/>
                </a:cubicBezTo>
                <a:cubicBezTo>
                  <a:pt x="646784" y="586335"/>
                  <a:pt x="639077" y="586838"/>
                  <a:pt x="617398" y="588645"/>
                </a:cubicBezTo>
                <a:cubicBezTo>
                  <a:pt x="588858" y="591023"/>
                  <a:pt x="560248" y="592455"/>
                  <a:pt x="531673" y="594360"/>
                </a:cubicBezTo>
                <a:lnTo>
                  <a:pt x="518338" y="598170"/>
                </a:lnTo>
                <a:cubicBezTo>
                  <a:pt x="515812" y="598859"/>
                  <a:pt x="513111" y="599012"/>
                  <a:pt x="510718" y="600075"/>
                </a:cubicBezTo>
                <a:cubicBezTo>
                  <a:pt x="507334" y="601579"/>
                  <a:pt x="504548" y="604224"/>
                  <a:pt x="501193" y="605790"/>
                </a:cubicBezTo>
                <a:cubicBezTo>
                  <a:pt x="490736" y="610670"/>
                  <a:pt x="485561" y="612271"/>
                  <a:pt x="476428" y="615315"/>
                </a:cubicBezTo>
                <a:cubicBezTo>
                  <a:pt x="474257" y="618571"/>
                  <a:pt x="468187" y="626827"/>
                  <a:pt x="468808" y="630555"/>
                </a:cubicBezTo>
                <a:cubicBezTo>
                  <a:pt x="469138" y="632536"/>
                  <a:pt x="472618" y="631825"/>
                  <a:pt x="474523" y="632460"/>
                </a:cubicBezTo>
                <a:cubicBezTo>
                  <a:pt x="478968" y="630555"/>
                  <a:pt x="483533" y="628908"/>
                  <a:pt x="487858" y="626745"/>
                </a:cubicBezTo>
                <a:cubicBezTo>
                  <a:pt x="491170" y="625089"/>
                  <a:pt x="493752" y="621756"/>
                  <a:pt x="497383" y="621030"/>
                </a:cubicBezTo>
                <a:cubicBezTo>
                  <a:pt x="506744" y="619158"/>
                  <a:pt x="516433" y="619760"/>
                  <a:pt x="525958" y="619125"/>
                </a:cubicBezTo>
                <a:cubicBezTo>
                  <a:pt x="528498" y="618490"/>
                  <a:pt x="530964" y="617361"/>
                  <a:pt x="533578" y="617220"/>
                </a:cubicBezTo>
                <a:cubicBezTo>
                  <a:pt x="591734" y="614076"/>
                  <a:pt x="582746" y="614459"/>
                  <a:pt x="626923" y="617220"/>
                </a:cubicBezTo>
                <a:cubicBezTo>
                  <a:pt x="623748" y="619125"/>
                  <a:pt x="621012" y="622132"/>
                  <a:pt x="617398" y="622935"/>
                </a:cubicBezTo>
                <a:cubicBezTo>
                  <a:pt x="609316" y="624731"/>
                  <a:pt x="600905" y="624488"/>
                  <a:pt x="592633" y="624840"/>
                </a:cubicBezTo>
                <a:cubicBezTo>
                  <a:pt x="571053" y="625758"/>
                  <a:pt x="549453" y="626110"/>
                  <a:pt x="527863" y="626745"/>
                </a:cubicBezTo>
                <a:cubicBezTo>
                  <a:pt x="518973" y="627380"/>
                  <a:pt x="509997" y="627260"/>
                  <a:pt x="501193" y="628650"/>
                </a:cubicBezTo>
                <a:cubicBezTo>
                  <a:pt x="487365" y="630833"/>
                  <a:pt x="495662" y="633013"/>
                  <a:pt x="484048" y="638175"/>
                </a:cubicBezTo>
                <a:cubicBezTo>
                  <a:pt x="481089" y="639490"/>
                  <a:pt x="477698" y="639445"/>
                  <a:pt x="474523" y="640080"/>
                </a:cubicBezTo>
                <a:cubicBezTo>
                  <a:pt x="462369" y="648183"/>
                  <a:pt x="474554" y="638114"/>
                  <a:pt x="466903" y="653415"/>
                </a:cubicBezTo>
                <a:cubicBezTo>
                  <a:pt x="465698" y="655825"/>
                  <a:pt x="463258" y="657405"/>
                  <a:pt x="461188" y="659130"/>
                </a:cubicBezTo>
                <a:cubicBezTo>
                  <a:pt x="456521" y="663019"/>
                  <a:pt x="451784" y="664805"/>
                  <a:pt x="445948" y="666750"/>
                </a:cubicBezTo>
                <a:cubicBezTo>
                  <a:pt x="443464" y="667578"/>
                  <a:pt x="440868" y="668020"/>
                  <a:pt x="438328" y="668655"/>
                </a:cubicBezTo>
                <a:cubicBezTo>
                  <a:pt x="425628" y="668020"/>
                  <a:pt x="412944" y="666750"/>
                  <a:pt x="400228" y="666750"/>
                </a:cubicBezTo>
                <a:cubicBezTo>
                  <a:pt x="378769" y="666750"/>
                  <a:pt x="374904" y="667796"/>
                  <a:pt x="358318" y="670560"/>
                </a:cubicBezTo>
                <a:cubicBezTo>
                  <a:pt x="353238" y="672465"/>
                  <a:pt x="348017" y="674030"/>
                  <a:pt x="343078" y="676275"/>
                </a:cubicBezTo>
                <a:cubicBezTo>
                  <a:pt x="322767" y="685507"/>
                  <a:pt x="350871" y="675582"/>
                  <a:pt x="331648" y="681990"/>
                </a:cubicBezTo>
                <a:cubicBezTo>
                  <a:pt x="331013" y="683895"/>
                  <a:pt x="329743" y="685697"/>
                  <a:pt x="329743" y="687705"/>
                </a:cubicBezTo>
                <a:cubicBezTo>
                  <a:pt x="329743" y="692042"/>
                  <a:pt x="331516" y="699792"/>
                  <a:pt x="335458" y="702945"/>
                </a:cubicBezTo>
                <a:cubicBezTo>
                  <a:pt x="337026" y="704199"/>
                  <a:pt x="339268" y="704215"/>
                  <a:pt x="341173" y="704850"/>
                </a:cubicBezTo>
                <a:cubicBezTo>
                  <a:pt x="342443" y="706755"/>
                  <a:pt x="343195" y="709135"/>
                  <a:pt x="344983" y="710565"/>
                </a:cubicBezTo>
                <a:cubicBezTo>
                  <a:pt x="346551" y="711819"/>
                  <a:pt x="348852" y="711679"/>
                  <a:pt x="350698" y="712470"/>
                </a:cubicBezTo>
                <a:cubicBezTo>
                  <a:pt x="353308" y="713589"/>
                  <a:pt x="355778" y="715010"/>
                  <a:pt x="358318" y="716280"/>
                </a:cubicBezTo>
                <a:cubicBezTo>
                  <a:pt x="373108" y="714431"/>
                  <a:pt x="385665" y="715476"/>
                  <a:pt x="398323" y="708660"/>
                </a:cubicBezTo>
                <a:cubicBezTo>
                  <a:pt x="403598" y="705820"/>
                  <a:pt x="408483" y="702310"/>
                  <a:pt x="413563" y="699135"/>
                </a:cubicBezTo>
                <a:cubicBezTo>
                  <a:pt x="416255" y="697452"/>
                  <a:pt x="418426" y="694995"/>
                  <a:pt x="421183" y="693420"/>
                </a:cubicBezTo>
                <a:cubicBezTo>
                  <a:pt x="422926" y="692424"/>
                  <a:pt x="425070" y="692346"/>
                  <a:pt x="426898" y="691515"/>
                </a:cubicBezTo>
                <a:cubicBezTo>
                  <a:pt x="432069" y="689165"/>
                  <a:pt x="436628" y="685273"/>
                  <a:pt x="442138" y="683895"/>
                </a:cubicBezTo>
                <a:cubicBezTo>
                  <a:pt x="444678" y="683260"/>
                  <a:pt x="447259" y="682771"/>
                  <a:pt x="449758" y="681990"/>
                </a:cubicBezTo>
                <a:cubicBezTo>
                  <a:pt x="457425" y="679594"/>
                  <a:pt x="464826" y="676318"/>
                  <a:pt x="472618" y="674370"/>
                </a:cubicBezTo>
                <a:cubicBezTo>
                  <a:pt x="478310" y="672947"/>
                  <a:pt x="489044" y="670353"/>
                  <a:pt x="493573" y="668655"/>
                </a:cubicBezTo>
                <a:cubicBezTo>
                  <a:pt x="501568" y="665657"/>
                  <a:pt x="509483" y="660172"/>
                  <a:pt x="518338" y="659130"/>
                </a:cubicBezTo>
                <a:cubicBezTo>
                  <a:pt x="526561" y="658163"/>
                  <a:pt x="534848" y="657860"/>
                  <a:pt x="543103" y="657225"/>
                </a:cubicBezTo>
                <a:cubicBezTo>
                  <a:pt x="562986" y="652254"/>
                  <a:pt x="533964" y="659075"/>
                  <a:pt x="573583" y="653415"/>
                </a:cubicBezTo>
                <a:cubicBezTo>
                  <a:pt x="579379" y="652587"/>
                  <a:pt x="585013" y="650875"/>
                  <a:pt x="590728" y="649605"/>
                </a:cubicBezTo>
                <a:cubicBezTo>
                  <a:pt x="593268" y="648335"/>
                  <a:pt x="596340" y="643787"/>
                  <a:pt x="598348" y="645795"/>
                </a:cubicBezTo>
                <a:cubicBezTo>
                  <a:pt x="600253" y="647700"/>
                  <a:pt x="594825" y="649944"/>
                  <a:pt x="592633" y="651510"/>
                </a:cubicBezTo>
                <a:cubicBezTo>
                  <a:pt x="588682" y="654332"/>
                  <a:pt x="577438" y="658359"/>
                  <a:pt x="573583" y="659130"/>
                </a:cubicBezTo>
                <a:cubicBezTo>
                  <a:pt x="570408" y="659765"/>
                  <a:pt x="567182" y="660183"/>
                  <a:pt x="564058" y="661035"/>
                </a:cubicBezTo>
                <a:cubicBezTo>
                  <a:pt x="560183" y="662092"/>
                  <a:pt x="556402" y="663473"/>
                  <a:pt x="552628" y="664845"/>
                </a:cubicBezTo>
                <a:cubicBezTo>
                  <a:pt x="549414" y="666014"/>
                  <a:pt x="546305" y="667454"/>
                  <a:pt x="543103" y="668655"/>
                </a:cubicBezTo>
                <a:cubicBezTo>
                  <a:pt x="541223" y="669360"/>
                  <a:pt x="539143" y="669585"/>
                  <a:pt x="537388" y="670560"/>
                </a:cubicBezTo>
                <a:cubicBezTo>
                  <a:pt x="533385" y="672784"/>
                  <a:pt x="530302" y="676732"/>
                  <a:pt x="525958" y="678180"/>
                </a:cubicBezTo>
                <a:cubicBezTo>
                  <a:pt x="524053" y="678815"/>
                  <a:pt x="522011" y="679133"/>
                  <a:pt x="520243" y="680085"/>
                </a:cubicBezTo>
                <a:cubicBezTo>
                  <a:pt x="513723" y="683596"/>
                  <a:pt x="508455" y="690063"/>
                  <a:pt x="501193" y="691515"/>
                </a:cubicBezTo>
                <a:cubicBezTo>
                  <a:pt x="484170" y="694920"/>
                  <a:pt x="494895" y="693151"/>
                  <a:pt x="468808" y="695325"/>
                </a:cubicBezTo>
                <a:cubicBezTo>
                  <a:pt x="462139" y="697548"/>
                  <a:pt x="454291" y="699916"/>
                  <a:pt x="447853" y="702945"/>
                </a:cubicBezTo>
                <a:cubicBezTo>
                  <a:pt x="440144" y="706573"/>
                  <a:pt x="433075" y="711681"/>
                  <a:pt x="424993" y="714375"/>
                </a:cubicBezTo>
                <a:cubicBezTo>
                  <a:pt x="423088" y="715010"/>
                  <a:pt x="421259" y="715950"/>
                  <a:pt x="419278" y="716280"/>
                </a:cubicBezTo>
                <a:cubicBezTo>
                  <a:pt x="413606" y="717225"/>
                  <a:pt x="407848" y="717550"/>
                  <a:pt x="402133" y="718185"/>
                </a:cubicBezTo>
                <a:cubicBezTo>
                  <a:pt x="397053" y="720725"/>
                  <a:pt x="392281" y="724009"/>
                  <a:pt x="386893" y="725805"/>
                </a:cubicBezTo>
                <a:cubicBezTo>
                  <a:pt x="374799" y="729836"/>
                  <a:pt x="387934" y="725159"/>
                  <a:pt x="369748" y="733425"/>
                </a:cubicBezTo>
                <a:cubicBezTo>
                  <a:pt x="351924" y="741527"/>
                  <a:pt x="368419" y="732318"/>
                  <a:pt x="350698" y="742950"/>
                </a:cubicBezTo>
                <a:cubicBezTo>
                  <a:pt x="341133" y="757298"/>
                  <a:pt x="352364" y="739063"/>
                  <a:pt x="344983" y="756285"/>
                </a:cubicBezTo>
                <a:cubicBezTo>
                  <a:pt x="344081" y="758389"/>
                  <a:pt x="342197" y="759952"/>
                  <a:pt x="341173" y="762000"/>
                </a:cubicBezTo>
                <a:cubicBezTo>
                  <a:pt x="340275" y="763796"/>
                  <a:pt x="337299" y="767321"/>
                  <a:pt x="339268" y="767715"/>
                </a:cubicBezTo>
                <a:cubicBezTo>
                  <a:pt x="346289" y="769119"/>
                  <a:pt x="351108" y="762747"/>
                  <a:pt x="356413" y="760095"/>
                </a:cubicBezTo>
                <a:cubicBezTo>
                  <a:pt x="357600" y="759502"/>
                  <a:pt x="368685" y="755039"/>
                  <a:pt x="371653" y="754380"/>
                </a:cubicBezTo>
                <a:cubicBezTo>
                  <a:pt x="375424" y="753542"/>
                  <a:pt x="379273" y="753110"/>
                  <a:pt x="383083" y="752475"/>
                </a:cubicBezTo>
                <a:cubicBezTo>
                  <a:pt x="385623" y="751205"/>
                  <a:pt x="388237" y="750074"/>
                  <a:pt x="390703" y="748665"/>
                </a:cubicBezTo>
                <a:cubicBezTo>
                  <a:pt x="392691" y="747529"/>
                  <a:pt x="394326" y="745785"/>
                  <a:pt x="396418" y="744855"/>
                </a:cubicBezTo>
                <a:cubicBezTo>
                  <a:pt x="406327" y="740451"/>
                  <a:pt x="410335" y="740690"/>
                  <a:pt x="421183" y="739140"/>
                </a:cubicBezTo>
                <a:cubicBezTo>
                  <a:pt x="444522" y="727470"/>
                  <a:pt x="421585" y="737686"/>
                  <a:pt x="442138" y="731520"/>
                </a:cubicBezTo>
                <a:cubicBezTo>
                  <a:pt x="445413" y="730537"/>
                  <a:pt x="448364" y="728610"/>
                  <a:pt x="451663" y="727710"/>
                </a:cubicBezTo>
                <a:cubicBezTo>
                  <a:pt x="477460" y="720675"/>
                  <a:pt x="461395" y="737132"/>
                  <a:pt x="506908" y="714375"/>
                </a:cubicBezTo>
                <a:cubicBezTo>
                  <a:pt x="509448" y="713105"/>
                  <a:pt x="511918" y="711684"/>
                  <a:pt x="514528" y="710565"/>
                </a:cubicBezTo>
                <a:cubicBezTo>
                  <a:pt x="516374" y="709774"/>
                  <a:pt x="518447" y="709558"/>
                  <a:pt x="520243" y="708660"/>
                </a:cubicBezTo>
                <a:cubicBezTo>
                  <a:pt x="522291" y="707636"/>
                  <a:pt x="523866" y="705780"/>
                  <a:pt x="525958" y="704850"/>
                </a:cubicBezTo>
                <a:cubicBezTo>
                  <a:pt x="529628" y="703219"/>
                  <a:pt x="533796" y="702836"/>
                  <a:pt x="537388" y="701040"/>
                </a:cubicBezTo>
                <a:cubicBezTo>
                  <a:pt x="539928" y="699770"/>
                  <a:pt x="542542" y="698639"/>
                  <a:pt x="545008" y="697230"/>
                </a:cubicBezTo>
                <a:cubicBezTo>
                  <a:pt x="546996" y="696094"/>
                  <a:pt x="548675" y="694444"/>
                  <a:pt x="550723" y="693420"/>
                </a:cubicBezTo>
                <a:cubicBezTo>
                  <a:pt x="553782" y="691891"/>
                  <a:pt x="557004" y="690691"/>
                  <a:pt x="560248" y="689610"/>
                </a:cubicBezTo>
                <a:cubicBezTo>
                  <a:pt x="563910" y="688389"/>
                  <a:pt x="569914" y="687635"/>
                  <a:pt x="573583" y="685800"/>
                </a:cubicBezTo>
                <a:cubicBezTo>
                  <a:pt x="575631" y="684776"/>
                  <a:pt x="577126" y="682714"/>
                  <a:pt x="579298" y="681990"/>
                </a:cubicBezTo>
                <a:cubicBezTo>
                  <a:pt x="582962" y="680769"/>
                  <a:pt x="586957" y="680923"/>
                  <a:pt x="590728" y="680085"/>
                </a:cubicBezTo>
                <a:cubicBezTo>
                  <a:pt x="592688" y="679649"/>
                  <a:pt x="594495" y="678667"/>
                  <a:pt x="596443" y="678180"/>
                </a:cubicBezTo>
                <a:cubicBezTo>
                  <a:pt x="599584" y="677395"/>
                  <a:pt x="602827" y="677060"/>
                  <a:pt x="605968" y="676275"/>
                </a:cubicBezTo>
                <a:cubicBezTo>
                  <a:pt x="607916" y="675788"/>
                  <a:pt x="609686" y="674580"/>
                  <a:pt x="611683" y="674370"/>
                </a:cubicBezTo>
                <a:cubicBezTo>
                  <a:pt x="621807" y="673304"/>
                  <a:pt x="632003" y="673100"/>
                  <a:pt x="642163" y="672465"/>
                </a:cubicBezTo>
                <a:cubicBezTo>
                  <a:pt x="646608" y="671830"/>
                  <a:pt x="651482" y="668552"/>
                  <a:pt x="655498" y="670560"/>
                </a:cubicBezTo>
                <a:cubicBezTo>
                  <a:pt x="658557" y="672089"/>
                  <a:pt x="649248" y="673387"/>
                  <a:pt x="645973" y="674370"/>
                </a:cubicBezTo>
                <a:cubicBezTo>
                  <a:pt x="642872" y="675300"/>
                  <a:pt x="639549" y="675345"/>
                  <a:pt x="636448" y="676275"/>
                </a:cubicBezTo>
                <a:cubicBezTo>
                  <a:pt x="633173" y="677258"/>
                  <a:pt x="629982" y="678556"/>
                  <a:pt x="626923" y="680085"/>
                </a:cubicBezTo>
                <a:cubicBezTo>
                  <a:pt x="612472" y="687311"/>
                  <a:pt x="622620" y="684106"/>
                  <a:pt x="609778" y="689610"/>
                </a:cubicBezTo>
                <a:cubicBezTo>
                  <a:pt x="602293" y="692818"/>
                  <a:pt x="603418" y="690392"/>
                  <a:pt x="594538" y="695325"/>
                </a:cubicBezTo>
                <a:cubicBezTo>
                  <a:pt x="591763" y="696867"/>
                  <a:pt x="589801" y="699709"/>
                  <a:pt x="586918" y="701040"/>
                </a:cubicBezTo>
                <a:cubicBezTo>
                  <a:pt x="581448" y="703564"/>
                  <a:pt x="575161" y="704061"/>
                  <a:pt x="569773" y="706755"/>
                </a:cubicBezTo>
                <a:cubicBezTo>
                  <a:pt x="567233" y="708025"/>
                  <a:pt x="564812" y="709568"/>
                  <a:pt x="562153" y="710565"/>
                </a:cubicBezTo>
                <a:cubicBezTo>
                  <a:pt x="559702" y="711484"/>
                  <a:pt x="556964" y="711498"/>
                  <a:pt x="554533" y="712470"/>
                </a:cubicBezTo>
                <a:cubicBezTo>
                  <a:pt x="550578" y="714052"/>
                  <a:pt x="547199" y="717015"/>
                  <a:pt x="543103" y="718185"/>
                </a:cubicBezTo>
                <a:cubicBezTo>
                  <a:pt x="538180" y="719591"/>
                  <a:pt x="532943" y="719455"/>
                  <a:pt x="527863" y="720090"/>
                </a:cubicBezTo>
                <a:cubicBezTo>
                  <a:pt x="524053" y="721995"/>
                  <a:pt x="520157" y="723736"/>
                  <a:pt x="516433" y="725805"/>
                </a:cubicBezTo>
                <a:cubicBezTo>
                  <a:pt x="508780" y="730057"/>
                  <a:pt x="512238" y="729997"/>
                  <a:pt x="503098" y="733425"/>
                </a:cubicBezTo>
                <a:cubicBezTo>
                  <a:pt x="500647" y="734344"/>
                  <a:pt x="497929" y="734411"/>
                  <a:pt x="495478" y="735330"/>
                </a:cubicBezTo>
                <a:cubicBezTo>
                  <a:pt x="492819" y="736327"/>
                  <a:pt x="490443" y="737965"/>
                  <a:pt x="487858" y="739140"/>
                </a:cubicBezTo>
                <a:cubicBezTo>
                  <a:pt x="483580" y="741084"/>
                  <a:pt x="474584" y="745220"/>
                  <a:pt x="468808" y="746760"/>
                </a:cubicBezTo>
                <a:cubicBezTo>
                  <a:pt x="461219" y="748784"/>
                  <a:pt x="453724" y="751364"/>
                  <a:pt x="445948" y="752475"/>
                </a:cubicBezTo>
                <a:cubicBezTo>
                  <a:pt x="432066" y="754458"/>
                  <a:pt x="417511" y="755604"/>
                  <a:pt x="404038" y="760095"/>
                </a:cubicBezTo>
                <a:lnTo>
                  <a:pt x="386893" y="765810"/>
                </a:lnTo>
                <a:lnTo>
                  <a:pt x="381178" y="767715"/>
                </a:lnTo>
                <a:cubicBezTo>
                  <a:pt x="379273" y="768350"/>
                  <a:pt x="377259" y="768722"/>
                  <a:pt x="375463" y="769620"/>
                </a:cubicBezTo>
                <a:cubicBezTo>
                  <a:pt x="372923" y="770890"/>
                  <a:pt x="370309" y="772021"/>
                  <a:pt x="367843" y="773430"/>
                </a:cubicBezTo>
                <a:cubicBezTo>
                  <a:pt x="365855" y="774566"/>
                  <a:pt x="364176" y="776216"/>
                  <a:pt x="362128" y="777240"/>
                </a:cubicBezTo>
                <a:cubicBezTo>
                  <a:pt x="360332" y="778138"/>
                  <a:pt x="358209" y="778247"/>
                  <a:pt x="356413" y="779145"/>
                </a:cubicBezTo>
                <a:cubicBezTo>
                  <a:pt x="354365" y="780169"/>
                  <a:pt x="352686" y="781819"/>
                  <a:pt x="350698" y="782955"/>
                </a:cubicBezTo>
                <a:cubicBezTo>
                  <a:pt x="344469" y="786515"/>
                  <a:pt x="340357" y="787853"/>
                  <a:pt x="333553" y="790575"/>
                </a:cubicBezTo>
                <a:cubicBezTo>
                  <a:pt x="327766" y="799255"/>
                  <a:pt x="321990" y="805353"/>
                  <a:pt x="331648" y="819150"/>
                </a:cubicBezTo>
                <a:lnTo>
                  <a:pt x="348793" y="813435"/>
                </a:lnTo>
                <a:cubicBezTo>
                  <a:pt x="364518" y="808193"/>
                  <a:pt x="348238" y="813222"/>
                  <a:pt x="383083" y="807720"/>
                </a:cubicBezTo>
                <a:cubicBezTo>
                  <a:pt x="385669" y="807312"/>
                  <a:pt x="388143" y="806364"/>
                  <a:pt x="390703" y="805815"/>
                </a:cubicBezTo>
                <a:cubicBezTo>
                  <a:pt x="397035" y="804458"/>
                  <a:pt x="403403" y="803275"/>
                  <a:pt x="409753" y="802005"/>
                </a:cubicBezTo>
                <a:cubicBezTo>
                  <a:pt x="417303" y="798230"/>
                  <a:pt x="416841" y="797772"/>
                  <a:pt x="424993" y="796290"/>
                </a:cubicBezTo>
                <a:cubicBezTo>
                  <a:pt x="439832" y="793592"/>
                  <a:pt x="434606" y="795721"/>
                  <a:pt x="445948" y="792480"/>
                </a:cubicBezTo>
                <a:cubicBezTo>
                  <a:pt x="447879" y="791928"/>
                  <a:pt x="449867" y="791473"/>
                  <a:pt x="451663" y="790575"/>
                </a:cubicBezTo>
                <a:cubicBezTo>
                  <a:pt x="457511" y="787651"/>
                  <a:pt x="463161" y="784344"/>
                  <a:pt x="468808" y="781050"/>
                </a:cubicBezTo>
                <a:cubicBezTo>
                  <a:pt x="470786" y="779896"/>
                  <a:pt x="472475" y="778264"/>
                  <a:pt x="474523" y="777240"/>
                </a:cubicBezTo>
                <a:cubicBezTo>
                  <a:pt x="481886" y="773558"/>
                  <a:pt x="483168" y="773998"/>
                  <a:pt x="489763" y="771525"/>
                </a:cubicBezTo>
                <a:cubicBezTo>
                  <a:pt x="507986" y="764691"/>
                  <a:pt x="492031" y="770134"/>
                  <a:pt x="505003" y="765810"/>
                </a:cubicBezTo>
                <a:cubicBezTo>
                  <a:pt x="524565" y="785372"/>
                  <a:pt x="511078" y="777835"/>
                  <a:pt x="550723" y="773430"/>
                </a:cubicBezTo>
                <a:cubicBezTo>
                  <a:pt x="552628" y="772160"/>
                  <a:pt x="554390" y="770644"/>
                  <a:pt x="556438" y="769620"/>
                </a:cubicBezTo>
                <a:cubicBezTo>
                  <a:pt x="562311" y="766683"/>
                  <a:pt x="572140" y="766467"/>
                  <a:pt x="577393" y="765810"/>
                </a:cubicBezTo>
                <a:cubicBezTo>
                  <a:pt x="579933" y="764540"/>
                  <a:pt x="582531" y="763379"/>
                  <a:pt x="585013" y="762000"/>
                </a:cubicBezTo>
                <a:cubicBezTo>
                  <a:pt x="588250" y="760202"/>
                  <a:pt x="590848" y="756592"/>
                  <a:pt x="594538" y="756285"/>
                </a:cubicBezTo>
                <a:cubicBezTo>
                  <a:pt x="599145" y="755901"/>
                  <a:pt x="603428" y="758825"/>
                  <a:pt x="607873" y="760095"/>
                </a:cubicBezTo>
                <a:cubicBezTo>
                  <a:pt x="586975" y="780993"/>
                  <a:pt x="612066" y="758515"/>
                  <a:pt x="592633" y="769620"/>
                </a:cubicBezTo>
                <a:cubicBezTo>
                  <a:pt x="590294" y="770957"/>
                  <a:pt x="589191" y="773889"/>
                  <a:pt x="586918" y="775335"/>
                </a:cubicBezTo>
                <a:cubicBezTo>
                  <a:pt x="582126" y="778384"/>
                  <a:pt x="576515" y="779978"/>
                  <a:pt x="571678" y="782955"/>
                </a:cubicBezTo>
                <a:cubicBezTo>
                  <a:pt x="568215" y="785086"/>
                  <a:pt x="566098" y="789589"/>
                  <a:pt x="562153" y="790575"/>
                </a:cubicBezTo>
                <a:cubicBezTo>
                  <a:pt x="552892" y="792890"/>
                  <a:pt x="543103" y="791845"/>
                  <a:pt x="533578" y="792480"/>
                </a:cubicBezTo>
                <a:cubicBezTo>
                  <a:pt x="531673" y="793115"/>
                  <a:pt x="529709" y="793594"/>
                  <a:pt x="527863" y="794385"/>
                </a:cubicBezTo>
                <a:cubicBezTo>
                  <a:pt x="521852" y="796961"/>
                  <a:pt x="515581" y="801582"/>
                  <a:pt x="508813" y="802005"/>
                </a:cubicBezTo>
                <a:lnTo>
                  <a:pt x="478333" y="803910"/>
                </a:lnTo>
                <a:cubicBezTo>
                  <a:pt x="472742" y="805028"/>
                  <a:pt x="468219" y="805523"/>
                  <a:pt x="463093" y="807720"/>
                </a:cubicBezTo>
                <a:cubicBezTo>
                  <a:pt x="460483" y="808839"/>
                  <a:pt x="457939" y="810121"/>
                  <a:pt x="455473" y="811530"/>
                </a:cubicBezTo>
                <a:cubicBezTo>
                  <a:pt x="453485" y="812666"/>
                  <a:pt x="451884" y="814490"/>
                  <a:pt x="449758" y="815340"/>
                </a:cubicBezTo>
                <a:cubicBezTo>
                  <a:pt x="442300" y="818323"/>
                  <a:pt x="434356" y="819977"/>
                  <a:pt x="426898" y="822960"/>
                </a:cubicBezTo>
                <a:cubicBezTo>
                  <a:pt x="423723" y="824230"/>
                  <a:pt x="420672" y="825870"/>
                  <a:pt x="417373" y="826770"/>
                </a:cubicBezTo>
                <a:cubicBezTo>
                  <a:pt x="413647" y="827786"/>
                  <a:pt x="409753" y="828040"/>
                  <a:pt x="405943" y="828675"/>
                </a:cubicBezTo>
                <a:cubicBezTo>
                  <a:pt x="403403" y="829945"/>
                  <a:pt x="400982" y="831488"/>
                  <a:pt x="398323" y="832485"/>
                </a:cubicBezTo>
                <a:cubicBezTo>
                  <a:pt x="395872" y="833404"/>
                  <a:pt x="393109" y="833359"/>
                  <a:pt x="390703" y="834390"/>
                </a:cubicBezTo>
                <a:cubicBezTo>
                  <a:pt x="388599" y="835292"/>
                  <a:pt x="387219" y="837685"/>
                  <a:pt x="384988" y="838200"/>
                </a:cubicBezTo>
                <a:cubicBezTo>
                  <a:pt x="378770" y="839635"/>
                  <a:pt x="372264" y="839262"/>
                  <a:pt x="365938" y="840105"/>
                </a:cubicBezTo>
                <a:cubicBezTo>
                  <a:pt x="358248" y="841130"/>
                  <a:pt x="350430" y="843369"/>
                  <a:pt x="343078" y="845820"/>
                </a:cubicBezTo>
                <a:cubicBezTo>
                  <a:pt x="337523" y="851375"/>
                  <a:pt x="332338" y="856215"/>
                  <a:pt x="327838" y="862965"/>
                </a:cubicBezTo>
                <a:cubicBezTo>
                  <a:pt x="326724" y="864636"/>
                  <a:pt x="326568" y="866775"/>
                  <a:pt x="325933" y="868680"/>
                </a:cubicBezTo>
                <a:cubicBezTo>
                  <a:pt x="339427" y="873178"/>
                  <a:pt x="334941" y="873663"/>
                  <a:pt x="348793" y="870585"/>
                </a:cubicBezTo>
                <a:cubicBezTo>
                  <a:pt x="350753" y="870149"/>
                  <a:pt x="352712" y="869578"/>
                  <a:pt x="354508" y="868680"/>
                </a:cubicBezTo>
                <a:cubicBezTo>
                  <a:pt x="357820" y="867024"/>
                  <a:pt x="360893" y="864927"/>
                  <a:pt x="364033" y="862965"/>
                </a:cubicBezTo>
                <a:cubicBezTo>
                  <a:pt x="365975" y="861752"/>
                  <a:pt x="367508" y="859627"/>
                  <a:pt x="369748" y="859155"/>
                </a:cubicBezTo>
                <a:cubicBezTo>
                  <a:pt x="379767" y="857046"/>
                  <a:pt x="390068" y="856615"/>
                  <a:pt x="400228" y="855345"/>
                </a:cubicBezTo>
                <a:cubicBezTo>
                  <a:pt x="403403" y="854075"/>
                  <a:pt x="406987" y="853546"/>
                  <a:pt x="409753" y="851535"/>
                </a:cubicBezTo>
                <a:cubicBezTo>
                  <a:pt x="414111" y="848366"/>
                  <a:pt x="417373" y="843915"/>
                  <a:pt x="421183" y="840105"/>
                </a:cubicBezTo>
                <a:cubicBezTo>
                  <a:pt x="423723" y="837565"/>
                  <a:pt x="425318" y="833356"/>
                  <a:pt x="428803" y="832485"/>
                </a:cubicBezTo>
                <a:lnTo>
                  <a:pt x="436423" y="830580"/>
                </a:lnTo>
                <a:cubicBezTo>
                  <a:pt x="439598" y="828675"/>
                  <a:pt x="442468" y="826130"/>
                  <a:pt x="445948" y="824865"/>
                </a:cubicBezTo>
                <a:cubicBezTo>
                  <a:pt x="449578" y="823545"/>
                  <a:pt x="453607" y="823798"/>
                  <a:pt x="457378" y="822960"/>
                </a:cubicBezTo>
                <a:cubicBezTo>
                  <a:pt x="459338" y="822524"/>
                  <a:pt x="461095" y="821255"/>
                  <a:pt x="463093" y="821055"/>
                </a:cubicBezTo>
                <a:cubicBezTo>
                  <a:pt x="473853" y="819979"/>
                  <a:pt x="484683" y="819785"/>
                  <a:pt x="495478" y="819150"/>
                </a:cubicBezTo>
                <a:cubicBezTo>
                  <a:pt x="503098" y="819785"/>
                  <a:pt x="510796" y="819798"/>
                  <a:pt x="518338" y="821055"/>
                </a:cubicBezTo>
                <a:cubicBezTo>
                  <a:pt x="522299" y="821715"/>
                  <a:pt x="525830" y="824077"/>
                  <a:pt x="529768" y="824865"/>
                </a:cubicBezTo>
                <a:cubicBezTo>
                  <a:pt x="532943" y="825500"/>
                  <a:pt x="542189" y="828218"/>
                  <a:pt x="539293" y="826770"/>
                </a:cubicBezTo>
                <a:cubicBezTo>
                  <a:pt x="534435" y="824341"/>
                  <a:pt x="510741" y="816035"/>
                  <a:pt x="503098" y="815340"/>
                </a:cubicBezTo>
                <a:cubicBezTo>
                  <a:pt x="487276" y="813902"/>
                  <a:pt x="471348" y="814070"/>
                  <a:pt x="455473" y="813435"/>
                </a:cubicBezTo>
                <a:cubicBezTo>
                  <a:pt x="442302" y="818374"/>
                  <a:pt x="440066" y="817412"/>
                  <a:pt x="430708" y="826770"/>
                </a:cubicBezTo>
                <a:cubicBezTo>
                  <a:pt x="429089" y="828389"/>
                  <a:pt x="428168" y="830580"/>
                  <a:pt x="426898" y="832485"/>
                </a:cubicBezTo>
                <a:cubicBezTo>
                  <a:pt x="425903" y="836465"/>
                  <a:pt x="423694" y="846761"/>
                  <a:pt x="421183" y="849630"/>
                </a:cubicBezTo>
                <a:cubicBezTo>
                  <a:pt x="415594" y="856017"/>
                  <a:pt x="407166" y="855686"/>
                  <a:pt x="400228" y="859155"/>
                </a:cubicBezTo>
                <a:cubicBezTo>
                  <a:pt x="395148" y="861695"/>
                  <a:pt x="390208" y="864538"/>
                  <a:pt x="384988" y="866775"/>
                </a:cubicBezTo>
                <a:cubicBezTo>
                  <a:pt x="381297" y="868357"/>
                  <a:pt x="376900" y="868357"/>
                  <a:pt x="373558" y="870585"/>
                </a:cubicBezTo>
                <a:cubicBezTo>
                  <a:pt x="359486" y="879966"/>
                  <a:pt x="365791" y="875458"/>
                  <a:pt x="354508" y="883920"/>
                </a:cubicBezTo>
                <a:cubicBezTo>
                  <a:pt x="350400" y="896243"/>
                  <a:pt x="349782" y="892262"/>
                  <a:pt x="375463" y="887730"/>
                </a:cubicBezTo>
                <a:cubicBezTo>
                  <a:pt x="378831" y="887136"/>
                  <a:pt x="381786" y="885121"/>
                  <a:pt x="384988" y="883920"/>
                </a:cubicBezTo>
                <a:cubicBezTo>
                  <a:pt x="386868" y="883215"/>
                  <a:pt x="388857" y="882806"/>
                  <a:pt x="390703" y="882015"/>
                </a:cubicBezTo>
                <a:cubicBezTo>
                  <a:pt x="393313" y="880896"/>
                  <a:pt x="395713" y="879324"/>
                  <a:pt x="398323" y="878205"/>
                </a:cubicBezTo>
                <a:cubicBezTo>
                  <a:pt x="402149" y="876565"/>
                  <a:pt x="407791" y="875362"/>
                  <a:pt x="411658" y="874395"/>
                </a:cubicBezTo>
                <a:cubicBezTo>
                  <a:pt x="414198" y="872490"/>
                  <a:pt x="416347" y="869901"/>
                  <a:pt x="419278" y="868680"/>
                </a:cubicBezTo>
                <a:cubicBezTo>
                  <a:pt x="430335" y="864073"/>
                  <a:pt x="446241" y="863761"/>
                  <a:pt x="457378" y="862965"/>
                </a:cubicBezTo>
                <a:cubicBezTo>
                  <a:pt x="467532" y="862240"/>
                  <a:pt x="477723" y="862010"/>
                  <a:pt x="487858" y="861060"/>
                </a:cubicBezTo>
                <a:cubicBezTo>
                  <a:pt x="561538" y="854152"/>
                  <a:pt x="464245" y="859253"/>
                  <a:pt x="569773" y="855345"/>
                </a:cubicBezTo>
                <a:cubicBezTo>
                  <a:pt x="617734" y="845353"/>
                  <a:pt x="602540" y="854455"/>
                  <a:pt x="621208" y="842010"/>
                </a:cubicBezTo>
                <a:cubicBezTo>
                  <a:pt x="623113" y="842645"/>
                  <a:pt x="626025" y="842119"/>
                  <a:pt x="626923" y="843915"/>
                </a:cubicBezTo>
                <a:cubicBezTo>
                  <a:pt x="627821" y="845711"/>
                  <a:pt x="626987" y="849236"/>
                  <a:pt x="625018" y="849630"/>
                </a:cubicBezTo>
                <a:cubicBezTo>
                  <a:pt x="613171" y="851999"/>
                  <a:pt x="600888" y="850900"/>
                  <a:pt x="588823" y="851535"/>
                </a:cubicBezTo>
                <a:cubicBezTo>
                  <a:pt x="582874" y="853518"/>
                  <a:pt x="579847" y="854403"/>
                  <a:pt x="573583" y="857250"/>
                </a:cubicBezTo>
                <a:cubicBezTo>
                  <a:pt x="557682" y="864478"/>
                  <a:pt x="567023" y="861885"/>
                  <a:pt x="550723" y="866775"/>
                </a:cubicBezTo>
                <a:cubicBezTo>
                  <a:pt x="540365" y="869883"/>
                  <a:pt x="537292" y="869261"/>
                  <a:pt x="524053" y="870585"/>
                </a:cubicBezTo>
                <a:cubicBezTo>
                  <a:pt x="518034" y="872591"/>
                  <a:pt x="515845" y="873584"/>
                  <a:pt x="508813" y="874395"/>
                </a:cubicBezTo>
                <a:cubicBezTo>
                  <a:pt x="495506" y="875930"/>
                  <a:pt x="468808" y="878205"/>
                  <a:pt x="468808" y="878205"/>
                </a:cubicBezTo>
                <a:cubicBezTo>
                  <a:pt x="465633" y="879475"/>
                  <a:pt x="462600" y="881186"/>
                  <a:pt x="459283" y="882015"/>
                </a:cubicBezTo>
                <a:cubicBezTo>
                  <a:pt x="438261" y="887271"/>
                  <a:pt x="452756" y="881129"/>
                  <a:pt x="440233" y="885825"/>
                </a:cubicBezTo>
                <a:cubicBezTo>
                  <a:pt x="416602" y="894687"/>
                  <a:pt x="443291" y="884786"/>
                  <a:pt x="423088" y="893445"/>
                </a:cubicBezTo>
                <a:cubicBezTo>
                  <a:pt x="416174" y="896408"/>
                  <a:pt x="416322" y="894901"/>
                  <a:pt x="407848" y="897255"/>
                </a:cubicBezTo>
                <a:cubicBezTo>
                  <a:pt x="399526" y="899567"/>
                  <a:pt x="391602" y="903455"/>
                  <a:pt x="383083" y="904875"/>
                </a:cubicBezTo>
                <a:cubicBezTo>
                  <a:pt x="379273" y="905510"/>
                  <a:pt x="375424" y="905942"/>
                  <a:pt x="371653" y="906780"/>
                </a:cubicBezTo>
                <a:cubicBezTo>
                  <a:pt x="369693" y="907216"/>
                  <a:pt x="367928" y="908420"/>
                  <a:pt x="365938" y="908685"/>
                </a:cubicBezTo>
                <a:cubicBezTo>
                  <a:pt x="358359" y="909696"/>
                  <a:pt x="350698" y="909955"/>
                  <a:pt x="343078" y="910590"/>
                </a:cubicBezTo>
                <a:cubicBezTo>
                  <a:pt x="343713" y="912495"/>
                  <a:pt x="343729" y="914737"/>
                  <a:pt x="344983" y="916305"/>
                </a:cubicBezTo>
                <a:cubicBezTo>
                  <a:pt x="346413" y="918093"/>
                  <a:pt x="348710" y="918979"/>
                  <a:pt x="350698" y="920115"/>
                </a:cubicBezTo>
                <a:cubicBezTo>
                  <a:pt x="364062" y="927752"/>
                  <a:pt x="362476" y="924222"/>
                  <a:pt x="384988" y="925830"/>
                </a:cubicBezTo>
                <a:lnTo>
                  <a:pt x="447853" y="923925"/>
                </a:lnTo>
                <a:cubicBezTo>
                  <a:pt x="458024" y="923510"/>
                  <a:pt x="468165" y="922516"/>
                  <a:pt x="478333" y="922020"/>
                </a:cubicBezTo>
                <a:lnTo>
                  <a:pt x="525958" y="920115"/>
                </a:lnTo>
                <a:cubicBezTo>
                  <a:pt x="527863" y="918845"/>
                  <a:pt x="533721" y="917329"/>
                  <a:pt x="531673" y="916305"/>
                </a:cubicBezTo>
                <a:cubicBezTo>
                  <a:pt x="526530" y="913733"/>
                  <a:pt x="520276" y="914231"/>
                  <a:pt x="514528" y="914400"/>
                </a:cubicBezTo>
                <a:cubicBezTo>
                  <a:pt x="498609" y="914868"/>
                  <a:pt x="466903" y="918210"/>
                  <a:pt x="466903" y="918210"/>
                </a:cubicBezTo>
                <a:cubicBezTo>
                  <a:pt x="463728" y="918845"/>
                  <a:pt x="460337" y="918800"/>
                  <a:pt x="457378" y="920115"/>
                </a:cubicBezTo>
                <a:cubicBezTo>
                  <a:pt x="454477" y="921404"/>
                  <a:pt x="452450" y="924147"/>
                  <a:pt x="449758" y="925830"/>
                </a:cubicBezTo>
                <a:cubicBezTo>
                  <a:pt x="445558" y="928455"/>
                  <a:pt x="439581" y="931123"/>
                  <a:pt x="434518" y="931545"/>
                </a:cubicBezTo>
                <a:cubicBezTo>
                  <a:pt x="421846" y="932601"/>
                  <a:pt x="409118" y="932815"/>
                  <a:pt x="396418" y="933450"/>
                </a:cubicBezTo>
                <a:cubicBezTo>
                  <a:pt x="394513" y="934085"/>
                  <a:pt x="392651" y="934868"/>
                  <a:pt x="390703" y="935355"/>
                </a:cubicBezTo>
                <a:cubicBezTo>
                  <a:pt x="382765" y="937339"/>
                  <a:pt x="378967" y="936682"/>
                  <a:pt x="371653" y="941070"/>
                </a:cubicBezTo>
                <a:cubicBezTo>
                  <a:pt x="368166" y="943162"/>
                  <a:pt x="365303" y="946150"/>
                  <a:pt x="362128" y="948690"/>
                </a:cubicBezTo>
                <a:cubicBezTo>
                  <a:pt x="356209" y="960527"/>
                  <a:pt x="359871" y="951826"/>
                  <a:pt x="356413" y="963930"/>
                </a:cubicBezTo>
                <a:cubicBezTo>
                  <a:pt x="355861" y="965861"/>
                  <a:pt x="355928" y="968225"/>
                  <a:pt x="354508" y="969645"/>
                </a:cubicBezTo>
                <a:cubicBezTo>
                  <a:pt x="353088" y="971065"/>
                  <a:pt x="350698" y="970915"/>
                  <a:pt x="348793" y="971550"/>
                </a:cubicBezTo>
                <a:cubicBezTo>
                  <a:pt x="345902" y="975887"/>
                  <a:pt x="338620" y="985028"/>
                  <a:pt x="343078" y="990600"/>
                </a:cubicBezTo>
                <a:cubicBezTo>
                  <a:pt x="345214" y="993270"/>
                  <a:pt x="349428" y="988060"/>
                  <a:pt x="352603" y="986790"/>
                </a:cubicBezTo>
                <a:cubicBezTo>
                  <a:pt x="354508" y="984250"/>
                  <a:pt x="356473" y="981754"/>
                  <a:pt x="358318" y="979170"/>
                </a:cubicBezTo>
                <a:cubicBezTo>
                  <a:pt x="359649" y="977307"/>
                  <a:pt x="360080" y="974479"/>
                  <a:pt x="362128" y="973455"/>
                </a:cubicBezTo>
                <a:cubicBezTo>
                  <a:pt x="365583" y="971728"/>
                  <a:pt x="369758" y="972241"/>
                  <a:pt x="373558" y="971550"/>
                </a:cubicBezTo>
                <a:cubicBezTo>
                  <a:pt x="376744" y="970971"/>
                  <a:pt x="379908" y="970280"/>
                  <a:pt x="383083" y="969645"/>
                </a:cubicBezTo>
                <a:cubicBezTo>
                  <a:pt x="389281" y="966546"/>
                  <a:pt x="392842" y="963930"/>
                  <a:pt x="400228" y="963930"/>
                </a:cubicBezTo>
                <a:cubicBezTo>
                  <a:pt x="404091" y="963930"/>
                  <a:pt x="407848" y="965200"/>
                  <a:pt x="411658" y="965835"/>
                </a:cubicBezTo>
                <a:cubicBezTo>
                  <a:pt x="446583" y="964565"/>
                  <a:pt x="482528" y="970501"/>
                  <a:pt x="516433" y="962025"/>
                </a:cubicBezTo>
                <a:cubicBezTo>
                  <a:pt x="518973" y="961390"/>
                  <a:pt x="526671" y="960120"/>
                  <a:pt x="524053" y="960120"/>
                </a:cubicBezTo>
                <a:cubicBezTo>
                  <a:pt x="520190" y="960120"/>
                  <a:pt x="516466" y="961641"/>
                  <a:pt x="512623" y="962025"/>
                </a:cubicBezTo>
                <a:cubicBezTo>
                  <a:pt x="503755" y="962912"/>
                  <a:pt x="494843" y="963295"/>
                  <a:pt x="485953" y="963930"/>
                </a:cubicBezTo>
                <a:cubicBezTo>
                  <a:pt x="484048" y="965200"/>
                  <a:pt x="482286" y="966716"/>
                  <a:pt x="480238" y="967740"/>
                </a:cubicBezTo>
                <a:cubicBezTo>
                  <a:pt x="461597" y="977061"/>
                  <a:pt x="478239" y="966533"/>
                  <a:pt x="464998" y="975360"/>
                </a:cubicBezTo>
                <a:cubicBezTo>
                  <a:pt x="463728" y="977265"/>
                  <a:pt x="462807" y="979456"/>
                  <a:pt x="461188" y="981075"/>
                </a:cubicBezTo>
                <a:cubicBezTo>
                  <a:pt x="459569" y="982694"/>
                  <a:pt x="457521" y="983861"/>
                  <a:pt x="455473" y="984885"/>
                </a:cubicBezTo>
                <a:cubicBezTo>
                  <a:pt x="451693" y="986775"/>
                  <a:pt x="443005" y="990080"/>
                  <a:pt x="438328" y="990600"/>
                </a:cubicBezTo>
                <a:cubicBezTo>
                  <a:pt x="429470" y="991584"/>
                  <a:pt x="420548" y="991870"/>
                  <a:pt x="411658" y="992505"/>
                </a:cubicBezTo>
                <a:cubicBezTo>
                  <a:pt x="407862" y="993770"/>
                  <a:pt x="402150" y="995837"/>
                  <a:pt x="398323" y="996315"/>
                </a:cubicBezTo>
                <a:cubicBezTo>
                  <a:pt x="390736" y="997263"/>
                  <a:pt x="383083" y="997585"/>
                  <a:pt x="375463" y="998220"/>
                </a:cubicBezTo>
                <a:lnTo>
                  <a:pt x="362128" y="1002030"/>
                </a:lnTo>
                <a:cubicBezTo>
                  <a:pt x="359602" y="1002719"/>
                  <a:pt x="356914" y="1002904"/>
                  <a:pt x="354508" y="1003935"/>
                </a:cubicBezTo>
                <a:cubicBezTo>
                  <a:pt x="352404" y="1004837"/>
                  <a:pt x="350841" y="1006721"/>
                  <a:pt x="348793" y="1007745"/>
                </a:cubicBezTo>
                <a:cubicBezTo>
                  <a:pt x="346997" y="1008643"/>
                  <a:pt x="344983" y="1009015"/>
                  <a:pt x="343078" y="1009650"/>
                </a:cubicBezTo>
                <a:cubicBezTo>
                  <a:pt x="341527" y="1014302"/>
                  <a:pt x="336921" y="1025280"/>
                  <a:pt x="343078" y="1028700"/>
                </a:cubicBezTo>
                <a:cubicBezTo>
                  <a:pt x="347655" y="1031243"/>
                  <a:pt x="353238" y="1026160"/>
                  <a:pt x="358318" y="1024890"/>
                </a:cubicBezTo>
                <a:cubicBezTo>
                  <a:pt x="375506" y="1020593"/>
                  <a:pt x="368590" y="1022736"/>
                  <a:pt x="379273" y="1019175"/>
                </a:cubicBezTo>
                <a:cubicBezTo>
                  <a:pt x="407661" y="1024337"/>
                  <a:pt x="405740" y="1025915"/>
                  <a:pt x="442138" y="1019175"/>
                </a:cubicBezTo>
                <a:cubicBezTo>
                  <a:pt x="445779" y="1018501"/>
                  <a:pt x="448308" y="1015026"/>
                  <a:pt x="451663" y="1013460"/>
                </a:cubicBezTo>
                <a:cubicBezTo>
                  <a:pt x="457861" y="1010568"/>
                  <a:pt x="464185" y="1007880"/>
                  <a:pt x="470713" y="1005840"/>
                </a:cubicBezTo>
                <a:cubicBezTo>
                  <a:pt x="480873" y="1002665"/>
                  <a:pt x="490655" y="997820"/>
                  <a:pt x="501193" y="996315"/>
                </a:cubicBezTo>
                <a:cubicBezTo>
                  <a:pt x="522098" y="993329"/>
                  <a:pt x="510053" y="994783"/>
                  <a:pt x="537388" y="992505"/>
                </a:cubicBezTo>
                <a:cubicBezTo>
                  <a:pt x="540449" y="1001688"/>
                  <a:pt x="539914" y="995072"/>
                  <a:pt x="535483" y="1003935"/>
                </a:cubicBezTo>
                <a:cubicBezTo>
                  <a:pt x="534585" y="1005731"/>
                  <a:pt x="534832" y="1008082"/>
                  <a:pt x="533578" y="1009650"/>
                </a:cubicBezTo>
                <a:cubicBezTo>
                  <a:pt x="530010" y="1014110"/>
                  <a:pt x="520407" y="1015504"/>
                  <a:pt x="516433" y="1017270"/>
                </a:cubicBezTo>
                <a:cubicBezTo>
                  <a:pt x="506416" y="1021722"/>
                  <a:pt x="515368" y="1021451"/>
                  <a:pt x="503098" y="1022985"/>
                </a:cubicBezTo>
                <a:cubicBezTo>
                  <a:pt x="495511" y="1023933"/>
                  <a:pt x="487858" y="1024255"/>
                  <a:pt x="480238" y="1024890"/>
                </a:cubicBezTo>
                <a:cubicBezTo>
                  <a:pt x="465229" y="1029893"/>
                  <a:pt x="484293" y="1024039"/>
                  <a:pt x="451663" y="1028700"/>
                </a:cubicBezTo>
                <a:cubicBezTo>
                  <a:pt x="445867" y="1029528"/>
                  <a:pt x="440259" y="1031362"/>
                  <a:pt x="434518" y="1032510"/>
                </a:cubicBezTo>
                <a:cubicBezTo>
                  <a:pt x="430730" y="1033268"/>
                  <a:pt x="426898" y="1033780"/>
                  <a:pt x="423088" y="1034415"/>
                </a:cubicBezTo>
                <a:cubicBezTo>
                  <a:pt x="418008" y="1036320"/>
                  <a:pt x="412787" y="1037885"/>
                  <a:pt x="407848" y="1040130"/>
                </a:cubicBezTo>
                <a:cubicBezTo>
                  <a:pt x="405764" y="1041077"/>
                  <a:pt x="403965" y="1042566"/>
                  <a:pt x="402133" y="1043940"/>
                </a:cubicBezTo>
                <a:cubicBezTo>
                  <a:pt x="398880" y="1046380"/>
                  <a:pt x="396361" y="1049996"/>
                  <a:pt x="392608" y="1051560"/>
                </a:cubicBezTo>
                <a:cubicBezTo>
                  <a:pt x="388463" y="1053287"/>
                  <a:pt x="383663" y="1052524"/>
                  <a:pt x="379273" y="1053465"/>
                </a:cubicBezTo>
                <a:cubicBezTo>
                  <a:pt x="374753" y="1054434"/>
                  <a:pt x="370383" y="1056005"/>
                  <a:pt x="365938" y="1057275"/>
                </a:cubicBezTo>
                <a:cubicBezTo>
                  <a:pt x="364033" y="1058545"/>
                  <a:pt x="362271" y="1060061"/>
                  <a:pt x="360223" y="1061085"/>
                </a:cubicBezTo>
                <a:cubicBezTo>
                  <a:pt x="358427" y="1061983"/>
                  <a:pt x="356076" y="1061736"/>
                  <a:pt x="354508" y="1062990"/>
                </a:cubicBezTo>
                <a:cubicBezTo>
                  <a:pt x="352720" y="1064420"/>
                  <a:pt x="351968" y="1066800"/>
                  <a:pt x="350698" y="1068705"/>
                </a:cubicBezTo>
                <a:cubicBezTo>
                  <a:pt x="350063" y="1071245"/>
                  <a:pt x="347446" y="1074080"/>
                  <a:pt x="348793" y="1076325"/>
                </a:cubicBezTo>
                <a:cubicBezTo>
                  <a:pt x="352834" y="1083061"/>
                  <a:pt x="360941" y="1074908"/>
                  <a:pt x="364033" y="1074420"/>
                </a:cubicBezTo>
                <a:cubicBezTo>
                  <a:pt x="373462" y="1072931"/>
                  <a:pt x="383091" y="1073261"/>
                  <a:pt x="392608" y="1072515"/>
                </a:cubicBezTo>
                <a:lnTo>
                  <a:pt x="461188" y="1066800"/>
                </a:lnTo>
                <a:cubicBezTo>
                  <a:pt x="490676" y="1056971"/>
                  <a:pt x="460220" y="1068237"/>
                  <a:pt x="478333" y="1059180"/>
                </a:cubicBezTo>
                <a:cubicBezTo>
                  <a:pt x="480129" y="1058282"/>
                  <a:pt x="482168" y="1057980"/>
                  <a:pt x="484048" y="1057275"/>
                </a:cubicBezTo>
                <a:cubicBezTo>
                  <a:pt x="487250" y="1056074"/>
                  <a:pt x="490430" y="1054812"/>
                  <a:pt x="493573" y="1053465"/>
                </a:cubicBezTo>
                <a:cubicBezTo>
                  <a:pt x="515215" y="1044190"/>
                  <a:pt x="505411" y="1046525"/>
                  <a:pt x="527863" y="1042035"/>
                </a:cubicBezTo>
                <a:cubicBezTo>
                  <a:pt x="530430" y="1041522"/>
                  <a:pt x="522816" y="1043458"/>
                  <a:pt x="520243" y="1043940"/>
                </a:cubicBezTo>
                <a:cubicBezTo>
                  <a:pt x="512650" y="1045364"/>
                  <a:pt x="505003" y="1046480"/>
                  <a:pt x="497383" y="1047750"/>
                </a:cubicBezTo>
                <a:cubicBezTo>
                  <a:pt x="464423" y="1060934"/>
                  <a:pt x="504970" y="1043956"/>
                  <a:pt x="482143" y="1055370"/>
                </a:cubicBezTo>
                <a:cubicBezTo>
                  <a:pt x="474049" y="1059417"/>
                  <a:pt x="473082" y="1057694"/>
                  <a:pt x="466903" y="1062990"/>
                </a:cubicBezTo>
                <a:cubicBezTo>
                  <a:pt x="459971" y="1068932"/>
                  <a:pt x="453947" y="1078843"/>
                  <a:pt x="444043" y="1080135"/>
                </a:cubicBezTo>
                <a:cubicBezTo>
                  <a:pt x="431387" y="1081786"/>
                  <a:pt x="405943" y="1083945"/>
                  <a:pt x="405943" y="1083945"/>
                </a:cubicBezTo>
                <a:cubicBezTo>
                  <a:pt x="400925" y="1085952"/>
                  <a:pt x="393544" y="1088599"/>
                  <a:pt x="388798" y="1091565"/>
                </a:cubicBezTo>
                <a:cubicBezTo>
                  <a:pt x="386106" y="1093248"/>
                  <a:pt x="383718" y="1095375"/>
                  <a:pt x="381178" y="1097280"/>
                </a:cubicBezTo>
                <a:cubicBezTo>
                  <a:pt x="381813" y="1099820"/>
                  <a:pt x="381232" y="1103049"/>
                  <a:pt x="383083" y="1104900"/>
                </a:cubicBezTo>
                <a:cubicBezTo>
                  <a:pt x="385501" y="1107318"/>
                  <a:pt x="389226" y="1108203"/>
                  <a:pt x="392608" y="1108710"/>
                </a:cubicBezTo>
                <a:cubicBezTo>
                  <a:pt x="402049" y="1110126"/>
                  <a:pt x="411658" y="1109980"/>
                  <a:pt x="421183" y="1110615"/>
                </a:cubicBezTo>
                <a:cubicBezTo>
                  <a:pt x="433365" y="1112645"/>
                  <a:pt x="437927" y="1114431"/>
                  <a:pt x="451663" y="1110615"/>
                </a:cubicBezTo>
                <a:cubicBezTo>
                  <a:pt x="457135" y="1109095"/>
                  <a:pt x="461280" y="1103798"/>
                  <a:pt x="466903" y="1102995"/>
                </a:cubicBezTo>
                <a:lnTo>
                  <a:pt x="480238" y="1101090"/>
                </a:lnTo>
                <a:cubicBezTo>
                  <a:pt x="477698" y="1102360"/>
                  <a:pt x="475312" y="1104002"/>
                  <a:pt x="472618" y="1104900"/>
                </a:cubicBezTo>
                <a:cubicBezTo>
                  <a:pt x="469546" y="1105924"/>
                  <a:pt x="466234" y="1106020"/>
                  <a:pt x="463093" y="1106805"/>
                </a:cubicBezTo>
                <a:cubicBezTo>
                  <a:pt x="445473" y="1111210"/>
                  <a:pt x="477339" y="1106215"/>
                  <a:pt x="442138" y="1110615"/>
                </a:cubicBezTo>
                <a:lnTo>
                  <a:pt x="423088" y="1116330"/>
                </a:lnTo>
                <a:cubicBezTo>
                  <a:pt x="421169" y="1116921"/>
                  <a:pt x="417767" y="1116266"/>
                  <a:pt x="417373" y="1118235"/>
                </a:cubicBezTo>
                <a:cubicBezTo>
                  <a:pt x="416816" y="1121020"/>
                  <a:pt x="419913" y="1123315"/>
                  <a:pt x="421183" y="1125855"/>
                </a:cubicBezTo>
                <a:cubicBezTo>
                  <a:pt x="418643" y="1126490"/>
                  <a:pt x="416168" y="1127499"/>
                  <a:pt x="413563" y="1127760"/>
                </a:cubicBezTo>
                <a:cubicBezTo>
                  <a:pt x="403434" y="1128773"/>
                  <a:pt x="393150" y="1128155"/>
                  <a:pt x="383083" y="1129665"/>
                </a:cubicBezTo>
                <a:cubicBezTo>
                  <a:pt x="378312" y="1130381"/>
                  <a:pt x="373878" y="1135220"/>
                  <a:pt x="369748" y="1137285"/>
                </a:cubicBezTo>
                <a:cubicBezTo>
                  <a:pt x="363875" y="1140222"/>
                  <a:pt x="354046" y="1140438"/>
                  <a:pt x="348793" y="1141095"/>
                </a:cubicBezTo>
                <a:cubicBezTo>
                  <a:pt x="349428" y="1145540"/>
                  <a:pt x="349817" y="1150027"/>
                  <a:pt x="350698" y="1154430"/>
                </a:cubicBezTo>
                <a:cubicBezTo>
                  <a:pt x="356265" y="1182263"/>
                  <a:pt x="394880" y="1162430"/>
                  <a:pt x="423088" y="1163955"/>
                </a:cubicBezTo>
                <a:cubicBezTo>
                  <a:pt x="429438" y="1165225"/>
                  <a:pt x="435750" y="1166700"/>
                  <a:pt x="442138" y="1167765"/>
                </a:cubicBezTo>
                <a:cubicBezTo>
                  <a:pt x="447188" y="1168607"/>
                  <a:pt x="453118" y="1166830"/>
                  <a:pt x="457378" y="1169670"/>
                </a:cubicBezTo>
                <a:cubicBezTo>
                  <a:pt x="459283" y="1170940"/>
                  <a:pt x="455187" y="1173766"/>
                  <a:pt x="453568" y="1175385"/>
                </a:cubicBezTo>
                <a:cubicBezTo>
                  <a:pt x="448211" y="1180742"/>
                  <a:pt x="444086" y="1179823"/>
                  <a:pt x="436423" y="1181100"/>
                </a:cubicBezTo>
                <a:cubicBezTo>
                  <a:pt x="409187" y="1176910"/>
                  <a:pt x="400997" y="1173987"/>
                  <a:pt x="369748" y="1179195"/>
                </a:cubicBezTo>
                <a:cubicBezTo>
                  <a:pt x="367490" y="1179571"/>
                  <a:pt x="367269" y="1183047"/>
                  <a:pt x="365938" y="1184910"/>
                </a:cubicBezTo>
                <a:cubicBezTo>
                  <a:pt x="364093" y="1187494"/>
                  <a:pt x="362128" y="1189990"/>
                  <a:pt x="360223" y="1192530"/>
                </a:cubicBezTo>
                <a:cubicBezTo>
                  <a:pt x="363398" y="1194435"/>
                  <a:pt x="366608" y="1196283"/>
                  <a:pt x="369748" y="1198245"/>
                </a:cubicBezTo>
                <a:cubicBezTo>
                  <a:pt x="371690" y="1199458"/>
                  <a:pt x="373415" y="1201031"/>
                  <a:pt x="375463" y="1202055"/>
                </a:cubicBezTo>
                <a:cubicBezTo>
                  <a:pt x="380783" y="1204715"/>
                  <a:pt x="393574" y="1205731"/>
                  <a:pt x="367843" y="1202055"/>
                </a:cubicBezTo>
                <a:cubicBezTo>
                  <a:pt x="360858" y="1202690"/>
                  <a:pt x="353297" y="1201111"/>
                  <a:pt x="346888" y="1203960"/>
                </a:cubicBezTo>
                <a:cubicBezTo>
                  <a:pt x="344796" y="1204890"/>
                  <a:pt x="349079" y="1208056"/>
                  <a:pt x="350698" y="1209675"/>
                </a:cubicBezTo>
                <a:cubicBezTo>
                  <a:pt x="352317" y="1211294"/>
                  <a:pt x="354508" y="1212215"/>
                  <a:pt x="356413" y="1213485"/>
                </a:cubicBezTo>
                <a:cubicBezTo>
                  <a:pt x="357683" y="1216660"/>
                  <a:pt x="358694" y="1219951"/>
                  <a:pt x="360223" y="1223010"/>
                </a:cubicBezTo>
                <a:cubicBezTo>
                  <a:pt x="361247" y="1225058"/>
                  <a:pt x="365407" y="1226893"/>
                  <a:pt x="364033" y="1228725"/>
                </a:cubicBezTo>
                <a:cubicBezTo>
                  <a:pt x="362090" y="1231315"/>
                  <a:pt x="357683" y="1229995"/>
                  <a:pt x="354508" y="1230630"/>
                </a:cubicBezTo>
                <a:cubicBezTo>
                  <a:pt x="352603" y="1232535"/>
                  <a:pt x="349127" y="1233672"/>
                  <a:pt x="348793" y="1236345"/>
                </a:cubicBezTo>
                <a:cubicBezTo>
                  <a:pt x="348369" y="1239738"/>
                  <a:pt x="351664" y="1242582"/>
                  <a:pt x="352603" y="1245870"/>
                </a:cubicBezTo>
                <a:cubicBezTo>
                  <a:pt x="354211" y="1251499"/>
                  <a:pt x="355143" y="1257300"/>
                  <a:pt x="356413" y="1263015"/>
                </a:cubicBezTo>
                <a:cubicBezTo>
                  <a:pt x="355778" y="1265555"/>
                  <a:pt x="355260" y="1268127"/>
                  <a:pt x="354508" y="1270635"/>
                </a:cubicBezTo>
                <a:cubicBezTo>
                  <a:pt x="353354" y="1274482"/>
                  <a:pt x="350698" y="1282065"/>
                  <a:pt x="350698" y="1282065"/>
                </a:cubicBezTo>
                <a:lnTo>
                  <a:pt x="310693" y="1306830"/>
                </a:lnTo>
                <a:close/>
              </a:path>
            </a:pathLst>
          </a:cu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7044313" y="5933424"/>
            <a:ext cx="545508" cy="785965"/>
          </a:xfrm>
          <a:custGeom>
            <a:avLst/>
            <a:gdLst>
              <a:gd name="connsiteX0" fmla="*/ 299085 w 515382"/>
              <a:gd name="connsiteY0" fmla="*/ 453390 h 455981"/>
              <a:gd name="connsiteX1" fmla="*/ 316230 w 515382"/>
              <a:gd name="connsiteY1" fmla="*/ 451485 h 455981"/>
              <a:gd name="connsiteX2" fmla="*/ 321945 w 515382"/>
              <a:gd name="connsiteY2" fmla="*/ 449580 h 455981"/>
              <a:gd name="connsiteX3" fmla="*/ 331470 w 515382"/>
              <a:gd name="connsiteY3" fmla="*/ 447675 h 455981"/>
              <a:gd name="connsiteX4" fmla="*/ 342900 w 515382"/>
              <a:gd name="connsiteY4" fmla="*/ 443865 h 455981"/>
              <a:gd name="connsiteX5" fmla="*/ 360045 w 515382"/>
              <a:gd name="connsiteY5" fmla="*/ 441960 h 455981"/>
              <a:gd name="connsiteX6" fmla="*/ 379095 w 515382"/>
              <a:gd name="connsiteY6" fmla="*/ 438150 h 455981"/>
              <a:gd name="connsiteX7" fmla="*/ 403860 w 515382"/>
              <a:gd name="connsiteY7" fmla="*/ 436245 h 455981"/>
              <a:gd name="connsiteX8" fmla="*/ 417195 w 515382"/>
              <a:gd name="connsiteY8" fmla="*/ 434340 h 455981"/>
              <a:gd name="connsiteX9" fmla="*/ 438150 w 515382"/>
              <a:gd name="connsiteY9" fmla="*/ 432435 h 455981"/>
              <a:gd name="connsiteX10" fmla="*/ 461010 w 515382"/>
              <a:gd name="connsiteY10" fmla="*/ 426720 h 455981"/>
              <a:gd name="connsiteX11" fmla="*/ 472440 w 515382"/>
              <a:gd name="connsiteY11" fmla="*/ 422910 h 455981"/>
              <a:gd name="connsiteX12" fmla="*/ 481965 w 515382"/>
              <a:gd name="connsiteY12" fmla="*/ 421005 h 455981"/>
              <a:gd name="connsiteX13" fmla="*/ 499110 w 515382"/>
              <a:gd name="connsiteY13" fmla="*/ 415290 h 455981"/>
              <a:gd name="connsiteX14" fmla="*/ 504825 w 515382"/>
              <a:gd name="connsiteY14" fmla="*/ 413385 h 455981"/>
              <a:gd name="connsiteX15" fmla="*/ 510540 w 515382"/>
              <a:gd name="connsiteY15" fmla="*/ 409575 h 455981"/>
              <a:gd name="connsiteX16" fmla="*/ 502920 w 515382"/>
              <a:gd name="connsiteY16" fmla="*/ 411480 h 455981"/>
              <a:gd name="connsiteX17" fmla="*/ 491490 w 515382"/>
              <a:gd name="connsiteY17" fmla="*/ 413385 h 455981"/>
              <a:gd name="connsiteX18" fmla="*/ 480060 w 515382"/>
              <a:gd name="connsiteY18" fmla="*/ 417195 h 455981"/>
              <a:gd name="connsiteX19" fmla="*/ 462915 w 515382"/>
              <a:gd name="connsiteY19" fmla="*/ 419100 h 455981"/>
              <a:gd name="connsiteX20" fmla="*/ 426720 w 515382"/>
              <a:gd name="connsiteY20" fmla="*/ 424815 h 455981"/>
              <a:gd name="connsiteX21" fmla="*/ 392430 w 515382"/>
              <a:gd name="connsiteY21" fmla="*/ 428625 h 455981"/>
              <a:gd name="connsiteX22" fmla="*/ 356235 w 515382"/>
              <a:gd name="connsiteY22" fmla="*/ 426720 h 455981"/>
              <a:gd name="connsiteX23" fmla="*/ 339090 w 515382"/>
              <a:gd name="connsiteY23" fmla="*/ 421005 h 455981"/>
              <a:gd name="connsiteX24" fmla="*/ 333375 w 515382"/>
              <a:gd name="connsiteY24" fmla="*/ 419100 h 455981"/>
              <a:gd name="connsiteX25" fmla="*/ 320040 w 515382"/>
              <a:gd name="connsiteY25" fmla="*/ 417195 h 455981"/>
              <a:gd name="connsiteX26" fmla="*/ 291465 w 515382"/>
              <a:gd name="connsiteY26" fmla="*/ 411480 h 455981"/>
              <a:gd name="connsiteX27" fmla="*/ 308610 w 515382"/>
              <a:gd name="connsiteY27" fmla="*/ 403860 h 455981"/>
              <a:gd name="connsiteX28" fmla="*/ 314325 w 515382"/>
              <a:gd name="connsiteY28" fmla="*/ 401955 h 455981"/>
              <a:gd name="connsiteX29" fmla="*/ 320040 w 515382"/>
              <a:gd name="connsiteY29" fmla="*/ 398145 h 455981"/>
              <a:gd name="connsiteX30" fmla="*/ 325755 w 515382"/>
              <a:gd name="connsiteY30" fmla="*/ 396240 h 455981"/>
              <a:gd name="connsiteX31" fmla="*/ 337185 w 515382"/>
              <a:gd name="connsiteY31" fmla="*/ 388620 h 455981"/>
              <a:gd name="connsiteX32" fmla="*/ 348615 w 515382"/>
              <a:gd name="connsiteY32" fmla="*/ 382905 h 455981"/>
              <a:gd name="connsiteX33" fmla="*/ 386715 w 515382"/>
              <a:gd name="connsiteY33" fmla="*/ 384810 h 455981"/>
              <a:gd name="connsiteX34" fmla="*/ 381000 w 515382"/>
              <a:gd name="connsiteY34" fmla="*/ 386715 h 455981"/>
              <a:gd name="connsiteX35" fmla="*/ 348615 w 515382"/>
              <a:gd name="connsiteY35" fmla="*/ 388620 h 455981"/>
              <a:gd name="connsiteX36" fmla="*/ 354330 w 515382"/>
              <a:gd name="connsiteY36" fmla="*/ 392430 h 455981"/>
              <a:gd name="connsiteX37" fmla="*/ 369570 w 515382"/>
              <a:gd name="connsiteY37" fmla="*/ 388620 h 455981"/>
              <a:gd name="connsiteX38" fmla="*/ 381000 w 515382"/>
              <a:gd name="connsiteY38" fmla="*/ 386715 h 455981"/>
              <a:gd name="connsiteX39" fmla="*/ 390525 w 515382"/>
              <a:gd name="connsiteY39" fmla="*/ 384810 h 455981"/>
              <a:gd name="connsiteX40" fmla="*/ 461010 w 515382"/>
              <a:gd name="connsiteY40" fmla="*/ 382905 h 455981"/>
              <a:gd name="connsiteX41" fmla="*/ 485775 w 515382"/>
              <a:gd name="connsiteY41" fmla="*/ 381000 h 455981"/>
              <a:gd name="connsiteX42" fmla="*/ 499110 w 515382"/>
              <a:gd name="connsiteY42" fmla="*/ 377190 h 455981"/>
              <a:gd name="connsiteX43" fmla="*/ 514350 w 515382"/>
              <a:gd name="connsiteY43" fmla="*/ 375285 h 455981"/>
              <a:gd name="connsiteX44" fmla="*/ 413385 w 515382"/>
              <a:gd name="connsiteY44" fmla="*/ 379095 h 455981"/>
              <a:gd name="connsiteX45" fmla="*/ 291465 w 515382"/>
              <a:gd name="connsiteY45" fmla="*/ 377190 h 455981"/>
              <a:gd name="connsiteX46" fmla="*/ 281940 w 515382"/>
              <a:gd name="connsiteY46" fmla="*/ 369570 h 455981"/>
              <a:gd name="connsiteX47" fmla="*/ 280035 w 515382"/>
              <a:gd name="connsiteY47" fmla="*/ 363855 h 455981"/>
              <a:gd name="connsiteX48" fmla="*/ 276225 w 515382"/>
              <a:gd name="connsiteY48" fmla="*/ 358140 h 455981"/>
              <a:gd name="connsiteX49" fmla="*/ 272415 w 515382"/>
              <a:gd name="connsiteY49" fmla="*/ 346710 h 455981"/>
              <a:gd name="connsiteX50" fmla="*/ 278130 w 515382"/>
              <a:gd name="connsiteY50" fmla="*/ 342900 h 455981"/>
              <a:gd name="connsiteX51" fmla="*/ 283845 w 515382"/>
              <a:gd name="connsiteY51" fmla="*/ 340995 h 455981"/>
              <a:gd name="connsiteX52" fmla="*/ 320040 w 515382"/>
              <a:gd name="connsiteY52" fmla="*/ 337185 h 455981"/>
              <a:gd name="connsiteX53" fmla="*/ 361950 w 515382"/>
              <a:gd name="connsiteY53" fmla="*/ 333375 h 455981"/>
              <a:gd name="connsiteX54" fmla="*/ 375285 w 515382"/>
              <a:gd name="connsiteY54" fmla="*/ 331470 h 455981"/>
              <a:gd name="connsiteX55" fmla="*/ 392430 w 515382"/>
              <a:gd name="connsiteY55" fmla="*/ 329565 h 455981"/>
              <a:gd name="connsiteX56" fmla="*/ 400050 w 515382"/>
              <a:gd name="connsiteY56" fmla="*/ 327660 h 455981"/>
              <a:gd name="connsiteX57" fmla="*/ 441960 w 515382"/>
              <a:gd name="connsiteY57" fmla="*/ 323850 h 455981"/>
              <a:gd name="connsiteX58" fmla="*/ 457200 w 515382"/>
              <a:gd name="connsiteY58" fmla="*/ 320040 h 455981"/>
              <a:gd name="connsiteX59" fmla="*/ 470535 w 515382"/>
              <a:gd name="connsiteY59" fmla="*/ 318135 h 455981"/>
              <a:gd name="connsiteX60" fmla="*/ 483870 w 515382"/>
              <a:gd name="connsiteY60" fmla="*/ 314325 h 455981"/>
              <a:gd name="connsiteX61" fmla="*/ 495300 w 515382"/>
              <a:gd name="connsiteY61" fmla="*/ 310515 h 455981"/>
              <a:gd name="connsiteX62" fmla="*/ 501015 w 515382"/>
              <a:gd name="connsiteY62" fmla="*/ 306705 h 455981"/>
              <a:gd name="connsiteX63" fmla="*/ 512445 w 515382"/>
              <a:gd name="connsiteY63" fmla="*/ 300990 h 455981"/>
              <a:gd name="connsiteX64" fmla="*/ 506730 w 515382"/>
              <a:gd name="connsiteY64" fmla="*/ 302895 h 455981"/>
              <a:gd name="connsiteX65" fmla="*/ 493395 w 515382"/>
              <a:gd name="connsiteY65" fmla="*/ 304800 h 455981"/>
              <a:gd name="connsiteX66" fmla="*/ 441960 w 515382"/>
              <a:gd name="connsiteY66" fmla="*/ 306705 h 455981"/>
              <a:gd name="connsiteX67" fmla="*/ 339090 w 515382"/>
              <a:gd name="connsiteY67" fmla="*/ 310515 h 455981"/>
              <a:gd name="connsiteX68" fmla="*/ 321945 w 515382"/>
              <a:gd name="connsiteY68" fmla="*/ 312420 h 455981"/>
              <a:gd name="connsiteX69" fmla="*/ 268605 w 515382"/>
              <a:gd name="connsiteY69" fmla="*/ 304800 h 455981"/>
              <a:gd name="connsiteX70" fmla="*/ 266700 w 515382"/>
              <a:gd name="connsiteY70" fmla="*/ 299085 h 455981"/>
              <a:gd name="connsiteX71" fmla="*/ 285750 w 515382"/>
              <a:gd name="connsiteY71" fmla="*/ 295275 h 455981"/>
              <a:gd name="connsiteX72" fmla="*/ 297180 w 515382"/>
              <a:gd name="connsiteY72" fmla="*/ 291465 h 455981"/>
              <a:gd name="connsiteX73" fmla="*/ 310515 w 515382"/>
              <a:gd name="connsiteY73" fmla="*/ 287655 h 455981"/>
              <a:gd name="connsiteX74" fmla="*/ 325755 w 515382"/>
              <a:gd name="connsiteY74" fmla="*/ 283845 h 455981"/>
              <a:gd name="connsiteX75" fmla="*/ 409575 w 515382"/>
              <a:gd name="connsiteY75" fmla="*/ 280035 h 455981"/>
              <a:gd name="connsiteX76" fmla="*/ 432435 w 515382"/>
              <a:gd name="connsiteY76" fmla="*/ 276225 h 455981"/>
              <a:gd name="connsiteX77" fmla="*/ 449580 w 515382"/>
              <a:gd name="connsiteY77" fmla="*/ 272415 h 455981"/>
              <a:gd name="connsiteX78" fmla="*/ 466725 w 515382"/>
              <a:gd name="connsiteY78" fmla="*/ 266700 h 455981"/>
              <a:gd name="connsiteX79" fmla="*/ 472440 w 515382"/>
              <a:gd name="connsiteY79" fmla="*/ 264795 h 455981"/>
              <a:gd name="connsiteX80" fmla="*/ 459105 w 515382"/>
              <a:gd name="connsiteY80" fmla="*/ 259080 h 455981"/>
              <a:gd name="connsiteX81" fmla="*/ 337185 w 515382"/>
              <a:gd name="connsiteY81" fmla="*/ 257175 h 455981"/>
              <a:gd name="connsiteX82" fmla="*/ 299085 w 515382"/>
              <a:gd name="connsiteY82" fmla="*/ 251460 h 455981"/>
              <a:gd name="connsiteX83" fmla="*/ 283845 w 515382"/>
              <a:gd name="connsiteY83" fmla="*/ 241935 h 455981"/>
              <a:gd name="connsiteX84" fmla="*/ 281940 w 515382"/>
              <a:gd name="connsiteY84" fmla="*/ 236220 h 455981"/>
              <a:gd name="connsiteX85" fmla="*/ 384810 w 515382"/>
              <a:gd name="connsiteY85" fmla="*/ 230505 h 455981"/>
              <a:gd name="connsiteX86" fmla="*/ 392430 w 515382"/>
              <a:gd name="connsiteY86" fmla="*/ 228600 h 455981"/>
              <a:gd name="connsiteX87" fmla="*/ 422910 w 515382"/>
              <a:gd name="connsiteY87" fmla="*/ 224790 h 455981"/>
              <a:gd name="connsiteX88" fmla="*/ 428625 w 515382"/>
              <a:gd name="connsiteY88" fmla="*/ 222885 h 455981"/>
              <a:gd name="connsiteX89" fmla="*/ 443865 w 515382"/>
              <a:gd name="connsiteY89" fmla="*/ 219075 h 455981"/>
              <a:gd name="connsiteX90" fmla="*/ 449580 w 515382"/>
              <a:gd name="connsiteY90" fmla="*/ 215265 h 455981"/>
              <a:gd name="connsiteX91" fmla="*/ 461010 w 515382"/>
              <a:gd name="connsiteY91" fmla="*/ 209550 h 455981"/>
              <a:gd name="connsiteX92" fmla="*/ 436245 w 515382"/>
              <a:gd name="connsiteY92" fmla="*/ 209550 h 455981"/>
              <a:gd name="connsiteX93" fmla="*/ 430530 w 515382"/>
              <a:gd name="connsiteY93" fmla="*/ 211455 h 455981"/>
              <a:gd name="connsiteX94" fmla="*/ 361950 w 515382"/>
              <a:gd name="connsiteY94" fmla="*/ 213360 h 455981"/>
              <a:gd name="connsiteX95" fmla="*/ 339090 w 515382"/>
              <a:gd name="connsiteY95" fmla="*/ 219075 h 455981"/>
              <a:gd name="connsiteX96" fmla="*/ 333375 w 515382"/>
              <a:gd name="connsiteY96" fmla="*/ 220980 h 455981"/>
              <a:gd name="connsiteX97" fmla="*/ 283845 w 515382"/>
              <a:gd name="connsiteY97" fmla="*/ 219075 h 455981"/>
              <a:gd name="connsiteX98" fmla="*/ 285750 w 515382"/>
              <a:gd name="connsiteY98" fmla="*/ 203835 h 455981"/>
              <a:gd name="connsiteX99" fmla="*/ 293370 w 515382"/>
              <a:gd name="connsiteY99" fmla="*/ 201930 h 455981"/>
              <a:gd name="connsiteX100" fmla="*/ 302895 w 515382"/>
              <a:gd name="connsiteY100" fmla="*/ 200025 h 455981"/>
              <a:gd name="connsiteX101" fmla="*/ 320040 w 515382"/>
              <a:gd name="connsiteY101" fmla="*/ 194310 h 455981"/>
              <a:gd name="connsiteX102" fmla="*/ 325755 w 515382"/>
              <a:gd name="connsiteY102" fmla="*/ 192405 h 455981"/>
              <a:gd name="connsiteX103" fmla="*/ 339090 w 515382"/>
              <a:gd name="connsiteY103" fmla="*/ 190500 h 455981"/>
              <a:gd name="connsiteX104" fmla="*/ 352425 w 515382"/>
              <a:gd name="connsiteY104" fmla="*/ 186690 h 455981"/>
              <a:gd name="connsiteX105" fmla="*/ 373380 w 515382"/>
              <a:gd name="connsiteY105" fmla="*/ 184785 h 455981"/>
              <a:gd name="connsiteX106" fmla="*/ 388620 w 515382"/>
              <a:gd name="connsiteY106" fmla="*/ 180975 h 455981"/>
              <a:gd name="connsiteX107" fmla="*/ 400050 w 515382"/>
              <a:gd name="connsiteY107" fmla="*/ 177165 h 455981"/>
              <a:gd name="connsiteX108" fmla="*/ 415290 w 515382"/>
              <a:gd name="connsiteY108" fmla="*/ 173355 h 455981"/>
              <a:gd name="connsiteX109" fmla="*/ 426720 w 515382"/>
              <a:gd name="connsiteY109" fmla="*/ 165735 h 455981"/>
              <a:gd name="connsiteX110" fmla="*/ 434340 w 515382"/>
              <a:gd name="connsiteY110" fmla="*/ 161925 h 455981"/>
              <a:gd name="connsiteX111" fmla="*/ 428625 w 515382"/>
              <a:gd name="connsiteY111" fmla="*/ 160020 h 455981"/>
              <a:gd name="connsiteX112" fmla="*/ 405765 w 515382"/>
              <a:gd name="connsiteY112" fmla="*/ 163830 h 455981"/>
              <a:gd name="connsiteX113" fmla="*/ 386715 w 515382"/>
              <a:gd name="connsiteY113" fmla="*/ 165735 h 455981"/>
              <a:gd name="connsiteX114" fmla="*/ 365760 w 515382"/>
              <a:gd name="connsiteY114" fmla="*/ 169545 h 455981"/>
              <a:gd name="connsiteX115" fmla="*/ 335280 w 515382"/>
              <a:gd name="connsiteY115" fmla="*/ 173355 h 455981"/>
              <a:gd name="connsiteX116" fmla="*/ 287655 w 515382"/>
              <a:gd name="connsiteY116" fmla="*/ 171450 h 455981"/>
              <a:gd name="connsiteX117" fmla="*/ 289560 w 515382"/>
              <a:gd name="connsiteY117" fmla="*/ 160020 h 455981"/>
              <a:gd name="connsiteX118" fmla="*/ 295275 w 515382"/>
              <a:gd name="connsiteY118" fmla="*/ 158115 h 455981"/>
              <a:gd name="connsiteX119" fmla="*/ 310515 w 515382"/>
              <a:gd name="connsiteY119" fmla="*/ 154305 h 455981"/>
              <a:gd name="connsiteX120" fmla="*/ 318135 w 515382"/>
              <a:gd name="connsiteY120" fmla="*/ 152400 h 455981"/>
              <a:gd name="connsiteX121" fmla="*/ 323850 w 515382"/>
              <a:gd name="connsiteY121" fmla="*/ 148590 h 455981"/>
              <a:gd name="connsiteX122" fmla="*/ 335280 w 515382"/>
              <a:gd name="connsiteY122" fmla="*/ 144780 h 455981"/>
              <a:gd name="connsiteX123" fmla="*/ 340995 w 515382"/>
              <a:gd name="connsiteY123" fmla="*/ 142875 h 455981"/>
              <a:gd name="connsiteX124" fmla="*/ 346710 w 515382"/>
              <a:gd name="connsiteY124" fmla="*/ 140970 h 455981"/>
              <a:gd name="connsiteX125" fmla="*/ 352425 w 515382"/>
              <a:gd name="connsiteY125" fmla="*/ 139065 h 455981"/>
              <a:gd name="connsiteX126" fmla="*/ 358140 w 515382"/>
              <a:gd name="connsiteY126" fmla="*/ 135255 h 455981"/>
              <a:gd name="connsiteX127" fmla="*/ 369570 w 515382"/>
              <a:gd name="connsiteY127" fmla="*/ 131445 h 455981"/>
              <a:gd name="connsiteX128" fmla="*/ 381000 w 515382"/>
              <a:gd name="connsiteY128" fmla="*/ 123825 h 455981"/>
              <a:gd name="connsiteX129" fmla="*/ 386715 w 515382"/>
              <a:gd name="connsiteY129" fmla="*/ 120015 h 455981"/>
              <a:gd name="connsiteX130" fmla="*/ 382905 w 515382"/>
              <a:gd name="connsiteY130" fmla="*/ 110490 h 455981"/>
              <a:gd name="connsiteX131" fmla="*/ 377190 w 515382"/>
              <a:gd name="connsiteY131" fmla="*/ 114300 h 455981"/>
              <a:gd name="connsiteX132" fmla="*/ 365760 w 515382"/>
              <a:gd name="connsiteY132" fmla="*/ 118110 h 455981"/>
              <a:gd name="connsiteX133" fmla="*/ 360045 w 515382"/>
              <a:gd name="connsiteY133" fmla="*/ 120015 h 455981"/>
              <a:gd name="connsiteX134" fmla="*/ 354330 w 515382"/>
              <a:gd name="connsiteY134" fmla="*/ 123825 h 455981"/>
              <a:gd name="connsiteX135" fmla="*/ 337185 w 515382"/>
              <a:gd name="connsiteY135" fmla="*/ 127635 h 455981"/>
              <a:gd name="connsiteX136" fmla="*/ 331470 w 515382"/>
              <a:gd name="connsiteY136" fmla="*/ 129540 h 455981"/>
              <a:gd name="connsiteX137" fmla="*/ 316230 w 515382"/>
              <a:gd name="connsiteY137" fmla="*/ 133350 h 455981"/>
              <a:gd name="connsiteX138" fmla="*/ 293370 w 515382"/>
              <a:gd name="connsiteY138" fmla="*/ 131445 h 455981"/>
              <a:gd name="connsiteX139" fmla="*/ 291465 w 515382"/>
              <a:gd name="connsiteY139" fmla="*/ 125730 h 455981"/>
              <a:gd name="connsiteX140" fmla="*/ 293370 w 515382"/>
              <a:gd name="connsiteY140" fmla="*/ 104775 h 455981"/>
              <a:gd name="connsiteX141" fmla="*/ 299085 w 515382"/>
              <a:gd name="connsiteY141" fmla="*/ 102870 h 455981"/>
              <a:gd name="connsiteX142" fmla="*/ 318135 w 515382"/>
              <a:gd name="connsiteY142" fmla="*/ 100965 h 455981"/>
              <a:gd name="connsiteX143" fmla="*/ 331470 w 515382"/>
              <a:gd name="connsiteY143" fmla="*/ 97155 h 455981"/>
              <a:gd name="connsiteX144" fmla="*/ 339090 w 515382"/>
              <a:gd name="connsiteY144" fmla="*/ 95250 h 455981"/>
              <a:gd name="connsiteX145" fmla="*/ 352425 w 515382"/>
              <a:gd name="connsiteY145" fmla="*/ 87630 h 455981"/>
              <a:gd name="connsiteX146" fmla="*/ 356235 w 515382"/>
              <a:gd name="connsiteY146" fmla="*/ 81915 h 455981"/>
              <a:gd name="connsiteX147" fmla="*/ 350520 w 515382"/>
              <a:gd name="connsiteY147" fmla="*/ 80010 h 455981"/>
              <a:gd name="connsiteX148" fmla="*/ 297180 w 515382"/>
              <a:gd name="connsiteY148" fmla="*/ 81915 h 455981"/>
              <a:gd name="connsiteX149" fmla="*/ 287655 w 515382"/>
              <a:gd name="connsiteY149" fmla="*/ 64770 h 455981"/>
              <a:gd name="connsiteX150" fmla="*/ 302895 w 515382"/>
              <a:gd name="connsiteY150" fmla="*/ 62865 h 455981"/>
              <a:gd name="connsiteX151" fmla="*/ 320040 w 515382"/>
              <a:gd name="connsiteY151" fmla="*/ 55245 h 455981"/>
              <a:gd name="connsiteX152" fmla="*/ 318135 w 515382"/>
              <a:gd name="connsiteY152" fmla="*/ 40005 h 455981"/>
              <a:gd name="connsiteX153" fmla="*/ 312420 w 515382"/>
              <a:gd name="connsiteY153" fmla="*/ 36195 h 455981"/>
              <a:gd name="connsiteX154" fmla="*/ 293370 w 515382"/>
              <a:gd name="connsiteY154" fmla="*/ 30480 h 455981"/>
              <a:gd name="connsiteX155" fmla="*/ 285750 w 515382"/>
              <a:gd name="connsiteY155" fmla="*/ 15240 h 455981"/>
              <a:gd name="connsiteX156" fmla="*/ 276225 w 515382"/>
              <a:gd name="connsiteY156" fmla="*/ 0 h 455981"/>
              <a:gd name="connsiteX157" fmla="*/ 268605 w 515382"/>
              <a:gd name="connsiteY157" fmla="*/ 1905 h 455981"/>
              <a:gd name="connsiteX158" fmla="*/ 259080 w 515382"/>
              <a:gd name="connsiteY158" fmla="*/ 3810 h 455981"/>
              <a:gd name="connsiteX159" fmla="*/ 257175 w 515382"/>
              <a:gd name="connsiteY159" fmla="*/ 9525 h 455981"/>
              <a:gd name="connsiteX160" fmla="*/ 255270 w 515382"/>
              <a:gd name="connsiteY160" fmla="*/ 24765 h 455981"/>
              <a:gd name="connsiteX161" fmla="*/ 219075 w 515382"/>
              <a:gd name="connsiteY161" fmla="*/ 28575 h 455981"/>
              <a:gd name="connsiteX162" fmla="*/ 220980 w 515382"/>
              <a:gd name="connsiteY162" fmla="*/ 36195 h 455981"/>
              <a:gd name="connsiteX163" fmla="*/ 230505 w 515382"/>
              <a:gd name="connsiteY163" fmla="*/ 45720 h 455981"/>
              <a:gd name="connsiteX164" fmla="*/ 241935 w 515382"/>
              <a:gd name="connsiteY164" fmla="*/ 49530 h 455981"/>
              <a:gd name="connsiteX165" fmla="*/ 253365 w 515382"/>
              <a:gd name="connsiteY165" fmla="*/ 55245 h 455981"/>
              <a:gd name="connsiteX166" fmla="*/ 257175 w 515382"/>
              <a:gd name="connsiteY166" fmla="*/ 60960 h 455981"/>
              <a:gd name="connsiteX167" fmla="*/ 241935 w 515382"/>
              <a:gd name="connsiteY167" fmla="*/ 62865 h 455981"/>
              <a:gd name="connsiteX168" fmla="*/ 236220 w 515382"/>
              <a:gd name="connsiteY168" fmla="*/ 64770 h 455981"/>
              <a:gd name="connsiteX169" fmla="*/ 215265 w 515382"/>
              <a:gd name="connsiteY169" fmla="*/ 60960 h 455981"/>
              <a:gd name="connsiteX170" fmla="*/ 209550 w 515382"/>
              <a:gd name="connsiteY170" fmla="*/ 57150 h 455981"/>
              <a:gd name="connsiteX171" fmla="*/ 207645 w 515382"/>
              <a:gd name="connsiteY171" fmla="*/ 51435 h 455981"/>
              <a:gd name="connsiteX172" fmla="*/ 190500 w 515382"/>
              <a:gd name="connsiteY172" fmla="*/ 43815 h 455981"/>
              <a:gd name="connsiteX173" fmla="*/ 184785 w 515382"/>
              <a:gd name="connsiteY173" fmla="*/ 41910 h 455981"/>
              <a:gd name="connsiteX174" fmla="*/ 186690 w 515382"/>
              <a:gd name="connsiteY174" fmla="*/ 57150 h 455981"/>
              <a:gd name="connsiteX175" fmla="*/ 192405 w 515382"/>
              <a:gd name="connsiteY175" fmla="*/ 60960 h 455981"/>
              <a:gd name="connsiteX176" fmla="*/ 222885 w 515382"/>
              <a:gd name="connsiteY176" fmla="*/ 66675 h 455981"/>
              <a:gd name="connsiteX177" fmla="*/ 236220 w 515382"/>
              <a:gd name="connsiteY177" fmla="*/ 70485 h 455981"/>
              <a:gd name="connsiteX178" fmla="*/ 241935 w 515382"/>
              <a:gd name="connsiteY178" fmla="*/ 74295 h 455981"/>
              <a:gd name="connsiteX179" fmla="*/ 245745 w 515382"/>
              <a:gd name="connsiteY179" fmla="*/ 89535 h 455981"/>
              <a:gd name="connsiteX180" fmla="*/ 226695 w 515382"/>
              <a:gd name="connsiteY180" fmla="*/ 93345 h 455981"/>
              <a:gd name="connsiteX181" fmla="*/ 201930 w 515382"/>
              <a:gd name="connsiteY181" fmla="*/ 89535 h 455981"/>
              <a:gd name="connsiteX182" fmla="*/ 182880 w 515382"/>
              <a:gd name="connsiteY182" fmla="*/ 80010 h 455981"/>
              <a:gd name="connsiteX183" fmla="*/ 169545 w 515382"/>
              <a:gd name="connsiteY183" fmla="*/ 78105 h 455981"/>
              <a:gd name="connsiteX184" fmla="*/ 171450 w 515382"/>
              <a:gd name="connsiteY184" fmla="*/ 83820 h 455981"/>
              <a:gd name="connsiteX185" fmla="*/ 180975 w 515382"/>
              <a:gd name="connsiteY185" fmla="*/ 91440 h 455981"/>
              <a:gd name="connsiteX186" fmla="*/ 188595 w 515382"/>
              <a:gd name="connsiteY186" fmla="*/ 95250 h 455981"/>
              <a:gd name="connsiteX187" fmla="*/ 257175 w 515382"/>
              <a:gd name="connsiteY187" fmla="*/ 97155 h 455981"/>
              <a:gd name="connsiteX188" fmla="*/ 260985 w 515382"/>
              <a:gd name="connsiteY188" fmla="*/ 110490 h 455981"/>
              <a:gd name="connsiteX189" fmla="*/ 255270 w 515382"/>
              <a:gd name="connsiteY189" fmla="*/ 106680 h 455981"/>
              <a:gd name="connsiteX190" fmla="*/ 253365 w 515382"/>
              <a:gd name="connsiteY190" fmla="*/ 112395 h 455981"/>
              <a:gd name="connsiteX191" fmla="*/ 228600 w 515382"/>
              <a:gd name="connsiteY191" fmla="*/ 123825 h 455981"/>
              <a:gd name="connsiteX192" fmla="*/ 222885 w 515382"/>
              <a:gd name="connsiteY192" fmla="*/ 121920 h 455981"/>
              <a:gd name="connsiteX193" fmla="*/ 215265 w 515382"/>
              <a:gd name="connsiteY193" fmla="*/ 120015 h 455981"/>
              <a:gd name="connsiteX194" fmla="*/ 200025 w 515382"/>
              <a:gd name="connsiteY194" fmla="*/ 114300 h 455981"/>
              <a:gd name="connsiteX195" fmla="*/ 194310 w 515382"/>
              <a:gd name="connsiteY195" fmla="*/ 110490 h 455981"/>
              <a:gd name="connsiteX196" fmla="*/ 175260 w 515382"/>
              <a:gd name="connsiteY196" fmla="*/ 104775 h 455981"/>
              <a:gd name="connsiteX197" fmla="*/ 169545 w 515382"/>
              <a:gd name="connsiteY197" fmla="*/ 106680 h 455981"/>
              <a:gd name="connsiteX198" fmla="*/ 169545 w 515382"/>
              <a:gd name="connsiteY198" fmla="*/ 121920 h 455981"/>
              <a:gd name="connsiteX199" fmla="*/ 175260 w 515382"/>
              <a:gd name="connsiteY199" fmla="*/ 123825 h 455981"/>
              <a:gd name="connsiteX200" fmla="*/ 182880 w 515382"/>
              <a:gd name="connsiteY200" fmla="*/ 125730 h 455981"/>
              <a:gd name="connsiteX201" fmla="*/ 213360 w 515382"/>
              <a:gd name="connsiteY201" fmla="*/ 131445 h 455981"/>
              <a:gd name="connsiteX202" fmla="*/ 220980 w 515382"/>
              <a:gd name="connsiteY202" fmla="*/ 135255 h 455981"/>
              <a:gd name="connsiteX203" fmla="*/ 234315 w 515382"/>
              <a:gd name="connsiteY203" fmla="*/ 137160 h 455981"/>
              <a:gd name="connsiteX204" fmla="*/ 251460 w 515382"/>
              <a:gd name="connsiteY204" fmla="*/ 144780 h 455981"/>
              <a:gd name="connsiteX205" fmla="*/ 253365 w 515382"/>
              <a:gd name="connsiteY205" fmla="*/ 150495 h 455981"/>
              <a:gd name="connsiteX206" fmla="*/ 259080 w 515382"/>
              <a:gd name="connsiteY206" fmla="*/ 154305 h 455981"/>
              <a:gd name="connsiteX207" fmla="*/ 257175 w 515382"/>
              <a:gd name="connsiteY207" fmla="*/ 180975 h 455981"/>
              <a:gd name="connsiteX208" fmla="*/ 240030 w 515382"/>
              <a:gd name="connsiteY208" fmla="*/ 175260 h 455981"/>
              <a:gd name="connsiteX209" fmla="*/ 234315 w 515382"/>
              <a:gd name="connsiteY209" fmla="*/ 173355 h 455981"/>
              <a:gd name="connsiteX210" fmla="*/ 228600 w 515382"/>
              <a:gd name="connsiteY210" fmla="*/ 171450 h 455981"/>
              <a:gd name="connsiteX211" fmla="*/ 220980 w 515382"/>
              <a:gd name="connsiteY211" fmla="*/ 169545 h 455981"/>
              <a:gd name="connsiteX212" fmla="*/ 215265 w 515382"/>
              <a:gd name="connsiteY212" fmla="*/ 167640 h 455981"/>
              <a:gd name="connsiteX213" fmla="*/ 196215 w 515382"/>
              <a:gd name="connsiteY213" fmla="*/ 163830 h 455981"/>
              <a:gd name="connsiteX214" fmla="*/ 182880 w 515382"/>
              <a:gd name="connsiteY214" fmla="*/ 158115 h 455981"/>
              <a:gd name="connsiteX215" fmla="*/ 169545 w 515382"/>
              <a:gd name="connsiteY215" fmla="*/ 154305 h 455981"/>
              <a:gd name="connsiteX216" fmla="*/ 150495 w 515382"/>
              <a:gd name="connsiteY216" fmla="*/ 148590 h 455981"/>
              <a:gd name="connsiteX217" fmla="*/ 144780 w 515382"/>
              <a:gd name="connsiteY217" fmla="*/ 144780 h 455981"/>
              <a:gd name="connsiteX218" fmla="*/ 133350 w 515382"/>
              <a:gd name="connsiteY218" fmla="*/ 140970 h 455981"/>
              <a:gd name="connsiteX219" fmla="*/ 121920 w 515382"/>
              <a:gd name="connsiteY219" fmla="*/ 133350 h 455981"/>
              <a:gd name="connsiteX220" fmla="*/ 123825 w 515382"/>
              <a:gd name="connsiteY220" fmla="*/ 144780 h 455981"/>
              <a:gd name="connsiteX221" fmla="*/ 127635 w 515382"/>
              <a:gd name="connsiteY221" fmla="*/ 150495 h 455981"/>
              <a:gd name="connsiteX222" fmla="*/ 144780 w 515382"/>
              <a:gd name="connsiteY222" fmla="*/ 160020 h 455981"/>
              <a:gd name="connsiteX223" fmla="*/ 150495 w 515382"/>
              <a:gd name="connsiteY223" fmla="*/ 165735 h 455981"/>
              <a:gd name="connsiteX224" fmla="*/ 156210 w 515382"/>
              <a:gd name="connsiteY224" fmla="*/ 167640 h 455981"/>
              <a:gd name="connsiteX225" fmla="*/ 169545 w 515382"/>
              <a:gd name="connsiteY225" fmla="*/ 173355 h 455981"/>
              <a:gd name="connsiteX226" fmla="*/ 180975 w 515382"/>
              <a:gd name="connsiteY226" fmla="*/ 175260 h 455981"/>
              <a:gd name="connsiteX227" fmla="*/ 186690 w 515382"/>
              <a:gd name="connsiteY227" fmla="*/ 177165 h 455981"/>
              <a:gd name="connsiteX228" fmla="*/ 201930 w 515382"/>
              <a:gd name="connsiteY228" fmla="*/ 180975 h 455981"/>
              <a:gd name="connsiteX229" fmla="*/ 209550 w 515382"/>
              <a:gd name="connsiteY229" fmla="*/ 182880 h 455981"/>
              <a:gd name="connsiteX230" fmla="*/ 217170 w 515382"/>
              <a:gd name="connsiteY230" fmla="*/ 184785 h 455981"/>
              <a:gd name="connsiteX231" fmla="*/ 228600 w 515382"/>
              <a:gd name="connsiteY231" fmla="*/ 188595 h 455981"/>
              <a:gd name="connsiteX232" fmla="*/ 245745 w 515382"/>
              <a:gd name="connsiteY232" fmla="*/ 201930 h 455981"/>
              <a:gd name="connsiteX233" fmla="*/ 249555 w 515382"/>
              <a:gd name="connsiteY233" fmla="*/ 215265 h 455981"/>
              <a:gd name="connsiteX234" fmla="*/ 247650 w 515382"/>
              <a:gd name="connsiteY234" fmla="*/ 220980 h 455981"/>
              <a:gd name="connsiteX235" fmla="*/ 205740 w 515382"/>
              <a:gd name="connsiteY235" fmla="*/ 219075 h 455981"/>
              <a:gd name="connsiteX236" fmla="*/ 188595 w 515382"/>
              <a:gd name="connsiteY236" fmla="*/ 211455 h 455981"/>
              <a:gd name="connsiteX237" fmla="*/ 179070 w 515382"/>
              <a:gd name="connsiteY237" fmla="*/ 209550 h 455981"/>
              <a:gd name="connsiteX238" fmla="*/ 167640 w 515382"/>
              <a:gd name="connsiteY238" fmla="*/ 205740 h 455981"/>
              <a:gd name="connsiteX239" fmla="*/ 161925 w 515382"/>
              <a:gd name="connsiteY239" fmla="*/ 203835 h 455981"/>
              <a:gd name="connsiteX240" fmla="*/ 154305 w 515382"/>
              <a:gd name="connsiteY240" fmla="*/ 201930 h 455981"/>
              <a:gd name="connsiteX241" fmla="*/ 104775 w 515382"/>
              <a:gd name="connsiteY241" fmla="*/ 203835 h 455981"/>
              <a:gd name="connsiteX242" fmla="*/ 116205 w 515382"/>
              <a:gd name="connsiteY242" fmla="*/ 207645 h 455981"/>
              <a:gd name="connsiteX243" fmla="*/ 121920 w 515382"/>
              <a:gd name="connsiteY243" fmla="*/ 209550 h 455981"/>
              <a:gd name="connsiteX244" fmla="*/ 163830 w 515382"/>
              <a:gd name="connsiteY244" fmla="*/ 213360 h 455981"/>
              <a:gd name="connsiteX245" fmla="*/ 169545 w 515382"/>
              <a:gd name="connsiteY245" fmla="*/ 215265 h 455981"/>
              <a:gd name="connsiteX246" fmla="*/ 179070 w 515382"/>
              <a:gd name="connsiteY246" fmla="*/ 217170 h 455981"/>
              <a:gd name="connsiteX247" fmla="*/ 188595 w 515382"/>
              <a:gd name="connsiteY247" fmla="*/ 220980 h 455981"/>
              <a:gd name="connsiteX248" fmla="*/ 201930 w 515382"/>
              <a:gd name="connsiteY248" fmla="*/ 224790 h 455981"/>
              <a:gd name="connsiteX249" fmla="*/ 207645 w 515382"/>
              <a:gd name="connsiteY249" fmla="*/ 228600 h 455981"/>
              <a:gd name="connsiteX250" fmla="*/ 224790 w 515382"/>
              <a:gd name="connsiteY250" fmla="*/ 232410 h 455981"/>
              <a:gd name="connsiteX251" fmla="*/ 241935 w 515382"/>
              <a:gd name="connsiteY251" fmla="*/ 234315 h 455981"/>
              <a:gd name="connsiteX252" fmla="*/ 247650 w 515382"/>
              <a:gd name="connsiteY252" fmla="*/ 238125 h 455981"/>
              <a:gd name="connsiteX253" fmla="*/ 249555 w 515382"/>
              <a:gd name="connsiteY253" fmla="*/ 243840 h 455981"/>
              <a:gd name="connsiteX254" fmla="*/ 247650 w 515382"/>
              <a:gd name="connsiteY254" fmla="*/ 266700 h 455981"/>
              <a:gd name="connsiteX255" fmla="*/ 238125 w 515382"/>
              <a:gd name="connsiteY255" fmla="*/ 264795 h 455981"/>
              <a:gd name="connsiteX256" fmla="*/ 226695 w 515382"/>
              <a:gd name="connsiteY256" fmla="*/ 260985 h 455981"/>
              <a:gd name="connsiteX257" fmla="*/ 203835 w 515382"/>
              <a:gd name="connsiteY257" fmla="*/ 259080 h 455981"/>
              <a:gd name="connsiteX258" fmla="*/ 196215 w 515382"/>
              <a:gd name="connsiteY258" fmla="*/ 257175 h 455981"/>
              <a:gd name="connsiteX259" fmla="*/ 182880 w 515382"/>
              <a:gd name="connsiteY259" fmla="*/ 255270 h 455981"/>
              <a:gd name="connsiteX260" fmla="*/ 165735 w 515382"/>
              <a:gd name="connsiteY260" fmla="*/ 247650 h 455981"/>
              <a:gd name="connsiteX261" fmla="*/ 135255 w 515382"/>
              <a:gd name="connsiteY261" fmla="*/ 245745 h 455981"/>
              <a:gd name="connsiteX262" fmla="*/ 114300 w 515382"/>
              <a:gd name="connsiteY262" fmla="*/ 241935 h 455981"/>
              <a:gd name="connsiteX263" fmla="*/ 108585 w 515382"/>
              <a:gd name="connsiteY263" fmla="*/ 236220 h 455981"/>
              <a:gd name="connsiteX264" fmla="*/ 95250 w 515382"/>
              <a:gd name="connsiteY264" fmla="*/ 232410 h 455981"/>
              <a:gd name="connsiteX265" fmla="*/ 91440 w 515382"/>
              <a:gd name="connsiteY265" fmla="*/ 226695 h 455981"/>
              <a:gd name="connsiteX266" fmla="*/ 72390 w 515382"/>
              <a:gd name="connsiteY266" fmla="*/ 224790 h 455981"/>
              <a:gd name="connsiteX267" fmla="*/ 74295 w 515382"/>
              <a:gd name="connsiteY267" fmla="*/ 234315 h 455981"/>
              <a:gd name="connsiteX268" fmla="*/ 80010 w 515382"/>
              <a:gd name="connsiteY268" fmla="*/ 240030 h 455981"/>
              <a:gd name="connsiteX269" fmla="*/ 102870 w 515382"/>
              <a:gd name="connsiteY269" fmla="*/ 245745 h 455981"/>
              <a:gd name="connsiteX270" fmla="*/ 116205 w 515382"/>
              <a:gd name="connsiteY270" fmla="*/ 253365 h 455981"/>
              <a:gd name="connsiteX271" fmla="*/ 121920 w 515382"/>
              <a:gd name="connsiteY271" fmla="*/ 255270 h 455981"/>
              <a:gd name="connsiteX272" fmla="*/ 139065 w 515382"/>
              <a:gd name="connsiteY272" fmla="*/ 268605 h 455981"/>
              <a:gd name="connsiteX273" fmla="*/ 150495 w 515382"/>
              <a:gd name="connsiteY273" fmla="*/ 272415 h 455981"/>
              <a:gd name="connsiteX274" fmla="*/ 169545 w 515382"/>
              <a:gd name="connsiteY274" fmla="*/ 280035 h 455981"/>
              <a:gd name="connsiteX275" fmla="*/ 184785 w 515382"/>
              <a:gd name="connsiteY275" fmla="*/ 281940 h 455981"/>
              <a:gd name="connsiteX276" fmla="*/ 220980 w 515382"/>
              <a:gd name="connsiteY276" fmla="*/ 287655 h 455981"/>
              <a:gd name="connsiteX277" fmla="*/ 228600 w 515382"/>
              <a:gd name="connsiteY277" fmla="*/ 289560 h 455981"/>
              <a:gd name="connsiteX278" fmla="*/ 236220 w 515382"/>
              <a:gd name="connsiteY278" fmla="*/ 300990 h 455981"/>
              <a:gd name="connsiteX279" fmla="*/ 241935 w 515382"/>
              <a:gd name="connsiteY279" fmla="*/ 312420 h 455981"/>
              <a:gd name="connsiteX280" fmla="*/ 177165 w 515382"/>
              <a:gd name="connsiteY280" fmla="*/ 312420 h 455981"/>
              <a:gd name="connsiteX281" fmla="*/ 156210 w 515382"/>
              <a:gd name="connsiteY281" fmla="*/ 306705 h 455981"/>
              <a:gd name="connsiteX282" fmla="*/ 148590 w 515382"/>
              <a:gd name="connsiteY282" fmla="*/ 302895 h 455981"/>
              <a:gd name="connsiteX283" fmla="*/ 135255 w 515382"/>
              <a:gd name="connsiteY283" fmla="*/ 299085 h 455981"/>
              <a:gd name="connsiteX284" fmla="*/ 118110 w 515382"/>
              <a:gd name="connsiteY284" fmla="*/ 297180 h 455981"/>
              <a:gd name="connsiteX285" fmla="*/ 110490 w 515382"/>
              <a:gd name="connsiteY285" fmla="*/ 295275 h 455981"/>
              <a:gd name="connsiteX286" fmla="*/ 104775 w 515382"/>
              <a:gd name="connsiteY286" fmla="*/ 293370 h 455981"/>
              <a:gd name="connsiteX287" fmla="*/ 95250 w 515382"/>
              <a:gd name="connsiteY287" fmla="*/ 291465 h 455981"/>
              <a:gd name="connsiteX288" fmla="*/ 85725 w 515382"/>
              <a:gd name="connsiteY288" fmla="*/ 293370 h 455981"/>
              <a:gd name="connsiteX289" fmla="*/ 87630 w 515382"/>
              <a:gd name="connsiteY289" fmla="*/ 304800 h 455981"/>
              <a:gd name="connsiteX290" fmla="*/ 89535 w 515382"/>
              <a:gd name="connsiteY290" fmla="*/ 310515 h 455981"/>
              <a:gd name="connsiteX291" fmla="*/ 100965 w 515382"/>
              <a:gd name="connsiteY291" fmla="*/ 314325 h 455981"/>
              <a:gd name="connsiteX292" fmla="*/ 108585 w 515382"/>
              <a:gd name="connsiteY292" fmla="*/ 316230 h 455981"/>
              <a:gd name="connsiteX293" fmla="*/ 120015 w 515382"/>
              <a:gd name="connsiteY293" fmla="*/ 318135 h 455981"/>
              <a:gd name="connsiteX294" fmla="*/ 125730 w 515382"/>
              <a:gd name="connsiteY294" fmla="*/ 320040 h 455981"/>
              <a:gd name="connsiteX295" fmla="*/ 140970 w 515382"/>
              <a:gd name="connsiteY295" fmla="*/ 323850 h 455981"/>
              <a:gd name="connsiteX296" fmla="*/ 154305 w 515382"/>
              <a:gd name="connsiteY296" fmla="*/ 327660 h 455981"/>
              <a:gd name="connsiteX297" fmla="*/ 165735 w 515382"/>
              <a:gd name="connsiteY297" fmla="*/ 333375 h 455981"/>
              <a:gd name="connsiteX298" fmla="*/ 236220 w 515382"/>
              <a:gd name="connsiteY298" fmla="*/ 335280 h 455981"/>
              <a:gd name="connsiteX299" fmla="*/ 241935 w 515382"/>
              <a:gd name="connsiteY299" fmla="*/ 337185 h 455981"/>
              <a:gd name="connsiteX300" fmla="*/ 249555 w 515382"/>
              <a:gd name="connsiteY300" fmla="*/ 352425 h 455981"/>
              <a:gd name="connsiteX301" fmla="*/ 251460 w 515382"/>
              <a:gd name="connsiteY301" fmla="*/ 365760 h 455981"/>
              <a:gd name="connsiteX302" fmla="*/ 253365 w 515382"/>
              <a:gd name="connsiteY302" fmla="*/ 371475 h 455981"/>
              <a:gd name="connsiteX303" fmla="*/ 247650 w 515382"/>
              <a:gd name="connsiteY303" fmla="*/ 375285 h 455981"/>
              <a:gd name="connsiteX304" fmla="*/ 241935 w 515382"/>
              <a:gd name="connsiteY304" fmla="*/ 371475 h 455981"/>
              <a:gd name="connsiteX305" fmla="*/ 234315 w 515382"/>
              <a:gd name="connsiteY305" fmla="*/ 365760 h 455981"/>
              <a:gd name="connsiteX306" fmla="*/ 228600 w 515382"/>
              <a:gd name="connsiteY306" fmla="*/ 363855 h 455981"/>
              <a:gd name="connsiteX307" fmla="*/ 222885 w 515382"/>
              <a:gd name="connsiteY307" fmla="*/ 358140 h 455981"/>
              <a:gd name="connsiteX308" fmla="*/ 217170 w 515382"/>
              <a:gd name="connsiteY308" fmla="*/ 354330 h 455981"/>
              <a:gd name="connsiteX309" fmla="*/ 209550 w 515382"/>
              <a:gd name="connsiteY309" fmla="*/ 348615 h 455981"/>
              <a:gd name="connsiteX310" fmla="*/ 188595 w 515382"/>
              <a:gd name="connsiteY310" fmla="*/ 352425 h 455981"/>
              <a:gd name="connsiteX311" fmla="*/ 179070 w 515382"/>
              <a:gd name="connsiteY311" fmla="*/ 348615 h 455981"/>
              <a:gd name="connsiteX312" fmla="*/ 167640 w 515382"/>
              <a:gd name="connsiteY312" fmla="*/ 346710 h 455981"/>
              <a:gd name="connsiteX313" fmla="*/ 129540 w 515382"/>
              <a:gd name="connsiteY313" fmla="*/ 348615 h 455981"/>
              <a:gd name="connsiteX314" fmla="*/ 131445 w 515382"/>
              <a:gd name="connsiteY314" fmla="*/ 358140 h 455981"/>
              <a:gd name="connsiteX315" fmla="*/ 179070 w 515382"/>
              <a:gd name="connsiteY315" fmla="*/ 360045 h 455981"/>
              <a:gd name="connsiteX316" fmla="*/ 196215 w 515382"/>
              <a:gd name="connsiteY316" fmla="*/ 371475 h 455981"/>
              <a:gd name="connsiteX317" fmla="*/ 201930 w 515382"/>
              <a:gd name="connsiteY317" fmla="*/ 375285 h 455981"/>
              <a:gd name="connsiteX318" fmla="*/ 207645 w 515382"/>
              <a:gd name="connsiteY318" fmla="*/ 379095 h 455981"/>
              <a:gd name="connsiteX319" fmla="*/ 215265 w 515382"/>
              <a:gd name="connsiteY319" fmla="*/ 382905 h 455981"/>
              <a:gd name="connsiteX320" fmla="*/ 224790 w 515382"/>
              <a:gd name="connsiteY320" fmla="*/ 394335 h 455981"/>
              <a:gd name="connsiteX321" fmla="*/ 230505 w 515382"/>
              <a:gd name="connsiteY321" fmla="*/ 398145 h 455981"/>
              <a:gd name="connsiteX322" fmla="*/ 222885 w 515382"/>
              <a:gd name="connsiteY322" fmla="*/ 396240 h 455981"/>
              <a:gd name="connsiteX323" fmla="*/ 211455 w 515382"/>
              <a:gd name="connsiteY323" fmla="*/ 392430 h 455981"/>
              <a:gd name="connsiteX324" fmla="*/ 205740 w 515382"/>
              <a:gd name="connsiteY324" fmla="*/ 388620 h 455981"/>
              <a:gd name="connsiteX325" fmla="*/ 186690 w 515382"/>
              <a:gd name="connsiteY325" fmla="*/ 384810 h 455981"/>
              <a:gd name="connsiteX326" fmla="*/ 148590 w 515382"/>
              <a:gd name="connsiteY326" fmla="*/ 386715 h 455981"/>
              <a:gd name="connsiteX327" fmla="*/ 95250 w 515382"/>
              <a:gd name="connsiteY327" fmla="*/ 382905 h 455981"/>
              <a:gd name="connsiteX328" fmla="*/ 89535 w 515382"/>
              <a:gd name="connsiteY328" fmla="*/ 381000 h 455981"/>
              <a:gd name="connsiteX329" fmla="*/ 78105 w 515382"/>
              <a:gd name="connsiteY329" fmla="*/ 373380 h 455981"/>
              <a:gd name="connsiteX330" fmla="*/ 66675 w 515382"/>
              <a:gd name="connsiteY330" fmla="*/ 365760 h 455981"/>
              <a:gd name="connsiteX331" fmla="*/ 57150 w 515382"/>
              <a:gd name="connsiteY331" fmla="*/ 358140 h 455981"/>
              <a:gd name="connsiteX332" fmla="*/ 51435 w 515382"/>
              <a:gd name="connsiteY332" fmla="*/ 354330 h 455981"/>
              <a:gd name="connsiteX333" fmla="*/ 40005 w 515382"/>
              <a:gd name="connsiteY333" fmla="*/ 350520 h 455981"/>
              <a:gd name="connsiteX334" fmla="*/ 28575 w 515382"/>
              <a:gd name="connsiteY334" fmla="*/ 344805 h 455981"/>
              <a:gd name="connsiteX335" fmla="*/ 0 w 515382"/>
              <a:gd name="connsiteY335" fmla="*/ 342900 h 455981"/>
              <a:gd name="connsiteX336" fmla="*/ 9525 w 515382"/>
              <a:gd name="connsiteY336" fmla="*/ 348615 h 455981"/>
              <a:gd name="connsiteX337" fmla="*/ 15240 w 515382"/>
              <a:gd name="connsiteY337" fmla="*/ 352425 h 455981"/>
              <a:gd name="connsiteX338" fmla="*/ 28575 w 515382"/>
              <a:gd name="connsiteY338" fmla="*/ 360045 h 455981"/>
              <a:gd name="connsiteX339" fmla="*/ 45720 w 515382"/>
              <a:gd name="connsiteY339" fmla="*/ 373380 h 455981"/>
              <a:gd name="connsiteX340" fmla="*/ 51435 w 515382"/>
              <a:gd name="connsiteY340" fmla="*/ 377190 h 455981"/>
              <a:gd name="connsiteX341" fmla="*/ 70485 w 515382"/>
              <a:gd name="connsiteY341" fmla="*/ 382905 h 455981"/>
              <a:gd name="connsiteX342" fmla="*/ 95250 w 515382"/>
              <a:gd name="connsiteY342" fmla="*/ 386715 h 455981"/>
              <a:gd name="connsiteX343" fmla="*/ 100965 w 515382"/>
              <a:gd name="connsiteY343" fmla="*/ 388620 h 455981"/>
              <a:gd name="connsiteX344" fmla="*/ 114300 w 515382"/>
              <a:gd name="connsiteY344" fmla="*/ 390525 h 455981"/>
              <a:gd name="connsiteX345" fmla="*/ 125730 w 515382"/>
              <a:gd name="connsiteY345" fmla="*/ 394335 h 455981"/>
              <a:gd name="connsiteX346" fmla="*/ 139065 w 515382"/>
              <a:gd name="connsiteY346" fmla="*/ 400050 h 455981"/>
              <a:gd name="connsiteX347" fmla="*/ 150495 w 515382"/>
              <a:gd name="connsiteY347" fmla="*/ 405765 h 455981"/>
              <a:gd name="connsiteX348" fmla="*/ 156210 w 515382"/>
              <a:gd name="connsiteY348" fmla="*/ 409575 h 455981"/>
              <a:gd name="connsiteX349" fmla="*/ 201930 w 515382"/>
              <a:gd name="connsiteY349" fmla="*/ 417195 h 455981"/>
              <a:gd name="connsiteX350" fmla="*/ 268605 w 515382"/>
              <a:gd name="connsiteY350" fmla="*/ 421005 h 455981"/>
              <a:gd name="connsiteX351" fmla="*/ 259080 w 515382"/>
              <a:gd name="connsiteY351" fmla="*/ 428625 h 455981"/>
              <a:gd name="connsiteX352" fmla="*/ 245745 w 515382"/>
              <a:gd name="connsiteY352" fmla="*/ 434340 h 455981"/>
              <a:gd name="connsiteX353" fmla="*/ 240030 w 515382"/>
              <a:gd name="connsiteY353" fmla="*/ 438150 h 455981"/>
              <a:gd name="connsiteX354" fmla="*/ 190500 w 515382"/>
              <a:gd name="connsiteY354" fmla="*/ 436245 h 455981"/>
              <a:gd name="connsiteX355" fmla="*/ 171450 w 515382"/>
              <a:gd name="connsiteY355" fmla="*/ 432435 h 455981"/>
              <a:gd name="connsiteX356" fmla="*/ 160020 w 515382"/>
              <a:gd name="connsiteY356" fmla="*/ 430530 h 455981"/>
              <a:gd name="connsiteX357" fmla="*/ 154305 w 515382"/>
              <a:gd name="connsiteY357" fmla="*/ 426720 h 455981"/>
              <a:gd name="connsiteX358" fmla="*/ 139065 w 515382"/>
              <a:gd name="connsiteY358" fmla="*/ 422910 h 455981"/>
              <a:gd name="connsiteX359" fmla="*/ 114300 w 515382"/>
              <a:gd name="connsiteY359" fmla="*/ 419100 h 455981"/>
              <a:gd name="connsiteX360" fmla="*/ 108585 w 515382"/>
              <a:gd name="connsiteY360" fmla="*/ 417195 h 455981"/>
              <a:gd name="connsiteX361" fmla="*/ 97155 w 515382"/>
              <a:gd name="connsiteY361" fmla="*/ 415290 h 455981"/>
              <a:gd name="connsiteX362" fmla="*/ 89535 w 515382"/>
              <a:gd name="connsiteY362" fmla="*/ 413385 h 455981"/>
              <a:gd name="connsiteX363" fmla="*/ 83820 w 515382"/>
              <a:gd name="connsiteY363" fmla="*/ 409575 h 455981"/>
              <a:gd name="connsiteX364" fmla="*/ 83820 w 515382"/>
              <a:gd name="connsiteY364" fmla="*/ 421005 h 455981"/>
              <a:gd name="connsiteX365" fmla="*/ 89535 w 515382"/>
              <a:gd name="connsiteY365" fmla="*/ 422910 h 455981"/>
              <a:gd name="connsiteX366" fmla="*/ 95250 w 515382"/>
              <a:gd name="connsiteY366" fmla="*/ 428625 h 455981"/>
              <a:gd name="connsiteX367" fmla="*/ 108585 w 515382"/>
              <a:gd name="connsiteY367" fmla="*/ 432435 h 455981"/>
              <a:gd name="connsiteX368" fmla="*/ 129540 w 515382"/>
              <a:gd name="connsiteY368" fmla="*/ 436245 h 455981"/>
              <a:gd name="connsiteX369" fmla="*/ 188595 w 515382"/>
              <a:gd name="connsiteY369" fmla="*/ 441960 h 455981"/>
              <a:gd name="connsiteX370" fmla="*/ 222885 w 515382"/>
              <a:gd name="connsiteY370" fmla="*/ 445770 h 455981"/>
              <a:gd name="connsiteX371" fmla="*/ 240030 w 515382"/>
              <a:gd name="connsiteY371" fmla="*/ 451485 h 455981"/>
              <a:gd name="connsiteX372" fmla="*/ 247650 w 515382"/>
              <a:gd name="connsiteY372" fmla="*/ 453390 h 455981"/>
              <a:gd name="connsiteX373" fmla="*/ 253365 w 515382"/>
              <a:gd name="connsiteY373" fmla="*/ 455295 h 455981"/>
              <a:gd name="connsiteX374" fmla="*/ 299085 w 515382"/>
              <a:gd name="connsiteY374" fmla="*/ 453390 h 45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515382" h="455981">
                <a:moveTo>
                  <a:pt x="299085" y="453390"/>
                </a:moveTo>
                <a:cubicBezTo>
                  <a:pt x="309562" y="452755"/>
                  <a:pt x="310558" y="452430"/>
                  <a:pt x="316230" y="451485"/>
                </a:cubicBezTo>
                <a:cubicBezTo>
                  <a:pt x="318211" y="451155"/>
                  <a:pt x="319997" y="450067"/>
                  <a:pt x="321945" y="449580"/>
                </a:cubicBezTo>
                <a:cubicBezTo>
                  <a:pt x="325086" y="448795"/>
                  <a:pt x="328346" y="448527"/>
                  <a:pt x="331470" y="447675"/>
                </a:cubicBezTo>
                <a:cubicBezTo>
                  <a:pt x="335345" y="446618"/>
                  <a:pt x="338908" y="444309"/>
                  <a:pt x="342900" y="443865"/>
                </a:cubicBezTo>
                <a:cubicBezTo>
                  <a:pt x="348615" y="443230"/>
                  <a:pt x="354365" y="442857"/>
                  <a:pt x="360045" y="441960"/>
                </a:cubicBezTo>
                <a:cubicBezTo>
                  <a:pt x="366442" y="440950"/>
                  <a:pt x="372638" y="438647"/>
                  <a:pt x="379095" y="438150"/>
                </a:cubicBezTo>
                <a:cubicBezTo>
                  <a:pt x="387350" y="437515"/>
                  <a:pt x="395622" y="437069"/>
                  <a:pt x="403860" y="436245"/>
                </a:cubicBezTo>
                <a:cubicBezTo>
                  <a:pt x="408328" y="435798"/>
                  <a:pt x="412732" y="434836"/>
                  <a:pt x="417195" y="434340"/>
                </a:cubicBezTo>
                <a:cubicBezTo>
                  <a:pt x="424166" y="433565"/>
                  <a:pt x="431165" y="433070"/>
                  <a:pt x="438150" y="432435"/>
                </a:cubicBezTo>
                <a:cubicBezTo>
                  <a:pt x="469248" y="422069"/>
                  <a:pt x="430227" y="434416"/>
                  <a:pt x="461010" y="426720"/>
                </a:cubicBezTo>
                <a:cubicBezTo>
                  <a:pt x="464906" y="425746"/>
                  <a:pt x="468502" y="423698"/>
                  <a:pt x="472440" y="422910"/>
                </a:cubicBezTo>
                <a:cubicBezTo>
                  <a:pt x="475615" y="422275"/>
                  <a:pt x="478841" y="421857"/>
                  <a:pt x="481965" y="421005"/>
                </a:cubicBezTo>
                <a:lnTo>
                  <a:pt x="499110" y="415290"/>
                </a:lnTo>
                <a:cubicBezTo>
                  <a:pt x="501015" y="414655"/>
                  <a:pt x="503154" y="414499"/>
                  <a:pt x="504825" y="413385"/>
                </a:cubicBezTo>
                <a:cubicBezTo>
                  <a:pt x="506730" y="412115"/>
                  <a:pt x="512159" y="411194"/>
                  <a:pt x="510540" y="409575"/>
                </a:cubicBezTo>
                <a:cubicBezTo>
                  <a:pt x="508689" y="407724"/>
                  <a:pt x="505487" y="410967"/>
                  <a:pt x="502920" y="411480"/>
                </a:cubicBezTo>
                <a:cubicBezTo>
                  <a:pt x="499132" y="412238"/>
                  <a:pt x="495237" y="412448"/>
                  <a:pt x="491490" y="413385"/>
                </a:cubicBezTo>
                <a:cubicBezTo>
                  <a:pt x="487594" y="414359"/>
                  <a:pt x="484052" y="416751"/>
                  <a:pt x="480060" y="417195"/>
                </a:cubicBezTo>
                <a:lnTo>
                  <a:pt x="462915" y="419100"/>
                </a:lnTo>
                <a:cubicBezTo>
                  <a:pt x="443904" y="425437"/>
                  <a:pt x="477458" y="414667"/>
                  <a:pt x="426720" y="424815"/>
                </a:cubicBezTo>
                <a:cubicBezTo>
                  <a:pt x="409076" y="428344"/>
                  <a:pt x="420423" y="426472"/>
                  <a:pt x="392430" y="428625"/>
                </a:cubicBezTo>
                <a:cubicBezTo>
                  <a:pt x="380365" y="427990"/>
                  <a:pt x="368231" y="428159"/>
                  <a:pt x="356235" y="426720"/>
                </a:cubicBezTo>
                <a:lnTo>
                  <a:pt x="339090" y="421005"/>
                </a:lnTo>
                <a:cubicBezTo>
                  <a:pt x="337185" y="420370"/>
                  <a:pt x="335363" y="419384"/>
                  <a:pt x="333375" y="419100"/>
                </a:cubicBezTo>
                <a:lnTo>
                  <a:pt x="320040" y="417195"/>
                </a:lnTo>
                <a:cubicBezTo>
                  <a:pt x="303155" y="411567"/>
                  <a:pt x="312602" y="413829"/>
                  <a:pt x="291465" y="411480"/>
                </a:cubicBezTo>
                <a:cubicBezTo>
                  <a:pt x="300522" y="405442"/>
                  <a:pt x="295008" y="408394"/>
                  <a:pt x="308610" y="403860"/>
                </a:cubicBezTo>
                <a:cubicBezTo>
                  <a:pt x="310515" y="403225"/>
                  <a:pt x="312654" y="403069"/>
                  <a:pt x="314325" y="401955"/>
                </a:cubicBezTo>
                <a:cubicBezTo>
                  <a:pt x="316230" y="400685"/>
                  <a:pt x="317992" y="399169"/>
                  <a:pt x="320040" y="398145"/>
                </a:cubicBezTo>
                <a:cubicBezTo>
                  <a:pt x="321836" y="397247"/>
                  <a:pt x="324000" y="397215"/>
                  <a:pt x="325755" y="396240"/>
                </a:cubicBezTo>
                <a:cubicBezTo>
                  <a:pt x="329758" y="394016"/>
                  <a:pt x="332841" y="390068"/>
                  <a:pt x="337185" y="388620"/>
                </a:cubicBezTo>
                <a:cubicBezTo>
                  <a:pt x="345072" y="385991"/>
                  <a:pt x="341229" y="387829"/>
                  <a:pt x="348615" y="382905"/>
                </a:cubicBezTo>
                <a:cubicBezTo>
                  <a:pt x="361315" y="383540"/>
                  <a:pt x="374086" y="383324"/>
                  <a:pt x="386715" y="384810"/>
                </a:cubicBezTo>
                <a:cubicBezTo>
                  <a:pt x="388709" y="385045"/>
                  <a:pt x="382998" y="386515"/>
                  <a:pt x="381000" y="386715"/>
                </a:cubicBezTo>
                <a:cubicBezTo>
                  <a:pt x="370240" y="387791"/>
                  <a:pt x="359410" y="387985"/>
                  <a:pt x="348615" y="388620"/>
                </a:cubicBezTo>
                <a:cubicBezTo>
                  <a:pt x="350520" y="389890"/>
                  <a:pt x="352058" y="392146"/>
                  <a:pt x="354330" y="392430"/>
                </a:cubicBezTo>
                <a:cubicBezTo>
                  <a:pt x="359599" y="393089"/>
                  <a:pt x="364644" y="389715"/>
                  <a:pt x="369570" y="388620"/>
                </a:cubicBezTo>
                <a:cubicBezTo>
                  <a:pt x="373341" y="387782"/>
                  <a:pt x="377200" y="387406"/>
                  <a:pt x="381000" y="386715"/>
                </a:cubicBezTo>
                <a:cubicBezTo>
                  <a:pt x="384186" y="386136"/>
                  <a:pt x="387291" y="384964"/>
                  <a:pt x="390525" y="384810"/>
                </a:cubicBezTo>
                <a:cubicBezTo>
                  <a:pt x="414002" y="383692"/>
                  <a:pt x="437515" y="383540"/>
                  <a:pt x="461010" y="382905"/>
                </a:cubicBezTo>
                <a:cubicBezTo>
                  <a:pt x="469265" y="382270"/>
                  <a:pt x="477552" y="381967"/>
                  <a:pt x="485775" y="381000"/>
                </a:cubicBezTo>
                <a:cubicBezTo>
                  <a:pt x="500849" y="379227"/>
                  <a:pt x="486688" y="379448"/>
                  <a:pt x="499110" y="377190"/>
                </a:cubicBezTo>
                <a:cubicBezTo>
                  <a:pt x="504147" y="376274"/>
                  <a:pt x="519470" y="375285"/>
                  <a:pt x="514350" y="375285"/>
                </a:cubicBezTo>
                <a:cubicBezTo>
                  <a:pt x="488808" y="375285"/>
                  <a:pt x="441676" y="377748"/>
                  <a:pt x="413385" y="379095"/>
                </a:cubicBezTo>
                <a:lnTo>
                  <a:pt x="291465" y="377190"/>
                </a:lnTo>
                <a:cubicBezTo>
                  <a:pt x="285889" y="377024"/>
                  <a:pt x="284229" y="374148"/>
                  <a:pt x="281940" y="369570"/>
                </a:cubicBezTo>
                <a:cubicBezTo>
                  <a:pt x="281042" y="367774"/>
                  <a:pt x="280933" y="365651"/>
                  <a:pt x="280035" y="363855"/>
                </a:cubicBezTo>
                <a:cubicBezTo>
                  <a:pt x="279011" y="361807"/>
                  <a:pt x="277155" y="360232"/>
                  <a:pt x="276225" y="358140"/>
                </a:cubicBezTo>
                <a:cubicBezTo>
                  <a:pt x="274594" y="354470"/>
                  <a:pt x="272415" y="346710"/>
                  <a:pt x="272415" y="346710"/>
                </a:cubicBezTo>
                <a:cubicBezTo>
                  <a:pt x="274320" y="345440"/>
                  <a:pt x="276082" y="343924"/>
                  <a:pt x="278130" y="342900"/>
                </a:cubicBezTo>
                <a:cubicBezTo>
                  <a:pt x="279926" y="342002"/>
                  <a:pt x="281855" y="341266"/>
                  <a:pt x="283845" y="340995"/>
                </a:cubicBezTo>
                <a:cubicBezTo>
                  <a:pt x="295865" y="339356"/>
                  <a:pt x="308144" y="339564"/>
                  <a:pt x="320040" y="337185"/>
                </a:cubicBezTo>
                <a:cubicBezTo>
                  <a:pt x="340169" y="333159"/>
                  <a:pt x="326333" y="335470"/>
                  <a:pt x="361950" y="333375"/>
                </a:cubicBezTo>
                <a:lnTo>
                  <a:pt x="375285" y="331470"/>
                </a:lnTo>
                <a:cubicBezTo>
                  <a:pt x="380991" y="330757"/>
                  <a:pt x="386747" y="330439"/>
                  <a:pt x="392430" y="329565"/>
                </a:cubicBezTo>
                <a:cubicBezTo>
                  <a:pt x="395018" y="329167"/>
                  <a:pt x="397452" y="327985"/>
                  <a:pt x="400050" y="327660"/>
                </a:cubicBezTo>
                <a:cubicBezTo>
                  <a:pt x="447601" y="321716"/>
                  <a:pt x="400002" y="329444"/>
                  <a:pt x="441960" y="323850"/>
                </a:cubicBezTo>
                <a:cubicBezTo>
                  <a:pt x="470296" y="320072"/>
                  <a:pt x="437968" y="323886"/>
                  <a:pt x="457200" y="320040"/>
                </a:cubicBezTo>
                <a:cubicBezTo>
                  <a:pt x="461603" y="319159"/>
                  <a:pt x="466090" y="318770"/>
                  <a:pt x="470535" y="318135"/>
                </a:cubicBezTo>
                <a:cubicBezTo>
                  <a:pt x="489741" y="311733"/>
                  <a:pt x="459950" y="321501"/>
                  <a:pt x="483870" y="314325"/>
                </a:cubicBezTo>
                <a:cubicBezTo>
                  <a:pt x="487717" y="313171"/>
                  <a:pt x="491958" y="312743"/>
                  <a:pt x="495300" y="310515"/>
                </a:cubicBezTo>
                <a:cubicBezTo>
                  <a:pt x="497205" y="309245"/>
                  <a:pt x="498967" y="307729"/>
                  <a:pt x="501015" y="306705"/>
                </a:cubicBezTo>
                <a:cubicBezTo>
                  <a:pt x="502424" y="306000"/>
                  <a:pt x="512445" y="303720"/>
                  <a:pt x="512445" y="300990"/>
                </a:cubicBezTo>
                <a:cubicBezTo>
                  <a:pt x="512445" y="298982"/>
                  <a:pt x="508699" y="302501"/>
                  <a:pt x="506730" y="302895"/>
                </a:cubicBezTo>
                <a:cubicBezTo>
                  <a:pt x="502327" y="303776"/>
                  <a:pt x="497877" y="304536"/>
                  <a:pt x="493395" y="304800"/>
                </a:cubicBezTo>
                <a:cubicBezTo>
                  <a:pt x="476268" y="305807"/>
                  <a:pt x="459105" y="306070"/>
                  <a:pt x="441960" y="306705"/>
                </a:cubicBezTo>
                <a:cubicBezTo>
                  <a:pt x="395047" y="312569"/>
                  <a:pt x="447141" y="306586"/>
                  <a:pt x="339090" y="310515"/>
                </a:cubicBezTo>
                <a:cubicBezTo>
                  <a:pt x="333344" y="310724"/>
                  <a:pt x="327660" y="311785"/>
                  <a:pt x="321945" y="312420"/>
                </a:cubicBezTo>
                <a:cubicBezTo>
                  <a:pt x="305859" y="311777"/>
                  <a:pt x="279750" y="321517"/>
                  <a:pt x="268605" y="304800"/>
                </a:cubicBezTo>
                <a:cubicBezTo>
                  <a:pt x="267491" y="303129"/>
                  <a:pt x="267335" y="300990"/>
                  <a:pt x="266700" y="299085"/>
                </a:cubicBezTo>
                <a:cubicBezTo>
                  <a:pt x="282548" y="293802"/>
                  <a:pt x="257293" y="301842"/>
                  <a:pt x="285750" y="295275"/>
                </a:cubicBezTo>
                <a:cubicBezTo>
                  <a:pt x="289663" y="294372"/>
                  <a:pt x="293370" y="292735"/>
                  <a:pt x="297180" y="291465"/>
                </a:cubicBezTo>
                <a:cubicBezTo>
                  <a:pt x="310883" y="286897"/>
                  <a:pt x="293771" y="292439"/>
                  <a:pt x="310515" y="287655"/>
                </a:cubicBezTo>
                <a:cubicBezTo>
                  <a:pt x="318069" y="285497"/>
                  <a:pt x="316248" y="284901"/>
                  <a:pt x="325755" y="283845"/>
                </a:cubicBezTo>
                <a:cubicBezTo>
                  <a:pt x="350906" y="281050"/>
                  <a:pt x="388040" y="280730"/>
                  <a:pt x="409575" y="280035"/>
                </a:cubicBezTo>
                <a:cubicBezTo>
                  <a:pt x="434445" y="276926"/>
                  <a:pt x="416252" y="279821"/>
                  <a:pt x="432435" y="276225"/>
                </a:cubicBezTo>
                <a:cubicBezTo>
                  <a:pt x="439427" y="274671"/>
                  <a:pt x="442943" y="274406"/>
                  <a:pt x="449580" y="272415"/>
                </a:cubicBezTo>
                <a:lnTo>
                  <a:pt x="466725" y="266700"/>
                </a:lnTo>
                <a:lnTo>
                  <a:pt x="472440" y="264795"/>
                </a:lnTo>
                <a:cubicBezTo>
                  <a:pt x="467525" y="261519"/>
                  <a:pt x="465540" y="259269"/>
                  <a:pt x="459105" y="259080"/>
                </a:cubicBezTo>
                <a:cubicBezTo>
                  <a:pt x="418478" y="257885"/>
                  <a:pt x="377825" y="257810"/>
                  <a:pt x="337185" y="257175"/>
                </a:cubicBezTo>
                <a:cubicBezTo>
                  <a:pt x="311877" y="252113"/>
                  <a:pt x="324579" y="254009"/>
                  <a:pt x="299085" y="251460"/>
                </a:cubicBezTo>
                <a:cubicBezTo>
                  <a:pt x="288660" y="247985"/>
                  <a:pt x="288071" y="250388"/>
                  <a:pt x="283845" y="241935"/>
                </a:cubicBezTo>
                <a:cubicBezTo>
                  <a:pt x="282947" y="240139"/>
                  <a:pt x="282575" y="238125"/>
                  <a:pt x="281940" y="236220"/>
                </a:cubicBezTo>
                <a:cubicBezTo>
                  <a:pt x="314793" y="214318"/>
                  <a:pt x="282722" y="234217"/>
                  <a:pt x="384810" y="230505"/>
                </a:cubicBezTo>
                <a:cubicBezTo>
                  <a:pt x="387426" y="230410"/>
                  <a:pt x="389838" y="228970"/>
                  <a:pt x="392430" y="228600"/>
                </a:cubicBezTo>
                <a:cubicBezTo>
                  <a:pt x="407186" y="226492"/>
                  <a:pt x="410110" y="227634"/>
                  <a:pt x="422910" y="224790"/>
                </a:cubicBezTo>
                <a:cubicBezTo>
                  <a:pt x="424870" y="224354"/>
                  <a:pt x="426677" y="223372"/>
                  <a:pt x="428625" y="222885"/>
                </a:cubicBezTo>
                <a:cubicBezTo>
                  <a:pt x="432972" y="221798"/>
                  <a:pt x="439510" y="221252"/>
                  <a:pt x="443865" y="219075"/>
                </a:cubicBezTo>
                <a:cubicBezTo>
                  <a:pt x="445913" y="218051"/>
                  <a:pt x="447532" y="216289"/>
                  <a:pt x="449580" y="215265"/>
                </a:cubicBezTo>
                <a:cubicBezTo>
                  <a:pt x="465354" y="207378"/>
                  <a:pt x="444632" y="220469"/>
                  <a:pt x="461010" y="209550"/>
                </a:cubicBezTo>
                <a:cubicBezTo>
                  <a:pt x="449973" y="205871"/>
                  <a:pt x="454967" y="206670"/>
                  <a:pt x="436245" y="209550"/>
                </a:cubicBezTo>
                <a:cubicBezTo>
                  <a:pt x="434260" y="209855"/>
                  <a:pt x="432535" y="211352"/>
                  <a:pt x="430530" y="211455"/>
                </a:cubicBezTo>
                <a:cubicBezTo>
                  <a:pt x="407691" y="212626"/>
                  <a:pt x="384810" y="212725"/>
                  <a:pt x="361950" y="213360"/>
                </a:cubicBezTo>
                <a:cubicBezTo>
                  <a:pt x="346559" y="215925"/>
                  <a:pt x="354184" y="214044"/>
                  <a:pt x="339090" y="219075"/>
                </a:cubicBezTo>
                <a:lnTo>
                  <a:pt x="333375" y="220980"/>
                </a:lnTo>
                <a:cubicBezTo>
                  <a:pt x="316865" y="220345"/>
                  <a:pt x="299391" y="224671"/>
                  <a:pt x="283845" y="219075"/>
                </a:cubicBezTo>
                <a:cubicBezTo>
                  <a:pt x="279028" y="217341"/>
                  <a:pt x="283264" y="208310"/>
                  <a:pt x="285750" y="203835"/>
                </a:cubicBezTo>
                <a:cubicBezTo>
                  <a:pt x="287021" y="201546"/>
                  <a:pt x="290814" y="202498"/>
                  <a:pt x="293370" y="201930"/>
                </a:cubicBezTo>
                <a:cubicBezTo>
                  <a:pt x="296531" y="201228"/>
                  <a:pt x="299771" y="200877"/>
                  <a:pt x="302895" y="200025"/>
                </a:cubicBezTo>
                <a:lnTo>
                  <a:pt x="320040" y="194310"/>
                </a:lnTo>
                <a:cubicBezTo>
                  <a:pt x="321945" y="193675"/>
                  <a:pt x="323767" y="192689"/>
                  <a:pt x="325755" y="192405"/>
                </a:cubicBezTo>
                <a:lnTo>
                  <a:pt x="339090" y="190500"/>
                </a:lnTo>
                <a:cubicBezTo>
                  <a:pt x="343008" y="189194"/>
                  <a:pt x="348438" y="187222"/>
                  <a:pt x="352425" y="186690"/>
                </a:cubicBezTo>
                <a:cubicBezTo>
                  <a:pt x="359377" y="185763"/>
                  <a:pt x="366395" y="185420"/>
                  <a:pt x="373380" y="184785"/>
                </a:cubicBezTo>
                <a:cubicBezTo>
                  <a:pt x="378460" y="183515"/>
                  <a:pt x="383652" y="182631"/>
                  <a:pt x="388620" y="180975"/>
                </a:cubicBezTo>
                <a:cubicBezTo>
                  <a:pt x="392430" y="179705"/>
                  <a:pt x="396112" y="177953"/>
                  <a:pt x="400050" y="177165"/>
                </a:cubicBezTo>
                <a:cubicBezTo>
                  <a:pt x="402689" y="176637"/>
                  <a:pt x="411995" y="175186"/>
                  <a:pt x="415290" y="173355"/>
                </a:cubicBezTo>
                <a:cubicBezTo>
                  <a:pt x="419293" y="171131"/>
                  <a:pt x="422624" y="167783"/>
                  <a:pt x="426720" y="165735"/>
                </a:cubicBezTo>
                <a:lnTo>
                  <a:pt x="434340" y="161925"/>
                </a:lnTo>
                <a:cubicBezTo>
                  <a:pt x="432435" y="161290"/>
                  <a:pt x="430633" y="160020"/>
                  <a:pt x="428625" y="160020"/>
                </a:cubicBezTo>
                <a:cubicBezTo>
                  <a:pt x="420149" y="160020"/>
                  <a:pt x="413878" y="162748"/>
                  <a:pt x="405765" y="163830"/>
                </a:cubicBezTo>
                <a:cubicBezTo>
                  <a:pt x="399439" y="164673"/>
                  <a:pt x="393065" y="165100"/>
                  <a:pt x="386715" y="165735"/>
                </a:cubicBezTo>
                <a:cubicBezTo>
                  <a:pt x="376566" y="169118"/>
                  <a:pt x="381916" y="167750"/>
                  <a:pt x="365760" y="169545"/>
                </a:cubicBezTo>
                <a:cubicBezTo>
                  <a:pt x="338288" y="172597"/>
                  <a:pt x="355776" y="169939"/>
                  <a:pt x="335280" y="173355"/>
                </a:cubicBezTo>
                <a:cubicBezTo>
                  <a:pt x="319405" y="172720"/>
                  <a:pt x="302907" y="175899"/>
                  <a:pt x="287655" y="171450"/>
                </a:cubicBezTo>
                <a:cubicBezTo>
                  <a:pt x="283947" y="170368"/>
                  <a:pt x="287644" y="163374"/>
                  <a:pt x="289560" y="160020"/>
                </a:cubicBezTo>
                <a:cubicBezTo>
                  <a:pt x="290556" y="158277"/>
                  <a:pt x="293338" y="158643"/>
                  <a:pt x="295275" y="158115"/>
                </a:cubicBezTo>
                <a:cubicBezTo>
                  <a:pt x="300327" y="156737"/>
                  <a:pt x="305435" y="155575"/>
                  <a:pt x="310515" y="154305"/>
                </a:cubicBezTo>
                <a:lnTo>
                  <a:pt x="318135" y="152400"/>
                </a:lnTo>
                <a:cubicBezTo>
                  <a:pt x="320040" y="151130"/>
                  <a:pt x="321758" y="149520"/>
                  <a:pt x="323850" y="148590"/>
                </a:cubicBezTo>
                <a:cubicBezTo>
                  <a:pt x="327520" y="146959"/>
                  <a:pt x="331470" y="146050"/>
                  <a:pt x="335280" y="144780"/>
                </a:cubicBezTo>
                <a:lnTo>
                  <a:pt x="340995" y="142875"/>
                </a:lnTo>
                <a:lnTo>
                  <a:pt x="346710" y="140970"/>
                </a:lnTo>
                <a:cubicBezTo>
                  <a:pt x="348615" y="140335"/>
                  <a:pt x="350754" y="140179"/>
                  <a:pt x="352425" y="139065"/>
                </a:cubicBezTo>
                <a:cubicBezTo>
                  <a:pt x="354330" y="137795"/>
                  <a:pt x="356048" y="136185"/>
                  <a:pt x="358140" y="135255"/>
                </a:cubicBezTo>
                <a:cubicBezTo>
                  <a:pt x="361810" y="133624"/>
                  <a:pt x="366228" y="133673"/>
                  <a:pt x="369570" y="131445"/>
                </a:cubicBezTo>
                <a:lnTo>
                  <a:pt x="381000" y="123825"/>
                </a:lnTo>
                <a:lnTo>
                  <a:pt x="386715" y="120015"/>
                </a:lnTo>
                <a:cubicBezTo>
                  <a:pt x="387905" y="116446"/>
                  <a:pt x="391932" y="110490"/>
                  <a:pt x="382905" y="110490"/>
                </a:cubicBezTo>
                <a:cubicBezTo>
                  <a:pt x="380615" y="110490"/>
                  <a:pt x="379282" y="113370"/>
                  <a:pt x="377190" y="114300"/>
                </a:cubicBezTo>
                <a:cubicBezTo>
                  <a:pt x="373520" y="115931"/>
                  <a:pt x="369570" y="116840"/>
                  <a:pt x="365760" y="118110"/>
                </a:cubicBezTo>
                <a:cubicBezTo>
                  <a:pt x="363855" y="118745"/>
                  <a:pt x="361716" y="118901"/>
                  <a:pt x="360045" y="120015"/>
                </a:cubicBezTo>
                <a:cubicBezTo>
                  <a:pt x="358140" y="121285"/>
                  <a:pt x="356378" y="122801"/>
                  <a:pt x="354330" y="123825"/>
                </a:cubicBezTo>
                <a:cubicBezTo>
                  <a:pt x="349184" y="126398"/>
                  <a:pt x="342453" y="126464"/>
                  <a:pt x="337185" y="127635"/>
                </a:cubicBezTo>
                <a:cubicBezTo>
                  <a:pt x="335225" y="128071"/>
                  <a:pt x="333418" y="129053"/>
                  <a:pt x="331470" y="129540"/>
                </a:cubicBezTo>
                <a:lnTo>
                  <a:pt x="316230" y="133350"/>
                </a:lnTo>
                <a:cubicBezTo>
                  <a:pt x="308610" y="132715"/>
                  <a:pt x="300678" y="133694"/>
                  <a:pt x="293370" y="131445"/>
                </a:cubicBezTo>
                <a:cubicBezTo>
                  <a:pt x="291451" y="130854"/>
                  <a:pt x="291465" y="127738"/>
                  <a:pt x="291465" y="125730"/>
                </a:cubicBezTo>
                <a:cubicBezTo>
                  <a:pt x="291465" y="118716"/>
                  <a:pt x="291152" y="111429"/>
                  <a:pt x="293370" y="104775"/>
                </a:cubicBezTo>
                <a:cubicBezTo>
                  <a:pt x="294005" y="102870"/>
                  <a:pt x="297100" y="103175"/>
                  <a:pt x="299085" y="102870"/>
                </a:cubicBezTo>
                <a:cubicBezTo>
                  <a:pt x="305392" y="101900"/>
                  <a:pt x="311785" y="101600"/>
                  <a:pt x="318135" y="100965"/>
                </a:cubicBezTo>
                <a:cubicBezTo>
                  <a:pt x="341956" y="95010"/>
                  <a:pt x="312339" y="102621"/>
                  <a:pt x="331470" y="97155"/>
                </a:cubicBezTo>
                <a:cubicBezTo>
                  <a:pt x="333987" y="96436"/>
                  <a:pt x="336639" y="96169"/>
                  <a:pt x="339090" y="95250"/>
                </a:cubicBezTo>
                <a:cubicBezTo>
                  <a:pt x="344614" y="93178"/>
                  <a:pt x="347688" y="90788"/>
                  <a:pt x="352425" y="87630"/>
                </a:cubicBezTo>
                <a:cubicBezTo>
                  <a:pt x="353695" y="85725"/>
                  <a:pt x="356790" y="84136"/>
                  <a:pt x="356235" y="81915"/>
                </a:cubicBezTo>
                <a:cubicBezTo>
                  <a:pt x="355748" y="79967"/>
                  <a:pt x="352528" y="80010"/>
                  <a:pt x="350520" y="80010"/>
                </a:cubicBezTo>
                <a:cubicBezTo>
                  <a:pt x="332729" y="80010"/>
                  <a:pt x="314960" y="81280"/>
                  <a:pt x="297180" y="81915"/>
                </a:cubicBezTo>
                <a:cubicBezTo>
                  <a:pt x="291493" y="80967"/>
                  <a:pt x="270966" y="81459"/>
                  <a:pt x="287655" y="64770"/>
                </a:cubicBezTo>
                <a:cubicBezTo>
                  <a:pt x="291275" y="61150"/>
                  <a:pt x="297815" y="63500"/>
                  <a:pt x="302895" y="62865"/>
                </a:cubicBezTo>
                <a:cubicBezTo>
                  <a:pt x="316497" y="58331"/>
                  <a:pt x="310983" y="61283"/>
                  <a:pt x="320040" y="55245"/>
                </a:cubicBezTo>
                <a:cubicBezTo>
                  <a:pt x="319405" y="50165"/>
                  <a:pt x="320036" y="44758"/>
                  <a:pt x="318135" y="40005"/>
                </a:cubicBezTo>
                <a:cubicBezTo>
                  <a:pt x="317285" y="37879"/>
                  <a:pt x="314512" y="37125"/>
                  <a:pt x="312420" y="36195"/>
                </a:cubicBezTo>
                <a:cubicBezTo>
                  <a:pt x="306457" y="33545"/>
                  <a:pt x="299703" y="32063"/>
                  <a:pt x="293370" y="30480"/>
                </a:cubicBezTo>
                <a:cubicBezTo>
                  <a:pt x="287854" y="13933"/>
                  <a:pt x="296997" y="39983"/>
                  <a:pt x="285750" y="15240"/>
                </a:cubicBezTo>
                <a:cubicBezTo>
                  <a:pt x="278850" y="61"/>
                  <a:pt x="286630" y="6937"/>
                  <a:pt x="276225" y="0"/>
                </a:cubicBezTo>
                <a:cubicBezTo>
                  <a:pt x="273685" y="635"/>
                  <a:pt x="271161" y="1337"/>
                  <a:pt x="268605" y="1905"/>
                </a:cubicBezTo>
                <a:cubicBezTo>
                  <a:pt x="265444" y="2607"/>
                  <a:pt x="261774" y="2014"/>
                  <a:pt x="259080" y="3810"/>
                </a:cubicBezTo>
                <a:cubicBezTo>
                  <a:pt x="257409" y="4924"/>
                  <a:pt x="257810" y="7620"/>
                  <a:pt x="257175" y="9525"/>
                </a:cubicBezTo>
                <a:cubicBezTo>
                  <a:pt x="256540" y="14605"/>
                  <a:pt x="259849" y="22475"/>
                  <a:pt x="255270" y="24765"/>
                </a:cubicBezTo>
                <a:cubicBezTo>
                  <a:pt x="244419" y="30190"/>
                  <a:pt x="219075" y="28575"/>
                  <a:pt x="219075" y="28575"/>
                </a:cubicBezTo>
                <a:cubicBezTo>
                  <a:pt x="219710" y="31115"/>
                  <a:pt x="219949" y="33789"/>
                  <a:pt x="220980" y="36195"/>
                </a:cubicBezTo>
                <a:cubicBezTo>
                  <a:pt x="222922" y="40727"/>
                  <a:pt x="226023" y="43728"/>
                  <a:pt x="230505" y="45720"/>
                </a:cubicBezTo>
                <a:cubicBezTo>
                  <a:pt x="234175" y="47351"/>
                  <a:pt x="238593" y="47302"/>
                  <a:pt x="241935" y="49530"/>
                </a:cubicBezTo>
                <a:cubicBezTo>
                  <a:pt x="249321" y="54454"/>
                  <a:pt x="245478" y="52616"/>
                  <a:pt x="253365" y="55245"/>
                </a:cubicBezTo>
                <a:cubicBezTo>
                  <a:pt x="254635" y="57150"/>
                  <a:pt x="259080" y="59690"/>
                  <a:pt x="257175" y="60960"/>
                </a:cubicBezTo>
                <a:cubicBezTo>
                  <a:pt x="252915" y="63800"/>
                  <a:pt x="246972" y="61949"/>
                  <a:pt x="241935" y="62865"/>
                </a:cubicBezTo>
                <a:cubicBezTo>
                  <a:pt x="239959" y="63224"/>
                  <a:pt x="238125" y="64135"/>
                  <a:pt x="236220" y="64770"/>
                </a:cubicBezTo>
                <a:cubicBezTo>
                  <a:pt x="230967" y="64113"/>
                  <a:pt x="221138" y="63897"/>
                  <a:pt x="215265" y="60960"/>
                </a:cubicBezTo>
                <a:cubicBezTo>
                  <a:pt x="213217" y="59936"/>
                  <a:pt x="211455" y="58420"/>
                  <a:pt x="209550" y="57150"/>
                </a:cubicBezTo>
                <a:cubicBezTo>
                  <a:pt x="208915" y="55245"/>
                  <a:pt x="208899" y="53003"/>
                  <a:pt x="207645" y="51435"/>
                </a:cubicBezTo>
                <a:cubicBezTo>
                  <a:pt x="204352" y="47318"/>
                  <a:pt x="193993" y="44979"/>
                  <a:pt x="190500" y="43815"/>
                </a:cubicBezTo>
                <a:lnTo>
                  <a:pt x="184785" y="41910"/>
                </a:lnTo>
                <a:cubicBezTo>
                  <a:pt x="185420" y="46990"/>
                  <a:pt x="184789" y="52397"/>
                  <a:pt x="186690" y="57150"/>
                </a:cubicBezTo>
                <a:cubicBezTo>
                  <a:pt x="187540" y="59276"/>
                  <a:pt x="190313" y="60030"/>
                  <a:pt x="192405" y="60960"/>
                </a:cubicBezTo>
                <a:cubicBezTo>
                  <a:pt x="204249" y="66224"/>
                  <a:pt x="208801" y="65267"/>
                  <a:pt x="222885" y="66675"/>
                </a:cubicBezTo>
                <a:cubicBezTo>
                  <a:pt x="225326" y="67285"/>
                  <a:pt x="233487" y="69119"/>
                  <a:pt x="236220" y="70485"/>
                </a:cubicBezTo>
                <a:cubicBezTo>
                  <a:pt x="238268" y="71509"/>
                  <a:pt x="240030" y="73025"/>
                  <a:pt x="241935" y="74295"/>
                </a:cubicBezTo>
                <a:cubicBezTo>
                  <a:pt x="242683" y="76540"/>
                  <a:pt x="246962" y="88588"/>
                  <a:pt x="245745" y="89535"/>
                </a:cubicBezTo>
                <a:cubicBezTo>
                  <a:pt x="240633" y="93511"/>
                  <a:pt x="226695" y="93345"/>
                  <a:pt x="226695" y="93345"/>
                </a:cubicBezTo>
                <a:cubicBezTo>
                  <a:pt x="225582" y="93221"/>
                  <a:pt x="206644" y="91892"/>
                  <a:pt x="201930" y="89535"/>
                </a:cubicBezTo>
                <a:cubicBezTo>
                  <a:pt x="179249" y="78195"/>
                  <a:pt x="200130" y="84322"/>
                  <a:pt x="182880" y="80010"/>
                </a:cubicBezTo>
                <a:cubicBezTo>
                  <a:pt x="179648" y="77855"/>
                  <a:pt x="174056" y="72091"/>
                  <a:pt x="169545" y="78105"/>
                </a:cubicBezTo>
                <a:cubicBezTo>
                  <a:pt x="168340" y="79711"/>
                  <a:pt x="170552" y="82024"/>
                  <a:pt x="171450" y="83820"/>
                </a:cubicBezTo>
                <a:cubicBezTo>
                  <a:pt x="175352" y="91624"/>
                  <a:pt x="173984" y="88444"/>
                  <a:pt x="180975" y="91440"/>
                </a:cubicBezTo>
                <a:cubicBezTo>
                  <a:pt x="183585" y="92559"/>
                  <a:pt x="185763" y="95038"/>
                  <a:pt x="188595" y="95250"/>
                </a:cubicBezTo>
                <a:cubicBezTo>
                  <a:pt x="211400" y="96960"/>
                  <a:pt x="234315" y="96520"/>
                  <a:pt x="257175" y="97155"/>
                </a:cubicBezTo>
                <a:cubicBezTo>
                  <a:pt x="262197" y="98829"/>
                  <a:pt x="271602" y="99873"/>
                  <a:pt x="260985" y="110490"/>
                </a:cubicBezTo>
                <a:cubicBezTo>
                  <a:pt x="259366" y="112109"/>
                  <a:pt x="257175" y="107950"/>
                  <a:pt x="255270" y="106680"/>
                </a:cubicBezTo>
                <a:cubicBezTo>
                  <a:pt x="254635" y="108585"/>
                  <a:pt x="253759" y="110426"/>
                  <a:pt x="253365" y="112395"/>
                </a:cubicBezTo>
                <a:cubicBezTo>
                  <a:pt x="249204" y="133202"/>
                  <a:pt x="257936" y="126270"/>
                  <a:pt x="228600" y="123825"/>
                </a:cubicBezTo>
                <a:cubicBezTo>
                  <a:pt x="226695" y="123190"/>
                  <a:pt x="224816" y="122472"/>
                  <a:pt x="222885" y="121920"/>
                </a:cubicBezTo>
                <a:cubicBezTo>
                  <a:pt x="220368" y="121201"/>
                  <a:pt x="217671" y="121046"/>
                  <a:pt x="215265" y="120015"/>
                </a:cubicBezTo>
                <a:cubicBezTo>
                  <a:pt x="198096" y="112657"/>
                  <a:pt x="224183" y="119132"/>
                  <a:pt x="200025" y="114300"/>
                </a:cubicBezTo>
                <a:cubicBezTo>
                  <a:pt x="198120" y="113030"/>
                  <a:pt x="196402" y="111420"/>
                  <a:pt x="194310" y="110490"/>
                </a:cubicBezTo>
                <a:cubicBezTo>
                  <a:pt x="188347" y="107840"/>
                  <a:pt x="181593" y="106358"/>
                  <a:pt x="175260" y="104775"/>
                </a:cubicBezTo>
                <a:cubicBezTo>
                  <a:pt x="173355" y="105410"/>
                  <a:pt x="170799" y="105112"/>
                  <a:pt x="169545" y="106680"/>
                </a:cubicBezTo>
                <a:cubicBezTo>
                  <a:pt x="167005" y="109855"/>
                  <a:pt x="167005" y="118745"/>
                  <a:pt x="169545" y="121920"/>
                </a:cubicBezTo>
                <a:cubicBezTo>
                  <a:pt x="170799" y="123488"/>
                  <a:pt x="173329" y="123273"/>
                  <a:pt x="175260" y="123825"/>
                </a:cubicBezTo>
                <a:cubicBezTo>
                  <a:pt x="177777" y="124544"/>
                  <a:pt x="180372" y="124978"/>
                  <a:pt x="182880" y="125730"/>
                </a:cubicBezTo>
                <a:cubicBezTo>
                  <a:pt x="203278" y="131849"/>
                  <a:pt x="185683" y="128677"/>
                  <a:pt x="213360" y="131445"/>
                </a:cubicBezTo>
                <a:cubicBezTo>
                  <a:pt x="215900" y="132715"/>
                  <a:pt x="218240" y="134508"/>
                  <a:pt x="220980" y="135255"/>
                </a:cubicBezTo>
                <a:cubicBezTo>
                  <a:pt x="225312" y="136436"/>
                  <a:pt x="229940" y="136150"/>
                  <a:pt x="234315" y="137160"/>
                </a:cubicBezTo>
                <a:cubicBezTo>
                  <a:pt x="244717" y="139560"/>
                  <a:pt x="244228" y="139959"/>
                  <a:pt x="251460" y="144780"/>
                </a:cubicBezTo>
                <a:cubicBezTo>
                  <a:pt x="252095" y="146685"/>
                  <a:pt x="252111" y="148927"/>
                  <a:pt x="253365" y="150495"/>
                </a:cubicBezTo>
                <a:cubicBezTo>
                  <a:pt x="254795" y="152283"/>
                  <a:pt x="258796" y="152033"/>
                  <a:pt x="259080" y="154305"/>
                </a:cubicBezTo>
                <a:cubicBezTo>
                  <a:pt x="260185" y="163149"/>
                  <a:pt x="257810" y="172085"/>
                  <a:pt x="257175" y="180975"/>
                </a:cubicBezTo>
                <a:lnTo>
                  <a:pt x="240030" y="175260"/>
                </a:lnTo>
                <a:lnTo>
                  <a:pt x="234315" y="173355"/>
                </a:lnTo>
                <a:cubicBezTo>
                  <a:pt x="232410" y="172720"/>
                  <a:pt x="230548" y="171937"/>
                  <a:pt x="228600" y="171450"/>
                </a:cubicBezTo>
                <a:cubicBezTo>
                  <a:pt x="226060" y="170815"/>
                  <a:pt x="223497" y="170264"/>
                  <a:pt x="220980" y="169545"/>
                </a:cubicBezTo>
                <a:cubicBezTo>
                  <a:pt x="219049" y="168993"/>
                  <a:pt x="217225" y="168076"/>
                  <a:pt x="215265" y="167640"/>
                </a:cubicBezTo>
                <a:cubicBezTo>
                  <a:pt x="198425" y="163898"/>
                  <a:pt x="209499" y="167625"/>
                  <a:pt x="196215" y="163830"/>
                </a:cubicBezTo>
                <a:cubicBezTo>
                  <a:pt x="187280" y="161277"/>
                  <a:pt x="193040" y="162469"/>
                  <a:pt x="182880" y="158115"/>
                </a:cubicBezTo>
                <a:cubicBezTo>
                  <a:pt x="177901" y="155981"/>
                  <a:pt x="174916" y="155916"/>
                  <a:pt x="169545" y="154305"/>
                </a:cubicBezTo>
                <a:cubicBezTo>
                  <a:pt x="146355" y="147348"/>
                  <a:pt x="168058" y="152981"/>
                  <a:pt x="150495" y="148590"/>
                </a:cubicBezTo>
                <a:cubicBezTo>
                  <a:pt x="148590" y="147320"/>
                  <a:pt x="146872" y="145710"/>
                  <a:pt x="144780" y="144780"/>
                </a:cubicBezTo>
                <a:cubicBezTo>
                  <a:pt x="141110" y="143149"/>
                  <a:pt x="136692" y="143198"/>
                  <a:pt x="133350" y="140970"/>
                </a:cubicBezTo>
                <a:lnTo>
                  <a:pt x="121920" y="133350"/>
                </a:lnTo>
                <a:cubicBezTo>
                  <a:pt x="122555" y="137160"/>
                  <a:pt x="122604" y="141116"/>
                  <a:pt x="123825" y="144780"/>
                </a:cubicBezTo>
                <a:cubicBezTo>
                  <a:pt x="124549" y="146952"/>
                  <a:pt x="125912" y="148987"/>
                  <a:pt x="127635" y="150495"/>
                </a:cubicBezTo>
                <a:cubicBezTo>
                  <a:pt x="135697" y="157549"/>
                  <a:pt x="136931" y="157404"/>
                  <a:pt x="144780" y="160020"/>
                </a:cubicBezTo>
                <a:cubicBezTo>
                  <a:pt x="146685" y="161925"/>
                  <a:pt x="148253" y="164241"/>
                  <a:pt x="150495" y="165735"/>
                </a:cubicBezTo>
                <a:cubicBezTo>
                  <a:pt x="152166" y="166849"/>
                  <a:pt x="154364" y="166849"/>
                  <a:pt x="156210" y="167640"/>
                </a:cubicBezTo>
                <a:cubicBezTo>
                  <a:pt x="162482" y="170328"/>
                  <a:pt x="163359" y="171980"/>
                  <a:pt x="169545" y="173355"/>
                </a:cubicBezTo>
                <a:cubicBezTo>
                  <a:pt x="173316" y="174193"/>
                  <a:pt x="177204" y="174422"/>
                  <a:pt x="180975" y="175260"/>
                </a:cubicBezTo>
                <a:cubicBezTo>
                  <a:pt x="182935" y="175696"/>
                  <a:pt x="184753" y="176637"/>
                  <a:pt x="186690" y="177165"/>
                </a:cubicBezTo>
                <a:cubicBezTo>
                  <a:pt x="191742" y="178543"/>
                  <a:pt x="196850" y="179705"/>
                  <a:pt x="201930" y="180975"/>
                </a:cubicBezTo>
                <a:lnTo>
                  <a:pt x="209550" y="182880"/>
                </a:lnTo>
                <a:cubicBezTo>
                  <a:pt x="212090" y="183515"/>
                  <a:pt x="214686" y="183957"/>
                  <a:pt x="217170" y="184785"/>
                </a:cubicBezTo>
                <a:cubicBezTo>
                  <a:pt x="220980" y="186055"/>
                  <a:pt x="225258" y="186367"/>
                  <a:pt x="228600" y="188595"/>
                </a:cubicBezTo>
                <a:cubicBezTo>
                  <a:pt x="242272" y="197709"/>
                  <a:pt x="236792" y="192977"/>
                  <a:pt x="245745" y="201930"/>
                </a:cubicBezTo>
                <a:cubicBezTo>
                  <a:pt x="246643" y="204625"/>
                  <a:pt x="249555" y="212873"/>
                  <a:pt x="249555" y="215265"/>
                </a:cubicBezTo>
                <a:cubicBezTo>
                  <a:pt x="249555" y="217273"/>
                  <a:pt x="248285" y="219075"/>
                  <a:pt x="247650" y="220980"/>
                </a:cubicBezTo>
                <a:cubicBezTo>
                  <a:pt x="233680" y="220345"/>
                  <a:pt x="219645" y="220565"/>
                  <a:pt x="205740" y="219075"/>
                </a:cubicBezTo>
                <a:cubicBezTo>
                  <a:pt x="186326" y="216995"/>
                  <a:pt x="200965" y="216094"/>
                  <a:pt x="188595" y="211455"/>
                </a:cubicBezTo>
                <a:cubicBezTo>
                  <a:pt x="185563" y="210318"/>
                  <a:pt x="182194" y="210402"/>
                  <a:pt x="179070" y="209550"/>
                </a:cubicBezTo>
                <a:cubicBezTo>
                  <a:pt x="175195" y="208493"/>
                  <a:pt x="171450" y="207010"/>
                  <a:pt x="167640" y="205740"/>
                </a:cubicBezTo>
                <a:cubicBezTo>
                  <a:pt x="165735" y="205105"/>
                  <a:pt x="163873" y="204322"/>
                  <a:pt x="161925" y="203835"/>
                </a:cubicBezTo>
                <a:lnTo>
                  <a:pt x="154305" y="201930"/>
                </a:lnTo>
                <a:cubicBezTo>
                  <a:pt x="137795" y="202565"/>
                  <a:pt x="121114" y="201384"/>
                  <a:pt x="104775" y="203835"/>
                </a:cubicBezTo>
                <a:cubicBezTo>
                  <a:pt x="100803" y="204431"/>
                  <a:pt x="112395" y="206375"/>
                  <a:pt x="116205" y="207645"/>
                </a:cubicBezTo>
                <a:cubicBezTo>
                  <a:pt x="118110" y="208280"/>
                  <a:pt x="119917" y="209407"/>
                  <a:pt x="121920" y="209550"/>
                </a:cubicBezTo>
                <a:cubicBezTo>
                  <a:pt x="153697" y="211820"/>
                  <a:pt x="139746" y="210350"/>
                  <a:pt x="163830" y="213360"/>
                </a:cubicBezTo>
                <a:cubicBezTo>
                  <a:pt x="165735" y="213995"/>
                  <a:pt x="167597" y="214778"/>
                  <a:pt x="169545" y="215265"/>
                </a:cubicBezTo>
                <a:cubicBezTo>
                  <a:pt x="172686" y="216050"/>
                  <a:pt x="175969" y="216240"/>
                  <a:pt x="179070" y="217170"/>
                </a:cubicBezTo>
                <a:cubicBezTo>
                  <a:pt x="182345" y="218153"/>
                  <a:pt x="185393" y="219779"/>
                  <a:pt x="188595" y="220980"/>
                </a:cubicBezTo>
                <a:cubicBezTo>
                  <a:pt x="194061" y="223030"/>
                  <a:pt x="195925" y="223289"/>
                  <a:pt x="201930" y="224790"/>
                </a:cubicBezTo>
                <a:cubicBezTo>
                  <a:pt x="203835" y="226060"/>
                  <a:pt x="205597" y="227576"/>
                  <a:pt x="207645" y="228600"/>
                </a:cubicBezTo>
                <a:cubicBezTo>
                  <a:pt x="212127" y="230841"/>
                  <a:pt x="220799" y="231878"/>
                  <a:pt x="224790" y="232410"/>
                </a:cubicBezTo>
                <a:cubicBezTo>
                  <a:pt x="230490" y="233170"/>
                  <a:pt x="236220" y="233680"/>
                  <a:pt x="241935" y="234315"/>
                </a:cubicBezTo>
                <a:cubicBezTo>
                  <a:pt x="243840" y="235585"/>
                  <a:pt x="246220" y="236337"/>
                  <a:pt x="247650" y="238125"/>
                </a:cubicBezTo>
                <a:cubicBezTo>
                  <a:pt x="248904" y="239693"/>
                  <a:pt x="249555" y="241832"/>
                  <a:pt x="249555" y="243840"/>
                </a:cubicBezTo>
                <a:cubicBezTo>
                  <a:pt x="249555" y="251486"/>
                  <a:pt x="248285" y="259080"/>
                  <a:pt x="247650" y="266700"/>
                </a:cubicBezTo>
                <a:cubicBezTo>
                  <a:pt x="244475" y="266065"/>
                  <a:pt x="241249" y="265647"/>
                  <a:pt x="238125" y="264795"/>
                </a:cubicBezTo>
                <a:cubicBezTo>
                  <a:pt x="234250" y="263738"/>
                  <a:pt x="230697" y="261319"/>
                  <a:pt x="226695" y="260985"/>
                </a:cubicBezTo>
                <a:lnTo>
                  <a:pt x="203835" y="259080"/>
                </a:lnTo>
                <a:cubicBezTo>
                  <a:pt x="201295" y="258445"/>
                  <a:pt x="198791" y="257643"/>
                  <a:pt x="196215" y="257175"/>
                </a:cubicBezTo>
                <a:cubicBezTo>
                  <a:pt x="191797" y="256372"/>
                  <a:pt x="187181" y="256560"/>
                  <a:pt x="182880" y="255270"/>
                </a:cubicBezTo>
                <a:cubicBezTo>
                  <a:pt x="168684" y="251011"/>
                  <a:pt x="188352" y="249064"/>
                  <a:pt x="165735" y="247650"/>
                </a:cubicBezTo>
                <a:lnTo>
                  <a:pt x="135255" y="245745"/>
                </a:lnTo>
                <a:cubicBezTo>
                  <a:pt x="134924" y="245690"/>
                  <a:pt x="115631" y="242601"/>
                  <a:pt x="114300" y="241935"/>
                </a:cubicBezTo>
                <a:cubicBezTo>
                  <a:pt x="111890" y="240730"/>
                  <a:pt x="110995" y="237425"/>
                  <a:pt x="108585" y="236220"/>
                </a:cubicBezTo>
                <a:cubicBezTo>
                  <a:pt x="104450" y="234153"/>
                  <a:pt x="99695" y="233680"/>
                  <a:pt x="95250" y="232410"/>
                </a:cubicBezTo>
                <a:cubicBezTo>
                  <a:pt x="93980" y="230505"/>
                  <a:pt x="93441" y="227807"/>
                  <a:pt x="91440" y="226695"/>
                </a:cubicBezTo>
                <a:cubicBezTo>
                  <a:pt x="80808" y="220789"/>
                  <a:pt x="80478" y="222094"/>
                  <a:pt x="72390" y="224790"/>
                </a:cubicBezTo>
                <a:cubicBezTo>
                  <a:pt x="73025" y="227965"/>
                  <a:pt x="72847" y="231419"/>
                  <a:pt x="74295" y="234315"/>
                </a:cubicBezTo>
                <a:cubicBezTo>
                  <a:pt x="75500" y="236725"/>
                  <a:pt x="77655" y="238722"/>
                  <a:pt x="80010" y="240030"/>
                </a:cubicBezTo>
                <a:cubicBezTo>
                  <a:pt x="86479" y="243624"/>
                  <a:pt x="95774" y="244562"/>
                  <a:pt x="102870" y="245745"/>
                </a:cubicBezTo>
                <a:cubicBezTo>
                  <a:pt x="108610" y="249571"/>
                  <a:pt x="109438" y="250465"/>
                  <a:pt x="116205" y="253365"/>
                </a:cubicBezTo>
                <a:cubicBezTo>
                  <a:pt x="118051" y="254156"/>
                  <a:pt x="120015" y="254635"/>
                  <a:pt x="121920" y="255270"/>
                </a:cubicBezTo>
                <a:cubicBezTo>
                  <a:pt x="126851" y="260201"/>
                  <a:pt x="132229" y="266326"/>
                  <a:pt x="139065" y="268605"/>
                </a:cubicBezTo>
                <a:cubicBezTo>
                  <a:pt x="142875" y="269875"/>
                  <a:pt x="146903" y="270619"/>
                  <a:pt x="150495" y="272415"/>
                </a:cubicBezTo>
                <a:cubicBezTo>
                  <a:pt x="156159" y="275247"/>
                  <a:pt x="163268" y="279250"/>
                  <a:pt x="169545" y="280035"/>
                </a:cubicBezTo>
                <a:cubicBezTo>
                  <a:pt x="174625" y="280670"/>
                  <a:pt x="179753" y="280997"/>
                  <a:pt x="184785" y="281940"/>
                </a:cubicBezTo>
                <a:cubicBezTo>
                  <a:pt x="221093" y="288748"/>
                  <a:pt x="175704" y="283539"/>
                  <a:pt x="220980" y="287655"/>
                </a:cubicBezTo>
                <a:cubicBezTo>
                  <a:pt x="223520" y="288290"/>
                  <a:pt x="226327" y="288261"/>
                  <a:pt x="228600" y="289560"/>
                </a:cubicBezTo>
                <a:cubicBezTo>
                  <a:pt x="236184" y="293893"/>
                  <a:pt x="233129" y="294807"/>
                  <a:pt x="236220" y="300990"/>
                </a:cubicBezTo>
                <a:cubicBezTo>
                  <a:pt x="243606" y="315762"/>
                  <a:pt x="237147" y="298055"/>
                  <a:pt x="241935" y="312420"/>
                </a:cubicBezTo>
                <a:cubicBezTo>
                  <a:pt x="218213" y="320327"/>
                  <a:pt x="231579" y="316606"/>
                  <a:pt x="177165" y="312420"/>
                </a:cubicBezTo>
                <a:cubicBezTo>
                  <a:pt x="175981" y="312329"/>
                  <a:pt x="160755" y="308653"/>
                  <a:pt x="156210" y="306705"/>
                </a:cubicBezTo>
                <a:cubicBezTo>
                  <a:pt x="153600" y="305586"/>
                  <a:pt x="151200" y="304014"/>
                  <a:pt x="148590" y="302895"/>
                </a:cubicBezTo>
                <a:cubicBezTo>
                  <a:pt x="145802" y="301700"/>
                  <a:pt x="137768" y="299472"/>
                  <a:pt x="135255" y="299085"/>
                </a:cubicBezTo>
                <a:cubicBezTo>
                  <a:pt x="129572" y="298211"/>
                  <a:pt x="123825" y="297815"/>
                  <a:pt x="118110" y="297180"/>
                </a:cubicBezTo>
                <a:cubicBezTo>
                  <a:pt x="115570" y="296545"/>
                  <a:pt x="113007" y="295994"/>
                  <a:pt x="110490" y="295275"/>
                </a:cubicBezTo>
                <a:cubicBezTo>
                  <a:pt x="108559" y="294723"/>
                  <a:pt x="106723" y="293857"/>
                  <a:pt x="104775" y="293370"/>
                </a:cubicBezTo>
                <a:cubicBezTo>
                  <a:pt x="101634" y="292585"/>
                  <a:pt x="98425" y="292100"/>
                  <a:pt x="95250" y="291465"/>
                </a:cubicBezTo>
                <a:cubicBezTo>
                  <a:pt x="92075" y="292100"/>
                  <a:pt x="87331" y="290559"/>
                  <a:pt x="85725" y="293370"/>
                </a:cubicBezTo>
                <a:cubicBezTo>
                  <a:pt x="83809" y="296724"/>
                  <a:pt x="86792" y="301029"/>
                  <a:pt x="87630" y="304800"/>
                </a:cubicBezTo>
                <a:cubicBezTo>
                  <a:pt x="88066" y="306760"/>
                  <a:pt x="87901" y="309348"/>
                  <a:pt x="89535" y="310515"/>
                </a:cubicBezTo>
                <a:cubicBezTo>
                  <a:pt x="92803" y="312849"/>
                  <a:pt x="97069" y="313351"/>
                  <a:pt x="100965" y="314325"/>
                </a:cubicBezTo>
                <a:cubicBezTo>
                  <a:pt x="103505" y="314960"/>
                  <a:pt x="106018" y="315717"/>
                  <a:pt x="108585" y="316230"/>
                </a:cubicBezTo>
                <a:cubicBezTo>
                  <a:pt x="112373" y="316988"/>
                  <a:pt x="116244" y="317297"/>
                  <a:pt x="120015" y="318135"/>
                </a:cubicBezTo>
                <a:cubicBezTo>
                  <a:pt x="121975" y="318571"/>
                  <a:pt x="123793" y="319512"/>
                  <a:pt x="125730" y="320040"/>
                </a:cubicBezTo>
                <a:cubicBezTo>
                  <a:pt x="130782" y="321418"/>
                  <a:pt x="135890" y="322580"/>
                  <a:pt x="140970" y="323850"/>
                </a:cubicBezTo>
                <a:cubicBezTo>
                  <a:pt x="143411" y="324460"/>
                  <a:pt x="151572" y="326294"/>
                  <a:pt x="154305" y="327660"/>
                </a:cubicBezTo>
                <a:cubicBezTo>
                  <a:pt x="158764" y="329890"/>
                  <a:pt x="160415" y="333109"/>
                  <a:pt x="165735" y="333375"/>
                </a:cubicBezTo>
                <a:cubicBezTo>
                  <a:pt x="189209" y="334549"/>
                  <a:pt x="212725" y="334645"/>
                  <a:pt x="236220" y="335280"/>
                </a:cubicBezTo>
                <a:cubicBezTo>
                  <a:pt x="238125" y="335915"/>
                  <a:pt x="240367" y="335931"/>
                  <a:pt x="241935" y="337185"/>
                </a:cubicBezTo>
                <a:cubicBezTo>
                  <a:pt x="245292" y="339871"/>
                  <a:pt x="248404" y="349549"/>
                  <a:pt x="249555" y="352425"/>
                </a:cubicBezTo>
                <a:cubicBezTo>
                  <a:pt x="250190" y="356870"/>
                  <a:pt x="250579" y="361357"/>
                  <a:pt x="251460" y="365760"/>
                </a:cubicBezTo>
                <a:cubicBezTo>
                  <a:pt x="251854" y="367729"/>
                  <a:pt x="254111" y="369611"/>
                  <a:pt x="253365" y="371475"/>
                </a:cubicBezTo>
                <a:cubicBezTo>
                  <a:pt x="252515" y="373601"/>
                  <a:pt x="249555" y="374015"/>
                  <a:pt x="247650" y="375285"/>
                </a:cubicBezTo>
                <a:cubicBezTo>
                  <a:pt x="245745" y="374015"/>
                  <a:pt x="243798" y="372806"/>
                  <a:pt x="241935" y="371475"/>
                </a:cubicBezTo>
                <a:cubicBezTo>
                  <a:pt x="239351" y="369630"/>
                  <a:pt x="237072" y="367335"/>
                  <a:pt x="234315" y="365760"/>
                </a:cubicBezTo>
                <a:cubicBezTo>
                  <a:pt x="232572" y="364764"/>
                  <a:pt x="230505" y="364490"/>
                  <a:pt x="228600" y="363855"/>
                </a:cubicBezTo>
                <a:cubicBezTo>
                  <a:pt x="226695" y="361950"/>
                  <a:pt x="224955" y="359865"/>
                  <a:pt x="222885" y="358140"/>
                </a:cubicBezTo>
                <a:cubicBezTo>
                  <a:pt x="221126" y="356674"/>
                  <a:pt x="219033" y="355661"/>
                  <a:pt x="217170" y="354330"/>
                </a:cubicBezTo>
                <a:cubicBezTo>
                  <a:pt x="214586" y="352485"/>
                  <a:pt x="212090" y="350520"/>
                  <a:pt x="209550" y="348615"/>
                </a:cubicBezTo>
                <a:cubicBezTo>
                  <a:pt x="207092" y="349107"/>
                  <a:pt x="190271" y="352577"/>
                  <a:pt x="188595" y="352425"/>
                </a:cubicBezTo>
                <a:cubicBezTo>
                  <a:pt x="185189" y="352115"/>
                  <a:pt x="182369" y="349515"/>
                  <a:pt x="179070" y="348615"/>
                </a:cubicBezTo>
                <a:cubicBezTo>
                  <a:pt x="175344" y="347599"/>
                  <a:pt x="171450" y="347345"/>
                  <a:pt x="167640" y="346710"/>
                </a:cubicBezTo>
                <a:cubicBezTo>
                  <a:pt x="154940" y="347345"/>
                  <a:pt x="142149" y="346970"/>
                  <a:pt x="129540" y="348615"/>
                </a:cubicBezTo>
                <a:cubicBezTo>
                  <a:pt x="120030" y="349855"/>
                  <a:pt x="123593" y="357057"/>
                  <a:pt x="131445" y="358140"/>
                </a:cubicBezTo>
                <a:cubicBezTo>
                  <a:pt x="147184" y="360311"/>
                  <a:pt x="163195" y="359410"/>
                  <a:pt x="179070" y="360045"/>
                </a:cubicBezTo>
                <a:lnTo>
                  <a:pt x="196215" y="371475"/>
                </a:lnTo>
                <a:lnTo>
                  <a:pt x="201930" y="375285"/>
                </a:lnTo>
                <a:cubicBezTo>
                  <a:pt x="203835" y="376555"/>
                  <a:pt x="205597" y="378071"/>
                  <a:pt x="207645" y="379095"/>
                </a:cubicBezTo>
                <a:lnTo>
                  <a:pt x="215265" y="382905"/>
                </a:lnTo>
                <a:cubicBezTo>
                  <a:pt x="219011" y="388524"/>
                  <a:pt x="219290" y="389751"/>
                  <a:pt x="224790" y="394335"/>
                </a:cubicBezTo>
                <a:cubicBezTo>
                  <a:pt x="226549" y="395801"/>
                  <a:pt x="232124" y="396526"/>
                  <a:pt x="230505" y="398145"/>
                </a:cubicBezTo>
                <a:cubicBezTo>
                  <a:pt x="228654" y="399996"/>
                  <a:pt x="225393" y="396992"/>
                  <a:pt x="222885" y="396240"/>
                </a:cubicBezTo>
                <a:cubicBezTo>
                  <a:pt x="219038" y="395086"/>
                  <a:pt x="214797" y="394658"/>
                  <a:pt x="211455" y="392430"/>
                </a:cubicBezTo>
                <a:cubicBezTo>
                  <a:pt x="209550" y="391160"/>
                  <a:pt x="207844" y="389522"/>
                  <a:pt x="205740" y="388620"/>
                </a:cubicBezTo>
                <a:cubicBezTo>
                  <a:pt x="202123" y="387070"/>
                  <a:pt x="189269" y="385240"/>
                  <a:pt x="186690" y="384810"/>
                </a:cubicBezTo>
                <a:cubicBezTo>
                  <a:pt x="173990" y="385445"/>
                  <a:pt x="161306" y="386715"/>
                  <a:pt x="148590" y="386715"/>
                </a:cubicBezTo>
                <a:cubicBezTo>
                  <a:pt x="131268" y="386715"/>
                  <a:pt x="112526" y="387224"/>
                  <a:pt x="95250" y="382905"/>
                </a:cubicBezTo>
                <a:cubicBezTo>
                  <a:pt x="93302" y="382418"/>
                  <a:pt x="91440" y="381635"/>
                  <a:pt x="89535" y="381000"/>
                </a:cubicBezTo>
                <a:cubicBezTo>
                  <a:pt x="76852" y="368317"/>
                  <a:pt x="90511" y="380272"/>
                  <a:pt x="78105" y="373380"/>
                </a:cubicBezTo>
                <a:cubicBezTo>
                  <a:pt x="74102" y="371156"/>
                  <a:pt x="66675" y="365760"/>
                  <a:pt x="66675" y="365760"/>
                </a:cubicBezTo>
                <a:cubicBezTo>
                  <a:pt x="60252" y="356126"/>
                  <a:pt x="66352" y="362741"/>
                  <a:pt x="57150" y="358140"/>
                </a:cubicBezTo>
                <a:cubicBezTo>
                  <a:pt x="55102" y="357116"/>
                  <a:pt x="53527" y="355260"/>
                  <a:pt x="51435" y="354330"/>
                </a:cubicBezTo>
                <a:cubicBezTo>
                  <a:pt x="47765" y="352699"/>
                  <a:pt x="43347" y="352748"/>
                  <a:pt x="40005" y="350520"/>
                </a:cubicBezTo>
                <a:cubicBezTo>
                  <a:pt x="36216" y="347994"/>
                  <a:pt x="33307" y="345331"/>
                  <a:pt x="28575" y="344805"/>
                </a:cubicBezTo>
                <a:cubicBezTo>
                  <a:pt x="19087" y="343751"/>
                  <a:pt x="9525" y="343535"/>
                  <a:pt x="0" y="342900"/>
                </a:cubicBezTo>
                <a:cubicBezTo>
                  <a:pt x="3175" y="344805"/>
                  <a:pt x="6385" y="346653"/>
                  <a:pt x="9525" y="348615"/>
                </a:cubicBezTo>
                <a:cubicBezTo>
                  <a:pt x="11467" y="349828"/>
                  <a:pt x="13252" y="351289"/>
                  <a:pt x="15240" y="352425"/>
                </a:cubicBezTo>
                <a:cubicBezTo>
                  <a:pt x="21169" y="355813"/>
                  <a:pt x="23512" y="355826"/>
                  <a:pt x="28575" y="360045"/>
                </a:cubicBezTo>
                <a:cubicBezTo>
                  <a:pt x="46481" y="374966"/>
                  <a:pt x="16831" y="354121"/>
                  <a:pt x="45720" y="373380"/>
                </a:cubicBezTo>
                <a:cubicBezTo>
                  <a:pt x="47625" y="374650"/>
                  <a:pt x="49263" y="376466"/>
                  <a:pt x="51435" y="377190"/>
                </a:cubicBezTo>
                <a:cubicBezTo>
                  <a:pt x="57400" y="379178"/>
                  <a:pt x="64151" y="381753"/>
                  <a:pt x="70485" y="382905"/>
                </a:cubicBezTo>
                <a:cubicBezTo>
                  <a:pt x="78840" y="384424"/>
                  <a:pt x="86964" y="384874"/>
                  <a:pt x="95250" y="386715"/>
                </a:cubicBezTo>
                <a:cubicBezTo>
                  <a:pt x="97210" y="387151"/>
                  <a:pt x="98996" y="388226"/>
                  <a:pt x="100965" y="388620"/>
                </a:cubicBezTo>
                <a:cubicBezTo>
                  <a:pt x="105368" y="389501"/>
                  <a:pt x="109855" y="389890"/>
                  <a:pt x="114300" y="390525"/>
                </a:cubicBezTo>
                <a:cubicBezTo>
                  <a:pt x="118110" y="391795"/>
                  <a:pt x="122388" y="392107"/>
                  <a:pt x="125730" y="394335"/>
                </a:cubicBezTo>
                <a:cubicBezTo>
                  <a:pt x="133623" y="399597"/>
                  <a:pt x="129224" y="397590"/>
                  <a:pt x="139065" y="400050"/>
                </a:cubicBezTo>
                <a:cubicBezTo>
                  <a:pt x="155443" y="410969"/>
                  <a:pt x="134721" y="397878"/>
                  <a:pt x="150495" y="405765"/>
                </a:cubicBezTo>
                <a:cubicBezTo>
                  <a:pt x="152543" y="406789"/>
                  <a:pt x="154022" y="408902"/>
                  <a:pt x="156210" y="409575"/>
                </a:cubicBezTo>
                <a:cubicBezTo>
                  <a:pt x="176370" y="415778"/>
                  <a:pt x="179522" y="411593"/>
                  <a:pt x="201930" y="417195"/>
                </a:cubicBezTo>
                <a:cubicBezTo>
                  <a:pt x="228657" y="423877"/>
                  <a:pt x="206933" y="419016"/>
                  <a:pt x="268605" y="421005"/>
                </a:cubicBezTo>
                <a:cubicBezTo>
                  <a:pt x="254960" y="425553"/>
                  <a:pt x="270569" y="419051"/>
                  <a:pt x="259080" y="428625"/>
                </a:cubicBezTo>
                <a:cubicBezTo>
                  <a:pt x="253134" y="433580"/>
                  <a:pt x="251700" y="431362"/>
                  <a:pt x="245745" y="434340"/>
                </a:cubicBezTo>
                <a:cubicBezTo>
                  <a:pt x="243697" y="435364"/>
                  <a:pt x="241935" y="436880"/>
                  <a:pt x="240030" y="438150"/>
                </a:cubicBezTo>
                <a:cubicBezTo>
                  <a:pt x="223520" y="437515"/>
                  <a:pt x="206965" y="437617"/>
                  <a:pt x="190500" y="436245"/>
                </a:cubicBezTo>
                <a:cubicBezTo>
                  <a:pt x="184047" y="435707"/>
                  <a:pt x="177838" y="433500"/>
                  <a:pt x="171450" y="432435"/>
                </a:cubicBezTo>
                <a:lnTo>
                  <a:pt x="160020" y="430530"/>
                </a:lnTo>
                <a:cubicBezTo>
                  <a:pt x="158115" y="429260"/>
                  <a:pt x="156353" y="427744"/>
                  <a:pt x="154305" y="426720"/>
                </a:cubicBezTo>
                <a:cubicBezTo>
                  <a:pt x="150220" y="424678"/>
                  <a:pt x="142978" y="423779"/>
                  <a:pt x="139065" y="422910"/>
                </a:cubicBezTo>
                <a:cubicBezTo>
                  <a:pt x="122567" y="419244"/>
                  <a:pt x="141294" y="422099"/>
                  <a:pt x="114300" y="419100"/>
                </a:cubicBezTo>
                <a:cubicBezTo>
                  <a:pt x="112395" y="418465"/>
                  <a:pt x="110545" y="417631"/>
                  <a:pt x="108585" y="417195"/>
                </a:cubicBezTo>
                <a:cubicBezTo>
                  <a:pt x="104814" y="416357"/>
                  <a:pt x="100943" y="416048"/>
                  <a:pt x="97155" y="415290"/>
                </a:cubicBezTo>
                <a:cubicBezTo>
                  <a:pt x="94588" y="414777"/>
                  <a:pt x="92075" y="414020"/>
                  <a:pt x="89535" y="413385"/>
                </a:cubicBezTo>
                <a:cubicBezTo>
                  <a:pt x="87630" y="412115"/>
                  <a:pt x="86041" y="409020"/>
                  <a:pt x="83820" y="409575"/>
                </a:cubicBezTo>
                <a:cubicBezTo>
                  <a:pt x="79756" y="410591"/>
                  <a:pt x="82804" y="419989"/>
                  <a:pt x="83820" y="421005"/>
                </a:cubicBezTo>
                <a:cubicBezTo>
                  <a:pt x="85240" y="422425"/>
                  <a:pt x="87630" y="422275"/>
                  <a:pt x="89535" y="422910"/>
                </a:cubicBezTo>
                <a:cubicBezTo>
                  <a:pt x="91440" y="424815"/>
                  <a:pt x="93008" y="427131"/>
                  <a:pt x="95250" y="428625"/>
                </a:cubicBezTo>
                <a:cubicBezTo>
                  <a:pt x="96963" y="429767"/>
                  <a:pt x="107474" y="432117"/>
                  <a:pt x="108585" y="432435"/>
                </a:cubicBezTo>
                <a:cubicBezTo>
                  <a:pt x="122289" y="436350"/>
                  <a:pt x="104321" y="433093"/>
                  <a:pt x="129540" y="436245"/>
                </a:cubicBezTo>
                <a:cubicBezTo>
                  <a:pt x="152791" y="447870"/>
                  <a:pt x="132599" y="439088"/>
                  <a:pt x="188595" y="441960"/>
                </a:cubicBezTo>
                <a:cubicBezTo>
                  <a:pt x="195246" y="442301"/>
                  <a:pt x="214045" y="443560"/>
                  <a:pt x="222885" y="445770"/>
                </a:cubicBezTo>
                <a:cubicBezTo>
                  <a:pt x="228729" y="447231"/>
                  <a:pt x="234186" y="450024"/>
                  <a:pt x="240030" y="451485"/>
                </a:cubicBezTo>
                <a:cubicBezTo>
                  <a:pt x="242570" y="452120"/>
                  <a:pt x="245133" y="452671"/>
                  <a:pt x="247650" y="453390"/>
                </a:cubicBezTo>
                <a:cubicBezTo>
                  <a:pt x="249581" y="453942"/>
                  <a:pt x="251384" y="454965"/>
                  <a:pt x="253365" y="455295"/>
                </a:cubicBezTo>
                <a:cubicBezTo>
                  <a:pt x="266057" y="457410"/>
                  <a:pt x="288608" y="454025"/>
                  <a:pt x="299085" y="453390"/>
                </a:cubicBezTo>
                <a:close/>
              </a:path>
            </a:pathLst>
          </a:custGeom>
          <a:solidFill>
            <a:srgbClr val="336600"/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7387632" y="6000734"/>
            <a:ext cx="651118" cy="733491"/>
          </a:xfrm>
          <a:custGeom>
            <a:avLst/>
            <a:gdLst>
              <a:gd name="connsiteX0" fmla="*/ 415290 w 871134"/>
              <a:gd name="connsiteY0" fmla="*/ 955050 h 968659"/>
              <a:gd name="connsiteX1" fmla="*/ 417195 w 871134"/>
              <a:gd name="connsiteY1" fmla="*/ 930285 h 968659"/>
              <a:gd name="connsiteX2" fmla="*/ 419100 w 871134"/>
              <a:gd name="connsiteY2" fmla="*/ 924570 h 968659"/>
              <a:gd name="connsiteX3" fmla="*/ 421005 w 871134"/>
              <a:gd name="connsiteY3" fmla="*/ 915045 h 968659"/>
              <a:gd name="connsiteX4" fmla="*/ 424815 w 871134"/>
              <a:gd name="connsiteY4" fmla="*/ 903615 h 968659"/>
              <a:gd name="connsiteX5" fmla="*/ 422910 w 871134"/>
              <a:gd name="connsiteY5" fmla="*/ 895995 h 968659"/>
              <a:gd name="connsiteX6" fmla="*/ 417195 w 871134"/>
              <a:gd name="connsiteY6" fmla="*/ 894090 h 968659"/>
              <a:gd name="connsiteX7" fmla="*/ 411480 w 871134"/>
              <a:gd name="connsiteY7" fmla="*/ 890280 h 968659"/>
              <a:gd name="connsiteX8" fmla="*/ 405765 w 871134"/>
              <a:gd name="connsiteY8" fmla="*/ 888375 h 968659"/>
              <a:gd name="connsiteX9" fmla="*/ 400050 w 871134"/>
              <a:gd name="connsiteY9" fmla="*/ 884565 h 968659"/>
              <a:gd name="connsiteX10" fmla="*/ 384810 w 871134"/>
              <a:gd name="connsiteY10" fmla="*/ 882660 h 968659"/>
              <a:gd name="connsiteX11" fmla="*/ 358140 w 871134"/>
              <a:gd name="connsiteY11" fmla="*/ 876945 h 968659"/>
              <a:gd name="connsiteX12" fmla="*/ 346710 w 871134"/>
              <a:gd name="connsiteY12" fmla="*/ 873135 h 968659"/>
              <a:gd name="connsiteX13" fmla="*/ 342900 w 871134"/>
              <a:gd name="connsiteY13" fmla="*/ 867420 h 968659"/>
              <a:gd name="connsiteX14" fmla="*/ 333375 w 871134"/>
              <a:gd name="connsiteY14" fmla="*/ 855990 h 968659"/>
              <a:gd name="connsiteX15" fmla="*/ 331470 w 871134"/>
              <a:gd name="connsiteY15" fmla="*/ 850275 h 968659"/>
              <a:gd name="connsiteX16" fmla="*/ 323850 w 871134"/>
              <a:gd name="connsiteY16" fmla="*/ 838845 h 968659"/>
              <a:gd name="connsiteX17" fmla="*/ 321945 w 871134"/>
              <a:gd name="connsiteY17" fmla="*/ 833130 h 968659"/>
              <a:gd name="connsiteX18" fmla="*/ 316230 w 871134"/>
              <a:gd name="connsiteY18" fmla="*/ 829320 h 968659"/>
              <a:gd name="connsiteX19" fmla="*/ 297180 w 871134"/>
              <a:gd name="connsiteY19" fmla="*/ 823605 h 968659"/>
              <a:gd name="connsiteX20" fmla="*/ 161925 w 871134"/>
              <a:gd name="connsiteY20" fmla="*/ 821700 h 968659"/>
              <a:gd name="connsiteX21" fmla="*/ 146685 w 871134"/>
              <a:gd name="connsiteY21" fmla="*/ 819795 h 968659"/>
              <a:gd name="connsiteX22" fmla="*/ 137160 w 871134"/>
              <a:gd name="connsiteY22" fmla="*/ 817890 h 968659"/>
              <a:gd name="connsiteX23" fmla="*/ 38100 w 871134"/>
              <a:gd name="connsiteY23" fmla="*/ 819795 h 968659"/>
              <a:gd name="connsiteX24" fmla="*/ 26670 w 871134"/>
              <a:gd name="connsiteY24" fmla="*/ 821700 h 968659"/>
              <a:gd name="connsiteX25" fmla="*/ 0 w 871134"/>
              <a:gd name="connsiteY25" fmla="*/ 825510 h 968659"/>
              <a:gd name="connsiteX26" fmla="*/ 17145 w 871134"/>
              <a:gd name="connsiteY26" fmla="*/ 821700 h 968659"/>
              <a:gd name="connsiteX27" fmla="*/ 24765 w 871134"/>
              <a:gd name="connsiteY27" fmla="*/ 819795 h 968659"/>
              <a:gd name="connsiteX28" fmla="*/ 34290 w 871134"/>
              <a:gd name="connsiteY28" fmla="*/ 817890 h 968659"/>
              <a:gd name="connsiteX29" fmla="*/ 40005 w 871134"/>
              <a:gd name="connsiteY29" fmla="*/ 815985 h 968659"/>
              <a:gd name="connsiteX30" fmla="*/ 49530 w 871134"/>
              <a:gd name="connsiteY30" fmla="*/ 814080 h 968659"/>
              <a:gd name="connsiteX31" fmla="*/ 55245 w 871134"/>
              <a:gd name="connsiteY31" fmla="*/ 812175 h 968659"/>
              <a:gd name="connsiteX32" fmla="*/ 80010 w 871134"/>
              <a:gd name="connsiteY32" fmla="*/ 810270 h 968659"/>
              <a:gd name="connsiteX33" fmla="*/ 91440 w 871134"/>
              <a:gd name="connsiteY33" fmla="*/ 808365 h 968659"/>
              <a:gd name="connsiteX34" fmla="*/ 182880 w 871134"/>
              <a:gd name="connsiteY34" fmla="*/ 804555 h 968659"/>
              <a:gd name="connsiteX35" fmla="*/ 177165 w 871134"/>
              <a:gd name="connsiteY35" fmla="*/ 798840 h 968659"/>
              <a:gd name="connsiteX36" fmla="*/ 173355 w 871134"/>
              <a:gd name="connsiteY36" fmla="*/ 787410 h 968659"/>
              <a:gd name="connsiteX37" fmla="*/ 171450 w 871134"/>
              <a:gd name="connsiteY37" fmla="*/ 781695 h 968659"/>
              <a:gd name="connsiteX38" fmla="*/ 165735 w 871134"/>
              <a:gd name="connsiteY38" fmla="*/ 758835 h 968659"/>
              <a:gd name="connsiteX39" fmla="*/ 160020 w 871134"/>
              <a:gd name="connsiteY39" fmla="*/ 755025 h 968659"/>
              <a:gd name="connsiteX40" fmla="*/ 152400 w 871134"/>
              <a:gd name="connsiteY40" fmla="*/ 743595 h 968659"/>
              <a:gd name="connsiteX41" fmla="*/ 144780 w 871134"/>
              <a:gd name="connsiteY41" fmla="*/ 735975 h 968659"/>
              <a:gd name="connsiteX42" fmla="*/ 137160 w 871134"/>
              <a:gd name="connsiteY42" fmla="*/ 724545 h 968659"/>
              <a:gd name="connsiteX43" fmla="*/ 146685 w 871134"/>
              <a:gd name="connsiteY43" fmla="*/ 726450 h 968659"/>
              <a:gd name="connsiteX44" fmla="*/ 154305 w 871134"/>
              <a:gd name="connsiteY44" fmla="*/ 730260 h 968659"/>
              <a:gd name="connsiteX45" fmla="*/ 161925 w 871134"/>
              <a:gd name="connsiteY45" fmla="*/ 735975 h 968659"/>
              <a:gd name="connsiteX46" fmla="*/ 167640 w 871134"/>
              <a:gd name="connsiteY46" fmla="*/ 739785 h 968659"/>
              <a:gd name="connsiteX47" fmla="*/ 180975 w 871134"/>
              <a:gd name="connsiteY47" fmla="*/ 755025 h 968659"/>
              <a:gd name="connsiteX48" fmla="*/ 184785 w 871134"/>
              <a:gd name="connsiteY48" fmla="*/ 768360 h 968659"/>
              <a:gd name="connsiteX49" fmla="*/ 196215 w 871134"/>
              <a:gd name="connsiteY49" fmla="*/ 775980 h 968659"/>
              <a:gd name="connsiteX50" fmla="*/ 201930 w 871134"/>
              <a:gd name="connsiteY50" fmla="*/ 779790 h 968659"/>
              <a:gd name="connsiteX51" fmla="*/ 207645 w 871134"/>
              <a:gd name="connsiteY51" fmla="*/ 783600 h 968659"/>
              <a:gd name="connsiteX52" fmla="*/ 213360 w 871134"/>
              <a:gd name="connsiteY52" fmla="*/ 789315 h 968659"/>
              <a:gd name="connsiteX53" fmla="*/ 217170 w 871134"/>
              <a:gd name="connsiteY53" fmla="*/ 795030 h 968659"/>
              <a:gd name="connsiteX54" fmla="*/ 222885 w 871134"/>
              <a:gd name="connsiteY54" fmla="*/ 796935 h 968659"/>
              <a:gd name="connsiteX55" fmla="*/ 226695 w 871134"/>
              <a:gd name="connsiteY55" fmla="*/ 802650 h 968659"/>
              <a:gd name="connsiteX56" fmla="*/ 238125 w 871134"/>
              <a:gd name="connsiteY56" fmla="*/ 810270 h 968659"/>
              <a:gd name="connsiteX57" fmla="*/ 241935 w 871134"/>
              <a:gd name="connsiteY57" fmla="*/ 815985 h 968659"/>
              <a:gd name="connsiteX58" fmla="*/ 293370 w 871134"/>
              <a:gd name="connsiteY58" fmla="*/ 810270 h 968659"/>
              <a:gd name="connsiteX59" fmla="*/ 316230 w 871134"/>
              <a:gd name="connsiteY59" fmla="*/ 808365 h 968659"/>
              <a:gd name="connsiteX60" fmla="*/ 310515 w 871134"/>
              <a:gd name="connsiteY60" fmla="*/ 802650 h 968659"/>
              <a:gd name="connsiteX61" fmla="*/ 304800 w 871134"/>
              <a:gd name="connsiteY61" fmla="*/ 798840 h 968659"/>
              <a:gd name="connsiteX62" fmla="*/ 302895 w 871134"/>
              <a:gd name="connsiteY62" fmla="*/ 793125 h 968659"/>
              <a:gd name="connsiteX63" fmla="*/ 306705 w 871134"/>
              <a:gd name="connsiteY63" fmla="*/ 760740 h 968659"/>
              <a:gd name="connsiteX64" fmla="*/ 312420 w 871134"/>
              <a:gd name="connsiteY64" fmla="*/ 766455 h 968659"/>
              <a:gd name="connsiteX65" fmla="*/ 318135 w 871134"/>
              <a:gd name="connsiteY65" fmla="*/ 779790 h 968659"/>
              <a:gd name="connsiteX66" fmla="*/ 320040 w 871134"/>
              <a:gd name="connsiteY66" fmla="*/ 785505 h 968659"/>
              <a:gd name="connsiteX67" fmla="*/ 323850 w 871134"/>
              <a:gd name="connsiteY67" fmla="*/ 791220 h 968659"/>
              <a:gd name="connsiteX68" fmla="*/ 325755 w 871134"/>
              <a:gd name="connsiteY68" fmla="*/ 796935 h 968659"/>
              <a:gd name="connsiteX69" fmla="*/ 329565 w 871134"/>
              <a:gd name="connsiteY69" fmla="*/ 802650 h 968659"/>
              <a:gd name="connsiteX70" fmla="*/ 335280 w 871134"/>
              <a:gd name="connsiteY70" fmla="*/ 814080 h 968659"/>
              <a:gd name="connsiteX71" fmla="*/ 340995 w 871134"/>
              <a:gd name="connsiteY71" fmla="*/ 817890 h 968659"/>
              <a:gd name="connsiteX72" fmla="*/ 346710 w 871134"/>
              <a:gd name="connsiteY72" fmla="*/ 829320 h 968659"/>
              <a:gd name="connsiteX73" fmla="*/ 361950 w 871134"/>
              <a:gd name="connsiteY73" fmla="*/ 846465 h 968659"/>
              <a:gd name="connsiteX74" fmla="*/ 373380 w 871134"/>
              <a:gd name="connsiteY74" fmla="*/ 854085 h 968659"/>
              <a:gd name="connsiteX75" fmla="*/ 388620 w 871134"/>
              <a:gd name="connsiteY75" fmla="*/ 857895 h 968659"/>
              <a:gd name="connsiteX76" fmla="*/ 394335 w 871134"/>
              <a:gd name="connsiteY76" fmla="*/ 861705 h 968659"/>
              <a:gd name="connsiteX77" fmla="*/ 424815 w 871134"/>
              <a:gd name="connsiteY77" fmla="*/ 861705 h 968659"/>
              <a:gd name="connsiteX78" fmla="*/ 428625 w 871134"/>
              <a:gd name="connsiteY78" fmla="*/ 850275 h 968659"/>
              <a:gd name="connsiteX79" fmla="*/ 432435 w 871134"/>
              <a:gd name="connsiteY79" fmla="*/ 844560 h 968659"/>
              <a:gd name="connsiteX80" fmla="*/ 434340 w 871134"/>
              <a:gd name="connsiteY80" fmla="*/ 838845 h 968659"/>
              <a:gd name="connsiteX81" fmla="*/ 440055 w 871134"/>
              <a:gd name="connsiteY81" fmla="*/ 833130 h 968659"/>
              <a:gd name="connsiteX82" fmla="*/ 445770 w 871134"/>
              <a:gd name="connsiteY82" fmla="*/ 817890 h 968659"/>
              <a:gd name="connsiteX83" fmla="*/ 449580 w 871134"/>
              <a:gd name="connsiteY83" fmla="*/ 806460 h 968659"/>
              <a:gd name="connsiteX84" fmla="*/ 445770 w 871134"/>
              <a:gd name="connsiteY84" fmla="*/ 787410 h 968659"/>
              <a:gd name="connsiteX85" fmla="*/ 441960 w 871134"/>
              <a:gd name="connsiteY85" fmla="*/ 775980 h 968659"/>
              <a:gd name="connsiteX86" fmla="*/ 440055 w 871134"/>
              <a:gd name="connsiteY86" fmla="*/ 755025 h 968659"/>
              <a:gd name="connsiteX87" fmla="*/ 436245 w 871134"/>
              <a:gd name="connsiteY87" fmla="*/ 739785 h 968659"/>
              <a:gd name="connsiteX88" fmla="*/ 432435 w 871134"/>
              <a:gd name="connsiteY88" fmla="*/ 718830 h 968659"/>
              <a:gd name="connsiteX89" fmla="*/ 428625 w 871134"/>
              <a:gd name="connsiteY89" fmla="*/ 680730 h 968659"/>
              <a:gd name="connsiteX90" fmla="*/ 424815 w 871134"/>
              <a:gd name="connsiteY90" fmla="*/ 667395 h 968659"/>
              <a:gd name="connsiteX91" fmla="*/ 417195 w 871134"/>
              <a:gd name="connsiteY91" fmla="*/ 655965 h 968659"/>
              <a:gd name="connsiteX92" fmla="*/ 411480 w 871134"/>
              <a:gd name="connsiteY92" fmla="*/ 648345 h 968659"/>
              <a:gd name="connsiteX93" fmla="*/ 405765 w 871134"/>
              <a:gd name="connsiteY93" fmla="*/ 644535 h 968659"/>
              <a:gd name="connsiteX94" fmla="*/ 382905 w 871134"/>
              <a:gd name="connsiteY94" fmla="*/ 638820 h 968659"/>
              <a:gd name="connsiteX95" fmla="*/ 361950 w 871134"/>
              <a:gd name="connsiteY95" fmla="*/ 635010 h 968659"/>
              <a:gd name="connsiteX96" fmla="*/ 323850 w 871134"/>
              <a:gd name="connsiteY96" fmla="*/ 633105 h 968659"/>
              <a:gd name="connsiteX97" fmla="*/ 255270 w 871134"/>
              <a:gd name="connsiteY97" fmla="*/ 635010 h 968659"/>
              <a:gd name="connsiteX98" fmla="*/ 247650 w 871134"/>
              <a:gd name="connsiteY98" fmla="*/ 636915 h 968659"/>
              <a:gd name="connsiteX99" fmla="*/ 224790 w 871134"/>
              <a:gd name="connsiteY99" fmla="*/ 638820 h 968659"/>
              <a:gd name="connsiteX100" fmla="*/ 219075 w 871134"/>
              <a:gd name="connsiteY100" fmla="*/ 640725 h 968659"/>
              <a:gd name="connsiteX101" fmla="*/ 177165 w 871134"/>
              <a:gd name="connsiteY101" fmla="*/ 648345 h 968659"/>
              <a:gd name="connsiteX102" fmla="*/ 165735 w 871134"/>
              <a:gd name="connsiteY102" fmla="*/ 654060 h 968659"/>
              <a:gd name="connsiteX103" fmla="*/ 161925 w 871134"/>
              <a:gd name="connsiteY103" fmla="*/ 661680 h 968659"/>
              <a:gd name="connsiteX104" fmla="*/ 158115 w 871134"/>
              <a:gd name="connsiteY104" fmla="*/ 667395 h 968659"/>
              <a:gd name="connsiteX105" fmla="*/ 156210 w 871134"/>
              <a:gd name="connsiteY105" fmla="*/ 673110 h 968659"/>
              <a:gd name="connsiteX106" fmla="*/ 144780 w 871134"/>
              <a:gd name="connsiteY106" fmla="*/ 682635 h 968659"/>
              <a:gd name="connsiteX107" fmla="*/ 150495 w 871134"/>
              <a:gd name="connsiteY107" fmla="*/ 682635 h 968659"/>
              <a:gd name="connsiteX108" fmla="*/ 158115 w 871134"/>
              <a:gd name="connsiteY108" fmla="*/ 680730 h 968659"/>
              <a:gd name="connsiteX109" fmla="*/ 173355 w 871134"/>
              <a:gd name="connsiteY109" fmla="*/ 673110 h 968659"/>
              <a:gd name="connsiteX110" fmla="*/ 188595 w 871134"/>
              <a:gd name="connsiteY110" fmla="*/ 665490 h 968659"/>
              <a:gd name="connsiteX111" fmla="*/ 196215 w 871134"/>
              <a:gd name="connsiteY111" fmla="*/ 663585 h 968659"/>
              <a:gd name="connsiteX112" fmla="*/ 203835 w 871134"/>
              <a:gd name="connsiteY112" fmla="*/ 659775 h 968659"/>
              <a:gd name="connsiteX113" fmla="*/ 215265 w 871134"/>
              <a:gd name="connsiteY113" fmla="*/ 657870 h 968659"/>
              <a:gd name="connsiteX114" fmla="*/ 226695 w 871134"/>
              <a:gd name="connsiteY114" fmla="*/ 654060 h 968659"/>
              <a:gd name="connsiteX115" fmla="*/ 245745 w 871134"/>
              <a:gd name="connsiteY115" fmla="*/ 638820 h 968659"/>
              <a:gd name="connsiteX116" fmla="*/ 249555 w 871134"/>
              <a:gd name="connsiteY116" fmla="*/ 633105 h 968659"/>
              <a:gd name="connsiteX117" fmla="*/ 260985 w 871134"/>
              <a:gd name="connsiteY117" fmla="*/ 625485 h 968659"/>
              <a:gd name="connsiteX118" fmla="*/ 274320 w 871134"/>
              <a:gd name="connsiteY118" fmla="*/ 617865 h 968659"/>
              <a:gd name="connsiteX119" fmla="*/ 280035 w 871134"/>
              <a:gd name="connsiteY119" fmla="*/ 615960 h 968659"/>
              <a:gd name="connsiteX120" fmla="*/ 297180 w 871134"/>
              <a:gd name="connsiteY120" fmla="*/ 610245 h 968659"/>
              <a:gd name="connsiteX121" fmla="*/ 333375 w 871134"/>
              <a:gd name="connsiteY121" fmla="*/ 612150 h 968659"/>
              <a:gd name="connsiteX122" fmla="*/ 340995 w 871134"/>
              <a:gd name="connsiteY122" fmla="*/ 614055 h 968659"/>
              <a:gd name="connsiteX123" fmla="*/ 358140 w 871134"/>
              <a:gd name="connsiteY123" fmla="*/ 617865 h 968659"/>
              <a:gd name="connsiteX124" fmla="*/ 392430 w 871134"/>
              <a:gd name="connsiteY124" fmla="*/ 621675 h 968659"/>
              <a:gd name="connsiteX125" fmla="*/ 405765 w 871134"/>
              <a:gd name="connsiteY125" fmla="*/ 625485 h 968659"/>
              <a:gd name="connsiteX126" fmla="*/ 426720 w 871134"/>
              <a:gd name="connsiteY126" fmla="*/ 629295 h 968659"/>
              <a:gd name="connsiteX127" fmla="*/ 432435 w 871134"/>
              <a:gd name="connsiteY127" fmla="*/ 631200 h 968659"/>
              <a:gd name="connsiteX128" fmla="*/ 436245 w 871134"/>
              <a:gd name="connsiteY128" fmla="*/ 625485 h 968659"/>
              <a:gd name="connsiteX129" fmla="*/ 422910 w 871134"/>
              <a:gd name="connsiteY129" fmla="*/ 612150 h 968659"/>
              <a:gd name="connsiteX130" fmla="*/ 415290 w 871134"/>
              <a:gd name="connsiteY130" fmla="*/ 608340 h 968659"/>
              <a:gd name="connsiteX131" fmla="*/ 403860 w 871134"/>
              <a:gd name="connsiteY131" fmla="*/ 604530 h 968659"/>
              <a:gd name="connsiteX132" fmla="*/ 386715 w 871134"/>
              <a:gd name="connsiteY132" fmla="*/ 596910 h 968659"/>
              <a:gd name="connsiteX133" fmla="*/ 365760 w 871134"/>
              <a:gd name="connsiteY133" fmla="*/ 589290 h 968659"/>
              <a:gd name="connsiteX134" fmla="*/ 360045 w 871134"/>
              <a:gd name="connsiteY134" fmla="*/ 585480 h 968659"/>
              <a:gd name="connsiteX135" fmla="*/ 358140 w 871134"/>
              <a:gd name="connsiteY135" fmla="*/ 579765 h 968659"/>
              <a:gd name="connsiteX136" fmla="*/ 352425 w 871134"/>
              <a:gd name="connsiteY136" fmla="*/ 577860 h 968659"/>
              <a:gd name="connsiteX137" fmla="*/ 346710 w 871134"/>
              <a:gd name="connsiteY137" fmla="*/ 574050 h 968659"/>
              <a:gd name="connsiteX138" fmla="*/ 333375 w 871134"/>
              <a:gd name="connsiteY138" fmla="*/ 570240 h 968659"/>
              <a:gd name="connsiteX139" fmla="*/ 255270 w 871134"/>
              <a:gd name="connsiteY139" fmla="*/ 568335 h 968659"/>
              <a:gd name="connsiteX140" fmla="*/ 247650 w 871134"/>
              <a:gd name="connsiteY140" fmla="*/ 566430 h 968659"/>
              <a:gd name="connsiteX141" fmla="*/ 236220 w 871134"/>
              <a:gd name="connsiteY141" fmla="*/ 564525 h 968659"/>
              <a:gd name="connsiteX142" fmla="*/ 230505 w 871134"/>
              <a:gd name="connsiteY142" fmla="*/ 562620 h 968659"/>
              <a:gd name="connsiteX143" fmla="*/ 220980 w 871134"/>
              <a:gd name="connsiteY143" fmla="*/ 560715 h 968659"/>
              <a:gd name="connsiteX144" fmla="*/ 203835 w 871134"/>
              <a:gd name="connsiteY144" fmla="*/ 556905 h 968659"/>
              <a:gd name="connsiteX145" fmla="*/ 209550 w 871134"/>
              <a:gd name="connsiteY145" fmla="*/ 553095 h 968659"/>
              <a:gd name="connsiteX146" fmla="*/ 238125 w 871134"/>
              <a:gd name="connsiteY146" fmla="*/ 549285 h 968659"/>
              <a:gd name="connsiteX147" fmla="*/ 240030 w 871134"/>
              <a:gd name="connsiteY147" fmla="*/ 543570 h 968659"/>
              <a:gd name="connsiteX148" fmla="*/ 236220 w 871134"/>
              <a:gd name="connsiteY148" fmla="*/ 534045 h 968659"/>
              <a:gd name="connsiteX149" fmla="*/ 234315 w 871134"/>
              <a:gd name="connsiteY149" fmla="*/ 528330 h 968659"/>
              <a:gd name="connsiteX150" fmla="*/ 251460 w 871134"/>
              <a:gd name="connsiteY150" fmla="*/ 530235 h 968659"/>
              <a:gd name="connsiteX151" fmla="*/ 262890 w 871134"/>
              <a:gd name="connsiteY151" fmla="*/ 537855 h 968659"/>
              <a:gd name="connsiteX152" fmla="*/ 272415 w 871134"/>
              <a:gd name="connsiteY152" fmla="*/ 545475 h 968659"/>
              <a:gd name="connsiteX153" fmla="*/ 291465 w 871134"/>
              <a:gd name="connsiteY153" fmla="*/ 558810 h 968659"/>
              <a:gd name="connsiteX154" fmla="*/ 302895 w 871134"/>
              <a:gd name="connsiteY154" fmla="*/ 562620 h 968659"/>
              <a:gd name="connsiteX155" fmla="*/ 323850 w 871134"/>
              <a:gd name="connsiteY155" fmla="*/ 566430 h 968659"/>
              <a:gd name="connsiteX156" fmla="*/ 369570 w 871134"/>
              <a:gd name="connsiteY156" fmla="*/ 564525 h 968659"/>
              <a:gd name="connsiteX157" fmla="*/ 367665 w 871134"/>
              <a:gd name="connsiteY157" fmla="*/ 516900 h 968659"/>
              <a:gd name="connsiteX158" fmla="*/ 361950 w 871134"/>
              <a:gd name="connsiteY158" fmla="*/ 503565 h 968659"/>
              <a:gd name="connsiteX159" fmla="*/ 360045 w 871134"/>
              <a:gd name="connsiteY159" fmla="*/ 497850 h 968659"/>
              <a:gd name="connsiteX160" fmla="*/ 354330 w 871134"/>
              <a:gd name="connsiteY160" fmla="*/ 494040 h 968659"/>
              <a:gd name="connsiteX161" fmla="*/ 348615 w 871134"/>
              <a:gd name="connsiteY161" fmla="*/ 488325 h 968659"/>
              <a:gd name="connsiteX162" fmla="*/ 340995 w 871134"/>
              <a:gd name="connsiteY162" fmla="*/ 484515 h 968659"/>
              <a:gd name="connsiteX163" fmla="*/ 331470 w 871134"/>
              <a:gd name="connsiteY163" fmla="*/ 478800 h 968659"/>
              <a:gd name="connsiteX164" fmla="*/ 320040 w 871134"/>
              <a:gd name="connsiteY164" fmla="*/ 469275 h 968659"/>
              <a:gd name="connsiteX165" fmla="*/ 299085 w 871134"/>
              <a:gd name="connsiteY165" fmla="*/ 467370 h 968659"/>
              <a:gd name="connsiteX166" fmla="*/ 262890 w 871134"/>
              <a:gd name="connsiteY166" fmla="*/ 469275 h 968659"/>
              <a:gd name="connsiteX167" fmla="*/ 249555 w 871134"/>
              <a:gd name="connsiteY167" fmla="*/ 474990 h 968659"/>
              <a:gd name="connsiteX168" fmla="*/ 238125 w 871134"/>
              <a:gd name="connsiteY168" fmla="*/ 476895 h 968659"/>
              <a:gd name="connsiteX169" fmla="*/ 224790 w 871134"/>
              <a:gd name="connsiteY169" fmla="*/ 486420 h 968659"/>
              <a:gd name="connsiteX170" fmla="*/ 228600 w 871134"/>
              <a:gd name="connsiteY170" fmla="*/ 476895 h 968659"/>
              <a:gd name="connsiteX171" fmla="*/ 234315 w 871134"/>
              <a:gd name="connsiteY171" fmla="*/ 473085 h 968659"/>
              <a:gd name="connsiteX172" fmla="*/ 247650 w 871134"/>
              <a:gd name="connsiteY172" fmla="*/ 467370 h 968659"/>
              <a:gd name="connsiteX173" fmla="*/ 255270 w 871134"/>
              <a:gd name="connsiteY173" fmla="*/ 461655 h 968659"/>
              <a:gd name="connsiteX174" fmla="*/ 264795 w 871134"/>
              <a:gd name="connsiteY174" fmla="*/ 459750 h 968659"/>
              <a:gd name="connsiteX175" fmla="*/ 287655 w 871134"/>
              <a:gd name="connsiteY175" fmla="*/ 454035 h 968659"/>
              <a:gd name="connsiteX176" fmla="*/ 335280 w 871134"/>
              <a:gd name="connsiteY176" fmla="*/ 455940 h 968659"/>
              <a:gd name="connsiteX177" fmla="*/ 344805 w 871134"/>
              <a:gd name="connsiteY177" fmla="*/ 463560 h 968659"/>
              <a:gd name="connsiteX178" fmla="*/ 356235 w 871134"/>
              <a:gd name="connsiteY178" fmla="*/ 473085 h 968659"/>
              <a:gd name="connsiteX179" fmla="*/ 361950 w 871134"/>
              <a:gd name="connsiteY179" fmla="*/ 480705 h 968659"/>
              <a:gd name="connsiteX180" fmla="*/ 373380 w 871134"/>
              <a:gd name="connsiteY180" fmla="*/ 490230 h 968659"/>
              <a:gd name="connsiteX181" fmla="*/ 382905 w 871134"/>
              <a:gd name="connsiteY181" fmla="*/ 497850 h 968659"/>
              <a:gd name="connsiteX182" fmla="*/ 386715 w 871134"/>
              <a:gd name="connsiteY182" fmla="*/ 503565 h 968659"/>
              <a:gd name="connsiteX183" fmla="*/ 398145 w 871134"/>
              <a:gd name="connsiteY183" fmla="*/ 513090 h 968659"/>
              <a:gd name="connsiteX184" fmla="*/ 401955 w 871134"/>
              <a:gd name="connsiteY184" fmla="*/ 520710 h 968659"/>
              <a:gd name="connsiteX185" fmla="*/ 411480 w 871134"/>
              <a:gd name="connsiteY185" fmla="*/ 532140 h 968659"/>
              <a:gd name="connsiteX186" fmla="*/ 415290 w 871134"/>
              <a:gd name="connsiteY186" fmla="*/ 543570 h 968659"/>
              <a:gd name="connsiteX187" fmla="*/ 421005 w 871134"/>
              <a:gd name="connsiteY187" fmla="*/ 558810 h 968659"/>
              <a:gd name="connsiteX188" fmla="*/ 426720 w 871134"/>
              <a:gd name="connsiteY188" fmla="*/ 562620 h 968659"/>
              <a:gd name="connsiteX189" fmla="*/ 430530 w 871134"/>
              <a:gd name="connsiteY189" fmla="*/ 568335 h 968659"/>
              <a:gd name="connsiteX190" fmla="*/ 451485 w 871134"/>
              <a:gd name="connsiteY190" fmla="*/ 560715 h 968659"/>
              <a:gd name="connsiteX191" fmla="*/ 453390 w 871134"/>
              <a:gd name="connsiteY191" fmla="*/ 555000 h 968659"/>
              <a:gd name="connsiteX192" fmla="*/ 447675 w 871134"/>
              <a:gd name="connsiteY192" fmla="*/ 539760 h 968659"/>
              <a:gd name="connsiteX193" fmla="*/ 445770 w 871134"/>
              <a:gd name="connsiteY193" fmla="*/ 532140 h 968659"/>
              <a:gd name="connsiteX194" fmla="*/ 443865 w 871134"/>
              <a:gd name="connsiteY194" fmla="*/ 526425 h 968659"/>
              <a:gd name="connsiteX195" fmla="*/ 441960 w 871134"/>
              <a:gd name="connsiteY195" fmla="*/ 518805 h 968659"/>
              <a:gd name="connsiteX196" fmla="*/ 434340 w 871134"/>
              <a:gd name="connsiteY196" fmla="*/ 507375 h 968659"/>
              <a:gd name="connsiteX197" fmla="*/ 430530 w 871134"/>
              <a:gd name="connsiteY197" fmla="*/ 497850 h 968659"/>
              <a:gd name="connsiteX198" fmla="*/ 428625 w 871134"/>
              <a:gd name="connsiteY198" fmla="*/ 492135 h 968659"/>
              <a:gd name="connsiteX199" fmla="*/ 424815 w 871134"/>
              <a:gd name="connsiteY199" fmla="*/ 484515 h 968659"/>
              <a:gd name="connsiteX200" fmla="*/ 421005 w 871134"/>
              <a:gd name="connsiteY200" fmla="*/ 473085 h 968659"/>
              <a:gd name="connsiteX201" fmla="*/ 411480 w 871134"/>
              <a:gd name="connsiteY201" fmla="*/ 455940 h 968659"/>
              <a:gd name="connsiteX202" fmla="*/ 405765 w 871134"/>
              <a:gd name="connsiteY202" fmla="*/ 454035 h 968659"/>
              <a:gd name="connsiteX203" fmla="*/ 401955 w 871134"/>
              <a:gd name="connsiteY203" fmla="*/ 448320 h 968659"/>
              <a:gd name="connsiteX204" fmla="*/ 384810 w 871134"/>
              <a:gd name="connsiteY204" fmla="*/ 440700 h 968659"/>
              <a:gd name="connsiteX205" fmla="*/ 379095 w 871134"/>
              <a:gd name="connsiteY205" fmla="*/ 438795 h 968659"/>
              <a:gd name="connsiteX206" fmla="*/ 373380 w 871134"/>
              <a:gd name="connsiteY206" fmla="*/ 436890 h 968659"/>
              <a:gd name="connsiteX207" fmla="*/ 354330 w 871134"/>
              <a:gd name="connsiteY207" fmla="*/ 433080 h 968659"/>
              <a:gd name="connsiteX208" fmla="*/ 346710 w 871134"/>
              <a:gd name="connsiteY208" fmla="*/ 429270 h 968659"/>
              <a:gd name="connsiteX209" fmla="*/ 331470 w 871134"/>
              <a:gd name="connsiteY209" fmla="*/ 421650 h 968659"/>
              <a:gd name="connsiteX210" fmla="*/ 325755 w 871134"/>
              <a:gd name="connsiteY210" fmla="*/ 410220 h 968659"/>
              <a:gd name="connsiteX211" fmla="*/ 320040 w 871134"/>
              <a:gd name="connsiteY211" fmla="*/ 406410 h 968659"/>
              <a:gd name="connsiteX212" fmla="*/ 310515 w 871134"/>
              <a:gd name="connsiteY212" fmla="*/ 396885 h 968659"/>
              <a:gd name="connsiteX213" fmla="*/ 302895 w 871134"/>
              <a:gd name="connsiteY213" fmla="*/ 385455 h 968659"/>
              <a:gd name="connsiteX214" fmla="*/ 285750 w 871134"/>
              <a:gd name="connsiteY214" fmla="*/ 372120 h 968659"/>
              <a:gd name="connsiteX215" fmla="*/ 280035 w 871134"/>
              <a:gd name="connsiteY215" fmla="*/ 370215 h 968659"/>
              <a:gd name="connsiteX216" fmla="*/ 260985 w 871134"/>
              <a:gd name="connsiteY216" fmla="*/ 366405 h 968659"/>
              <a:gd name="connsiteX217" fmla="*/ 255270 w 871134"/>
              <a:gd name="connsiteY217" fmla="*/ 364500 h 968659"/>
              <a:gd name="connsiteX218" fmla="*/ 240030 w 871134"/>
              <a:gd name="connsiteY218" fmla="*/ 356880 h 968659"/>
              <a:gd name="connsiteX219" fmla="*/ 234315 w 871134"/>
              <a:gd name="connsiteY219" fmla="*/ 353070 h 968659"/>
              <a:gd name="connsiteX220" fmla="*/ 226695 w 871134"/>
              <a:gd name="connsiteY220" fmla="*/ 351165 h 968659"/>
              <a:gd name="connsiteX221" fmla="*/ 266700 w 871134"/>
              <a:gd name="connsiteY221" fmla="*/ 347355 h 968659"/>
              <a:gd name="connsiteX222" fmla="*/ 272415 w 871134"/>
              <a:gd name="connsiteY222" fmla="*/ 351165 h 968659"/>
              <a:gd name="connsiteX223" fmla="*/ 280035 w 871134"/>
              <a:gd name="connsiteY223" fmla="*/ 353070 h 968659"/>
              <a:gd name="connsiteX224" fmla="*/ 291465 w 871134"/>
              <a:gd name="connsiteY224" fmla="*/ 356880 h 968659"/>
              <a:gd name="connsiteX225" fmla="*/ 297180 w 871134"/>
              <a:gd name="connsiteY225" fmla="*/ 362595 h 968659"/>
              <a:gd name="connsiteX226" fmla="*/ 302895 w 871134"/>
              <a:gd name="connsiteY226" fmla="*/ 364500 h 968659"/>
              <a:gd name="connsiteX227" fmla="*/ 308610 w 871134"/>
              <a:gd name="connsiteY227" fmla="*/ 368310 h 968659"/>
              <a:gd name="connsiteX228" fmla="*/ 325755 w 871134"/>
              <a:gd name="connsiteY228" fmla="*/ 375930 h 968659"/>
              <a:gd name="connsiteX229" fmla="*/ 331470 w 871134"/>
              <a:gd name="connsiteY229" fmla="*/ 379740 h 968659"/>
              <a:gd name="connsiteX230" fmla="*/ 344805 w 871134"/>
              <a:gd name="connsiteY230" fmla="*/ 383550 h 968659"/>
              <a:gd name="connsiteX231" fmla="*/ 350520 w 871134"/>
              <a:gd name="connsiteY231" fmla="*/ 385455 h 968659"/>
              <a:gd name="connsiteX232" fmla="*/ 379095 w 871134"/>
              <a:gd name="connsiteY232" fmla="*/ 389265 h 968659"/>
              <a:gd name="connsiteX233" fmla="*/ 396240 w 871134"/>
              <a:gd name="connsiteY233" fmla="*/ 387360 h 968659"/>
              <a:gd name="connsiteX234" fmla="*/ 392430 w 871134"/>
              <a:gd name="connsiteY234" fmla="*/ 381645 h 968659"/>
              <a:gd name="connsiteX235" fmla="*/ 382905 w 871134"/>
              <a:gd name="connsiteY235" fmla="*/ 375930 h 968659"/>
              <a:gd name="connsiteX236" fmla="*/ 369570 w 871134"/>
              <a:gd name="connsiteY236" fmla="*/ 366405 h 968659"/>
              <a:gd name="connsiteX237" fmla="*/ 363855 w 871134"/>
              <a:gd name="connsiteY237" fmla="*/ 364500 h 968659"/>
              <a:gd name="connsiteX238" fmla="*/ 356235 w 871134"/>
              <a:gd name="connsiteY238" fmla="*/ 358785 h 968659"/>
              <a:gd name="connsiteX239" fmla="*/ 344805 w 871134"/>
              <a:gd name="connsiteY239" fmla="*/ 349260 h 968659"/>
              <a:gd name="connsiteX240" fmla="*/ 335280 w 871134"/>
              <a:gd name="connsiteY240" fmla="*/ 345450 h 968659"/>
              <a:gd name="connsiteX241" fmla="*/ 316230 w 871134"/>
              <a:gd name="connsiteY241" fmla="*/ 334020 h 968659"/>
              <a:gd name="connsiteX242" fmla="*/ 310515 w 871134"/>
              <a:gd name="connsiteY242" fmla="*/ 322590 h 968659"/>
              <a:gd name="connsiteX243" fmla="*/ 302895 w 871134"/>
              <a:gd name="connsiteY243" fmla="*/ 307350 h 968659"/>
              <a:gd name="connsiteX244" fmla="*/ 299085 w 871134"/>
              <a:gd name="connsiteY244" fmla="*/ 297825 h 968659"/>
              <a:gd name="connsiteX245" fmla="*/ 289560 w 871134"/>
              <a:gd name="connsiteY245" fmla="*/ 288300 h 968659"/>
              <a:gd name="connsiteX246" fmla="*/ 283845 w 871134"/>
              <a:gd name="connsiteY246" fmla="*/ 280680 h 968659"/>
              <a:gd name="connsiteX247" fmla="*/ 274320 w 871134"/>
              <a:gd name="connsiteY247" fmla="*/ 265440 h 968659"/>
              <a:gd name="connsiteX248" fmla="*/ 270510 w 871134"/>
              <a:gd name="connsiteY248" fmla="*/ 259725 h 968659"/>
              <a:gd name="connsiteX249" fmla="*/ 266700 w 871134"/>
              <a:gd name="connsiteY249" fmla="*/ 252105 h 968659"/>
              <a:gd name="connsiteX250" fmla="*/ 260985 w 871134"/>
              <a:gd name="connsiteY250" fmla="*/ 244485 h 968659"/>
              <a:gd name="connsiteX251" fmla="*/ 259080 w 871134"/>
              <a:gd name="connsiteY251" fmla="*/ 238770 h 968659"/>
              <a:gd name="connsiteX252" fmla="*/ 255270 w 871134"/>
              <a:gd name="connsiteY252" fmla="*/ 231150 h 968659"/>
              <a:gd name="connsiteX253" fmla="*/ 249555 w 871134"/>
              <a:gd name="connsiteY253" fmla="*/ 217815 h 968659"/>
              <a:gd name="connsiteX254" fmla="*/ 241935 w 871134"/>
              <a:gd name="connsiteY254" fmla="*/ 198765 h 968659"/>
              <a:gd name="connsiteX255" fmla="*/ 240030 w 871134"/>
              <a:gd name="connsiteY255" fmla="*/ 191145 h 968659"/>
              <a:gd name="connsiteX256" fmla="*/ 236220 w 871134"/>
              <a:gd name="connsiteY256" fmla="*/ 183525 h 968659"/>
              <a:gd name="connsiteX257" fmla="*/ 232410 w 871134"/>
              <a:gd name="connsiteY257" fmla="*/ 174000 h 968659"/>
              <a:gd name="connsiteX258" fmla="*/ 228600 w 871134"/>
              <a:gd name="connsiteY258" fmla="*/ 168285 h 968659"/>
              <a:gd name="connsiteX259" fmla="*/ 220980 w 871134"/>
              <a:gd name="connsiteY259" fmla="*/ 154950 h 968659"/>
              <a:gd name="connsiteX260" fmla="*/ 215265 w 871134"/>
              <a:gd name="connsiteY260" fmla="*/ 151140 h 968659"/>
              <a:gd name="connsiteX261" fmla="*/ 203835 w 871134"/>
              <a:gd name="connsiteY261" fmla="*/ 137805 h 968659"/>
              <a:gd name="connsiteX262" fmla="*/ 200025 w 871134"/>
              <a:gd name="connsiteY262" fmla="*/ 130185 h 968659"/>
              <a:gd name="connsiteX263" fmla="*/ 194310 w 871134"/>
              <a:gd name="connsiteY263" fmla="*/ 124470 h 968659"/>
              <a:gd name="connsiteX264" fmla="*/ 186690 w 871134"/>
              <a:gd name="connsiteY264" fmla="*/ 109230 h 968659"/>
              <a:gd name="connsiteX265" fmla="*/ 177165 w 871134"/>
              <a:gd name="connsiteY265" fmla="*/ 101610 h 968659"/>
              <a:gd name="connsiteX266" fmla="*/ 114300 w 871134"/>
              <a:gd name="connsiteY266" fmla="*/ 99705 h 968659"/>
              <a:gd name="connsiteX267" fmla="*/ 156210 w 871134"/>
              <a:gd name="connsiteY267" fmla="*/ 95895 h 968659"/>
              <a:gd name="connsiteX268" fmla="*/ 163830 w 871134"/>
              <a:gd name="connsiteY268" fmla="*/ 92085 h 968659"/>
              <a:gd name="connsiteX269" fmla="*/ 167640 w 871134"/>
              <a:gd name="connsiteY269" fmla="*/ 86370 h 968659"/>
              <a:gd name="connsiteX270" fmla="*/ 163830 w 871134"/>
              <a:gd name="connsiteY270" fmla="*/ 61605 h 968659"/>
              <a:gd name="connsiteX271" fmla="*/ 158115 w 871134"/>
              <a:gd name="connsiteY271" fmla="*/ 53985 h 968659"/>
              <a:gd name="connsiteX272" fmla="*/ 150495 w 871134"/>
              <a:gd name="connsiteY272" fmla="*/ 38745 h 968659"/>
              <a:gd name="connsiteX273" fmla="*/ 137160 w 871134"/>
              <a:gd name="connsiteY273" fmla="*/ 21600 h 968659"/>
              <a:gd name="connsiteX274" fmla="*/ 129540 w 871134"/>
              <a:gd name="connsiteY274" fmla="*/ 17790 h 968659"/>
              <a:gd name="connsiteX275" fmla="*/ 123825 w 871134"/>
              <a:gd name="connsiteY275" fmla="*/ 13980 h 968659"/>
              <a:gd name="connsiteX276" fmla="*/ 116205 w 871134"/>
              <a:gd name="connsiteY276" fmla="*/ 10170 h 968659"/>
              <a:gd name="connsiteX277" fmla="*/ 104775 w 871134"/>
              <a:gd name="connsiteY277" fmla="*/ 2550 h 968659"/>
              <a:gd name="connsiteX278" fmla="*/ 116205 w 871134"/>
              <a:gd name="connsiteY278" fmla="*/ 17790 h 968659"/>
              <a:gd name="connsiteX279" fmla="*/ 121920 w 871134"/>
              <a:gd name="connsiteY279" fmla="*/ 29220 h 968659"/>
              <a:gd name="connsiteX280" fmla="*/ 133350 w 871134"/>
              <a:gd name="connsiteY280" fmla="*/ 40650 h 968659"/>
              <a:gd name="connsiteX281" fmla="*/ 152400 w 871134"/>
              <a:gd name="connsiteY281" fmla="*/ 46365 h 968659"/>
              <a:gd name="connsiteX282" fmla="*/ 182880 w 871134"/>
              <a:gd name="connsiteY282" fmla="*/ 44460 h 968659"/>
              <a:gd name="connsiteX283" fmla="*/ 186690 w 871134"/>
              <a:gd name="connsiteY283" fmla="*/ 36840 h 968659"/>
              <a:gd name="connsiteX284" fmla="*/ 192405 w 871134"/>
              <a:gd name="connsiteY284" fmla="*/ 33030 h 968659"/>
              <a:gd name="connsiteX285" fmla="*/ 196215 w 871134"/>
              <a:gd name="connsiteY285" fmla="*/ 25410 h 968659"/>
              <a:gd name="connsiteX286" fmla="*/ 201930 w 871134"/>
              <a:gd name="connsiteY286" fmla="*/ 17790 h 968659"/>
              <a:gd name="connsiteX287" fmla="*/ 207645 w 871134"/>
              <a:gd name="connsiteY287" fmla="*/ 4455 h 968659"/>
              <a:gd name="connsiteX288" fmla="*/ 205740 w 871134"/>
              <a:gd name="connsiteY288" fmla="*/ 15885 h 968659"/>
              <a:gd name="connsiteX289" fmla="*/ 201930 w 871134"/>
              <a:gd name="connsiteY289" fmla="*/ 21600 h 968659"/>
              <a:gd name="connsiteX290" fmla="*/ 200025 w 871134"/>
              <a:gd name="connsiteY290" fmla="*/ 31125 h 968659"/>
              <a:gd name="connsiteX291" fmla="*/ 196215 w 871134"/>
              <a:gd name="connsiteY291" fmla="*/ 36840 h 968659"/>
              <a:gd name="connsiteX292" fmla="*/ 190500 w 871134"/>
              <a:gd name="connsiteY292" fmla="*/ 50175 h 968659"/>
              <a:gd name="connsiteX293" fmla="*/ 180975 w 871134"/>
              <a:gd name="connsiteY293" fmla="*/ 59700 h 968659"/>
              <a:gd name="connsiteX294" fmla="*/ 177165 w 871134"/>
              <a:gd name="connsiteY294" fmla="*/ 65415 h 968659"/>
              <a:gd name="connsiteX295" fmla="*/ 179070 w 871134"/>
              <a:gd name="connsiteY295" fmla="*/ 82560 h 968659"/>
              <a:gd name="connsiteX296" fmla="*/ 245745 w 871134"/>
              <a:gd name="connsiteY296" fmla="*/ 78750 h 968659"/>
              <a:gd name="connsiteX297" fmla="*/ 249555 w 871134"/>
              <a:gd name="connsiteY297" fmla="*/ 73035 h 968659"/>
              <a:gd name="connsiteX298" fmla="*/ 262890 w 871134"/>
              <a:gd name="connsiteY298" fmla="*/ 67320 h 968659"/>
              <a:gd name="connsiteX299" fmla="*/ 278130 w 871134"/>
              <a:gd name="connsiteY299" fmla="*/ 69225 h 968659"/>
              <a:gd name="connsiteX300" fmla="*/ 270510 w 871134"/>
              <a:gd name="connsiteY300" fmla="*/ 73035 h 968659"/>
              <a:gd name="connsiteX301" fmla="*/ 241935 w 871134"/>
              <a:gd name="connsiteY301" fmla="*/ 84465 h 968659"/>
              <a:gd name="connsiteX302" fmla="*/ 230505 w 871134"/>
              <a:gd name="connsiteY302" fmla="*/ 88275 h 968659"/>
              <a:gd name="connsiteX303" fmla="*/ 215265 w 871134"/>
              <a:gd name="connsiteY303" fmla="*/ 101610 h 968659"/>
              <a:gd name="connsiteX304" fmla="*/ 217170 w 871134"/>
              <a:gd name="connsiteY304" fmla="*/ 113040 h 968659"/>
              <a:gd name="connsiteX305" fmla="*/ 222885 w 871134"/>
              <a:gd name="connsiteY305" fmla="*/ 126375 h 968659"/>
              <a:gd name="connsiteX306" fmla="*/ 228600 w 871134"/>
              <a:gd name="connsiteY306" fmla="*/ 132090 h 968659"/>
              <a:gd name="connsiteX307" fmla="*/ 232410 w 871134"/>
              <a:gd name="connsiteY307" fmla="*/ 139710 h 968659"/>
              <a:gd name="connsiteX308" fmla="*/ 240030 w 871134"/>
              <a:gd name="connsiteY308" fmla="*/ 151140 h 968659"/>
              <a:gd name="connsiteX309" fmla="*/ 247650 w 871134"/>
              <a:gd name="connsiteY309" fmla="*/ 166380 h 968659"/>
              <a:gd name="connsiteX310" fmla="*/ 251460 w 871134"/>
              <a:gd name="connsiteY310" fmla="*/ 172095 h 968659"/>
              <a:gd name="connsiteX311" fmla="*/ 260985 w 871134"/>
              <a:gd name="connsiteY311" fmla="*/ 191145 h 968659"/>
              <a:gd name="connsiteX312" fmla="*/ 262890 w 871134"/>
              <a:gd name="connsiteY312" fmla="*/ 198765 h 968659"/>
              <a:gd name="connsiteX313" fmla="*/ 266700 w 871134"/>
              <a:gd name="connsiteY313" fmla="*/ 214005 h 968659"/>
              <a:gd name="connsiteX314" fmla="*/ 274320 w 871134"/>
              <a:gd name="connsiteY314" fmla="*/ 225435 h 968659"/>
              <a:gd name="connsiteX315" fmla="*/ 280035 w 871134"/>
              <a:gd name="connsiteY315" fmla="*/ 236865 h 968659"/>
              <a:gd name="connsiteX316" fmla="*/ 291465 w 871134"/>
              <a:gd name="connsiteY316" fmla="*/ 255915 h 968659"/>
              <a:gd name="connsiteX317" fmla="*/ 297180 w 871134"/>
              <a:gd name="connsiteY317" fmla="*/ 259725 h 968659"/>
              <a:gd name="connsiteX318" fmla="*/ 302895 w 871134"/>
              <a:gd name="connsiteY318" fmla="*/ 267345 h 968659"/>
              <a:gd name="connsiteX319" fmla="*/ 306705 w 871134"/>
              <a:gd name="connsiteY319" fmla="*/ 273060 h 968659"/>
              <a:gd name="connsiteX320" fmla="*/ 312420 w 871134"/>
              <a:gd name="connsiteY320" fmla="*/ 274965 h 968659"/>
              <a:gd name="connsiteX321" fmla="*/ 314325 w 871134"/>
              <a:gd name="connsiteY321" fmla="*/ 280680 h 968659"/>
              <a:gd name="connsiteX322" fmla="*/ 318135 w 871134"/>
              <a:gd name="connsiteY322" fmla="*/ 286395 h 968659"/>
              <a:gd name="connsiteX323" fmla="*/ 331470 w 871134"/>
              <a:gd name="connsiteY323" fmla="*/ 303540 h 968659"/>
              <a:gd name="connsiteX324" fmla="*/ 340995 w 871134"/>
              <a:gd name="connsiteY324" fmla="*/ 314970 h 968659"/>
              <a:gd name="connsiteX325" fmla="*/ 346710 w 871134"/>
              <a:gd name="connsiteY325" fmla="*/ 318780 h 968659"/>
              <a:gd name="connsiteX326" fmla="*/ 358140 w 871134"/>
              <a:gd name="connsiteY326" fmla="*/ 328305 h 968659"/>
              <a:gd name="connsiteX327" fmla="*/ 365760 w 871134"/>
              <a:gd name="connsiteY327" fmla="*/ 330210 h 968659"/>
              <a:gd name="connsiteX328" fmla="*/ 379095 w 871134"/>
              <a:gd name="connsiteY328" fmla="*/ 337830 h 968659"/>
              <a:gd name="connsiteX329" fmla="*/ 384810 w 871134"/>
              <a:gd name="connsiteY329" fmla="*/ 339735 h 968659"/>
              <a:gd name="connsiteX330" fmla="*/ 390525 w 871134"/>
              <a:gd name="connsiteY330" fmla="*/ 337830 h 968659"/>
              <a:gd name="connsiteX331" fmla="*/ 392430 w 871134"/>
              <a:gd name="connsiteY331" fmla="*/ 330210 h 968659"/>
              <a:gd name="connsiteX332" fmla="*/ 390525 w 871134"/>
              <a:gd name="connsiteY332" fmla="*/ 295920 h 968659"/>
              <a:gd name="connsiteX333" fmla="*/ 381000 w 871134"/>
              <a:gd name="connsiteY333" fmla="*/ 259725 h 968659"/>
              <a:gd name="connsiteX334" fmla="*/ 379095 w 871134"/>
              <a:gd name="connsiteY334" fmla="*/ 254010 h 968659"/>
              <a:gd name="connsiteX335" fmla="*/ 377190 w 871134"/>
              <a:gd name="connsiteY335" fmla="*/ 248295 h 968659"/>
              <a:gd name="connsiteX336" fmla="*/ 369570 w 871134"/>
              <a:gd name="connsiteY336" fmla="*/ 233055 h 968659"/>
              <a:gd name="connsiteX337" fmla="*/ 365760 w 871134"/>
              <a:gd name="connsiteY337" fmla="*/ 217815 h 968659"/>
              <a:gd name="connsiteX338" fmla="*/ 358140 w 871134"/>
              <a:gd name="connsiteY338" fmla="*/ 200670 h 968659"/>
              <a:gd name="connsiteX339" fmla="*/ 348615 w 871134"/>
              <a:gd name="connsiteY339" fmla="*/ 175905 h 968659"/>
              <a:gd name="connsiteX340" fmla="*/ 350520 w 871134"/>
              <a:gd name="connsiteY340" fmla="*/ 124470 h 968659"/>
              <a:gd name="connsiteX341" fmla="*/ 352425 w 871134"/>
              <a:gd name="connsiteY341" fmla="*/ 118755 h 968659"/>
              <a:gd name="connsiteX342" fmla="*/ 354330 w 871134"/>
              <a:gd name="connsiteY342" fmla="*/ 107325 h 968659"/>
              <a:gd name="connsiteX343" fmla="*/ 356235 w 871134"/>
              <a:gd name="connsiteY343" fmla="*/ 101610 h 968659"/>
              <a:gd name="connsiteX344" fmla="*/ 358140 w 871134"/>
              <a:gd name="connsiteY344" fmla="*/ 92085 h 968659"/>
              <a:gd name="connsiteX345" fmla="*/ 358140 w 871134"/>
              <a:gd name="connsiteY345" fmla="*/ 38745 h 968659"/>
              <a:gd name="connsiteX346" fmla="*/ 346710 w 871134"/>
              <a:gd name="connsiteY346" fmla="*/ 33030 h 968659"/>
              <a:gd name="connsiteX347" fmla="*/ 331470 w 871134"/>
              <a:gd name="connsiteY347" fmla="*/ 23505 h 968659"/>
              <a:gd name="connsiteX348" fmla="*/ 323850 w 871134"/>
              <a:gd name="connsiteY348" fmla="*/ 21600 h 968659"/>
              <a:gd name="connsiteX349" fmla="*/ 318135 w 871134"/>
              <a:gd name="connsiteY349" fmla="*/ 19695 h 968659"/>
              <a:gd name="connsiteX350" fmla="*/ 310515 w 871134"/>
              <a:gd name="connsiteY350" fmla="*/ 17790 h 968659"/>
              <a:gd name="connsiteX351" fmla="*/ 304800 w 871134"/>
              <a:gd name="connsiteY351" fmla="*/ 15885 h 968659"/>
              <a:gd name="connsiteX352" fmla="*/ 291465 w 871134"/>
              <a:gd name="connsiteY352" fmla="*/ 13980 h 968659"/>
              <a:gd name="connsiteX353" fmla="*/ 283845 w 871134"/>
              <a:gd name="connsiteY353" fmla="*/ 12075 h 968659"/>
              <a:gd name="connsiteX354" fmla="*/ 270510 w 871134"/>
              <a:gd name="connsiteY354" fmla="*/ 10170 h 968659"/>
              <a:gd name="connsiteX355" fmla="*/ 259080 w 871134"/>
              <a:gd name="connsiteY355" fmla="*/ 6360 h 968659"/>
              <a:gd name="connsiteX356" fmla="*/ 300990 w 871134"/>
              <a:gd name="connsiteY356" fmla="*/ 10170 h 968659"/>
              <a:gd name="connsiteX357" fmla="*/ 312420 w 871134"/>
              <a:gd name="connsiteY357" fmla="*/ 12075 h 968659"/>
              <a:gd name="connsiteX358" fmla="*/ 327660 w 871134"/>
              <a:gd name="connsiteY358" fmla="*/ 13980 h 968659"/>
              <a:gd name="connsiteX359" fmla="*/ 337185 w 871134"/>
              <a:gd name="connsiteY359" fmla="*/ 15885 h 968659"/>
              <a:gd name="connsiteX360" fmla="*/ 342900 w 871134"/>
              <a:gd name="connsiteY360" fmla="*/ 17790 h 968659"/>
              <a:gd name="connsiteX361" fmla="*/ 356235 w 871134"/>
              <a:gd name="connsiteY361" fmla="*/ 19695 h 968659"/>
              <a:gd name="connsiteX362" fmla="*/ 375285 w 871134"/>
              <a:gd name="connsiteY362" fmla="*/ 17790 h 968659"/>
              <a:gd name="connsiteX363" fmla="*/ 386715 w 871134"/>
              <a:gd name="connsiteY363" fmla="*/ 10170 h 968659"/>
              <a:gd name="connsiteX364" fmla="*/ 388620 w 871134"/>
              <a:gd name="connsiteY364" fmla="*/ 4455 h 968659"/>
              <a:gd name="connsiteX365" fmla="*/ 394335 w 871134"/>
              <a:gd name="connsiteY365" fmla="*/ 645 h 968659"/>
              <a:gd name="connsiteX366" fmla="*/ 392430 w 871134"/>
              <a:gd name="connsiteY366" fmla="*/ 31125 h 968659"/>
              <a:gd name="connsiteX367" fmla="*/ 396240 w 871134"/>
              <a:gd name="connsiteY367" fmla="*/ 80655 h 968659"/>
              <a:gd name="connsiteX368" fmla="*/ 398145 w 871134"/>
              <a:gd name="connsiteY368" fmla="*/ 90180 h 968659"/>
              <a:gd name="connsiteX369" fmla="*/ 403860 w 871134"/>
              <a:gd name="connsiteY369" fmla="*/ 93990 h 968659"/>
              <a:gd name="connsiteX370" fmla="*/ 438150 w 871134"/>
              <a:gd name="connsiteY370" fmla="*/ 90180 h 968659"/>
              <a:gd name="connsiteX371" fmla="*/ 443865 w 871134"/>
              <a:gd name="connsiteY371" fmla="*/ 86370 h 968659"/>
              <a:gd name="connsiteX372" fmla="*/ 445770 w 871134"/>
              <a:gd name="connsiteY372" fmla="*/ 63510 h 968659"/>
              <a:gd name="connsiteX373" fmla="*/ 449580 w 871134"/>
              <a:gd name="connsiteY373" fmla="*/ 50175 h 968659"/>
              <a:gd name="connsiteX374" fmla="*/ 451485 w 871134"/>
              <a:gd name="connsiteY374" fmla="*/ 21600 h 968659"/>
              <a:gd name="connsiteX375" fmla="*/ 462915 w 871134"/>
              <a:gd name="connsiteY375" fmla="*/ 15885 h 968659"/>
              <a:gd name="connsiteX376" fmla="*/ 474345 w 871134"/>
              <a:gd name="connsiteY376" fmla="*/ 8265 h 968659"/>
              <a:gd name="connsiteX377" fmla="*/ 485775 w 871134"/>
              <a:gd name="connsiteY377" fmla="*/ 4455 h 968659"/>
              <a:gd name="connsiteX378" fmla="*/ 487680 w 871134"/>
              <a:gd name="connsiteY378" fmla="*/ 12075 h 968659"/>
              <a:gd name="connsiteX379" fmla="*/ 483870 w 871134"/>
              <a:gd name="connsiteY379" fmla="*/ 17790 h 968659"/>
              <a:gd name="connsiteX380" fmla="*/ 480060 w 871134"/>
              <a:gd name="connsiteY380" fmla="*/ 29220 h 968659"/>
              <a:gd name="connsiteX381" fmla="*/ 478155 w 871134"/>
              <a:gd name="connsiteY381" fmla="*/ 38745 h 968659"/>
              <a:gd name="connsiteX382" fmla="*/ 476250 w 871134"/>
              <a:gd name="connsiteY382" fmla="*/ 44460 h 968659"/>
              <a:gd name="connsiteX383" fmla="*/ 474345 w 871134"/>
              <a:gd name="connsiteY383" fmla="*/ 52080 h 968659"/>
              <a:gd name="connsiteX384" fmla="*/ 478155 w 871134"/>
              <a:gd name="connsiteY384" fmla="*/ 69225 h 968659"/>
              <a:gd name="connsiteX385" fmla="*/ 481965 w 871134"/>
              <a:gd name="connsiteY385" fmla="*/ 88275 h 968659"/>
              <a:gd name="connsiteX386" fmla="*/ 487680 w 871134"/>
              <a:gd name="connsiteY386" fmla="*/ 95895 h 968659"/>
              <a:gd name="connsiteX387" fmla="*/ 489585 w 871134"/>
              <a:gd name="connsiteY387" fmla="*/ 101610 h 968659"/>
              <a:gd name="connsiteX388" fmla="*/ 527685 w 871134"/>
              <a:gd name="connsiteY388" fmla="*/ 103515 h 968659"/>
              <a:gd name="connsiteX389" fmla="*/ 539115 w 871134"/>
              <a:gd name="connsiteY389" fmla="*/ 95895 h 968659"/>
              <a:gd name="connsiteX390" fmla="*/ 560070 w 871134"/>
              <a:gd name="connsiteY390" fmla="*/ 88275 h 968659"/>
              <a:gd name="connsiteX391" fmla="*/ 571500 w 871134"/>
              <a:gd name="connsiteY391" fmla="*/ 84465 h 968659"/>
              <a:gd name="connsiteX392" fmla="*/ 592455 w 871134"/>
              <a:gd name="connsiteY392" fmla="*/ 76845 h 968659"/>
              <a:gd name="connsiteX393" fmla="*/ 600075 w 871134"/>
              <a:gd name="connsiteY393" fmla="*/ 74940 h 968659"/>
              <a:gd name="connsiteX394" fmla="*/ 605790 w 871134"/>
              <a:gd name="connsiteY394" fmla="*/ 73035 h 968659"/>
              <a:gd name="connsiteX395" fmla="*/ 615315 w 871134"/>
              <a:gd name="connsiteY395" fmla="*/ 71130 h 968659"/>
              <a:gd name="connsiteX396" fmla="*/ 622935 w 871134"/>
              <a:gd name="connsiteY396" fmla="*/ 69225 h 968659"/>
              <a:gd name="connsiteX397" fmla="*/ 634365 w 871134"/>
              <a:gd name="connsiteY397" fmla="*/ 71130 h 968659"/>
              <a:gd name="connsiteX398" fmla="*/ 628650 w 871134"/>
              <a:gd name="connsiteY398" fmla="*/ 73035 h 968659"/>
              <a:gd name="connsiteX399" fmla="*/ 619125 w 871134"/>
              <a:gd name="connsiteY399" fmla="*/ 74940 h 968659"/>
              <a:gd name="connsiteX400" fmla="*/ 601980 w 871134"/>
              <a:gd name="connsiteY400" fmla="*/ 78750 h 968659"/>
              <a:gd name="connsiteX401" fmla="*/ 594360 w 871134"/>
              <a:gd name="connsiteY401" fmla="*/ 80655 h 968659"/>
              <a:gd name="connsiteX402" fmla="*/ 584835 w 871134"/>
              <a:gd name="connsiteY402" fmla="*/ 82560 h 968659"/>
              <a:gd name="connsiteX403" fmla="*/ 567690 w 871134"/>
              <a:gd name="connsiteY403" fmla="*/ 90180 h 968659"/>
              <a:gd name="connsiteX404" fmla="*/ 561975 w 871134"/>
              <a:gd name="connsiteY404" fmla="*/ 93990 h 968659"/>
              <a:gd name="connsiteX405" fmla="*/ 544830 w 871134"/>
              <a:gd name="connsiteY405" fmla="*/ 99705 h 968659"/>
              <a:gd name="connsiteX406" fmla="*/ 527685 w 871134"/>
              <a:gd name="connsiteY406" fmla="*/ 111135 h 968659"/>
              <a:gd name="connsiteX407" fmla="*/ 521970 w 871134"/>
              <a:gd name="connsiteY407" fmla="*/ 114945 h 968659"/>
              <a:gd name="connsiteX408" fmla="*/ 510540 w 871134"/>
              <a:gd name="connsiteY408" fmla="*/ 124470 h 968659"/>
              <a:gd name="connsiteX409" fmla="*/ 502920 w 871134"/>
              <a:gd name="connsiteY409" fmla="*/ 135900 h 968659"/>
              <a:gd name="connsiteX410" fmla="*/ 501015 w 871134"/>
              <a:gd name="connsiteY410" fmla="*/ 141615 h 968659"/>
              <a:gd name="connsiteX411" fmla="*/ 489585 w 871134"/>
              <a:gd name="connsiteY411" fmla="*/ 145425 h 968659"/>
              <a:gd name="connsiteX412" fmla="*/ 481965 w 871134"/>
              <a:gd name="connsiteY412" fmla="*/ 137805 h 968659"/>
              <a:gd name="connsiteX413" fmla="*/ 476250 w 871134"/>
              <a:gd name="connsiteY413" fmla="*/ 133995 h 968659"/>
              <a:gd name="connsiteX414" fmla="*/ 472440 w 871134"/>
              <a:gd name="connsiteY414" fmla="*/ 122565 h 968659"/>
              <a:gd name="connsiteX415" fmla="*/ 462915 w 871134"/>
              <a:gd name="connsiteY415" fmla="*/ 111135 h 968659"/>
              <a:gd name="connsiteX416" fmla="*/ 457200 w 871134"/>
              <a:gd name="connsiteY416" fmla="*/ 109230 h 968659"/>
              <a:gd name="connsiteX417" fmla="*/ 443865 w 871134"/>
              <a:gd name="connsiteY417" fmla="*/ 103515 h 968659"/>
              <a:gd name="connsiteX418" fmla="*/ 394335 w 871134"/>
              <a:gd name="connsiteY418" fmla="*/ 105420 h 968659"/>
              <a:gd name="connsiteX419" fmla="*/ 386715 w 871134"/>
              <a:gd name="connsiteY419" fmla="*/ 107325 h 968659"/>
              <a:gd name="connsiteX420" fmla="*/ 381000 w 871134"/>
              <a:gd name="connsiteY420" fmla="*/ 111135 h 968659"/>
              <a:gd name="connsiteX421" fmla="*/ 377190 w 871134"/>
              <a:gd name="connsiteY421" fmla="*/ 116850 h 968659"/>
              <a:gd name="connsiteX422" fmla="*/ 371475 w 871134"/>
              <a:gd name="connsiteY422" fmla="*/ 122565 h 968659"/>
              <a:gd name="connsiteX423" fmla="*/ 369570 w 871134"/>
              <a:gd name="connsiteY423" fmla="*/ 128280 h 968659"/>
              <a:gd name="connsiteX424" fmla="*/ 371475 w 871134"/>
              <a:gd name="connsiteY424" fmla="*/ 162570 h 968659"/>
              <a:gd name="connsiteX425" fmla="*/ 375285 w 871134"/>
              <a:gd name="connsiteY425" fmla="*/ 183525 h 968659"/>
              <a:gd name="connsiteX426" fmla="*/ 379095 w 871134"/>
              <a:gd name="connsiteY426" fmla="*/ 202575 h 968659"/>
              <a:gd name="connsiteX427" fmla="*/ 381000 w 871134"/>
              <a:gd name="connsiteY427" fmla="*/ 212100 h 968659"/>
              <a:gd name="connsiteX428" fmla="*/ 384810 w 871134"/>
              <a:gd name="connsiteY428" fmla="*/ 219720 h 968659"/>
              <a:gd name="connsiteX429" fmla="*/ 386715 w 871134"/>
              <a:gd name="connsiteY429" fmla="*/ 229245 h 968659"/>
              <a:gd name="connsiteX430" fmla="*/ 390525 w 871134"/>
              <a:gd name="connsiteY430" fmla="*/ 234960 h 968659"/>
              <a:gd name="connsiteX431" fmla="*/ 394335 w 871134"/>
              <a:gd name="connsiteY431" fmla="*/ 242580 h 968659"/>
              <a:gd name="connsiteX432" fmla="*/ 396240 w 871134"/>
              <a:gd name="connsiteY432" fmla="*/ 248295 h 968659"/>
              <a:gd name="connsiteX433" fmla="*/ 403860 w 871134"/>
              <a:gd name="connsiteY433" fmla="*/ 259725 h 968659"/>
              <a:gd name="connsiteX434" fmla="*/ 409575 w 871134"/>
              <a:gd name="connsiteY434" fmla="*/ 276870 h 968659"/>
              <a:gd name="connsiteX435" fmla="*/ 411480 w 871134"/>
              <a:gd name="connsiteY435" fmla="*/ 282585 h 968659"/>
              <a:gd name="connsiteX436" fmla="*/ 415290 w 871134"/>
              <a:gd name="connsiteY436" fmla="*/ 288300 h 968659"/>
              <a:gd name="connsiteX437" fmla="*/ 419100 w 871134"/>
              <a:gd name="connsiteY437" fmla="*/ 303540 h 968659"/>
              <a:gd name="connsiteX438" fmla="*/ 421005 w 871134"/>
              <a:gd name="connsiteY438" fmla="*/ 309255 h 968659"/>
              <a:gd name="connsiteX439" fmla="*/ 422910 w 871134"/>
              <a:gd name="connsiteY439" fmla="*/ 316875 h 968659"/>
              <a:gd name="connsiteX440" fmla="*/ 424815 w 871134"/>
              <a:gd name="connsiteY440" fmla="*/ 322590 h 968659"/>
              <a:gd name="connsiteX441" fmla="*/ 426720 w 871134"/>
              <a:gd name="connsiteY441" fmla="*/ 330210 h 968659"/>
              <a:gd name="connsiteX442" fmla="*/ 432435 w 871134"/>
              <a:gd name="connsiteY442" fmla="*/ 335925 h 968659"/>
              <a:gd name="connsiteX443" fmla="*/ 436245 w 871134"/>
              <a:gd name="connsiteY443" fmla="*/ 341640 h 968659"/>
              <a:gd name="connsiteX444" fmla="*/ 441960 w 871134"/>
              <a:gd name="connsiteY444" fmla="*/ 328305 h 968659"/>
              <a:gd name="connsiteX445" fmla="*/ 445770 w 871134"/>
              <a:gd name="connsiteY445" fmla="*/ 316875 h 968659"/>
              <a:gd name="connsiteX446" fmla="*/ 443865 w 871134"/>
              <a:gd name="connsiteY446" fmla="*/ 294015 h 968659"/>
              <a:gd name="connsiteX447" fmla="*/ 441960 w 871134"/>
              <a:gd name="connsiteY447" fmla="*/ 288300 h 968659"/>
              <a:gd name="connsiteX448" fmla="*/ 438150 w 871134"/>
              <a:gd name="connsiteY448" fmla="*/ 269250 h 968659"/>
              <a:gd name="connsiteX449" fmla="*/ 436245 w 871134"/>
              <a:gd name="connsiteY449" fmla="*/ 261630 h 968659"/>
              <a:gd name="connsiteX450" fmla="*/ 434340 w 871134"/>
              <a:gd name="connsiteY450" fmla="*/ 252105 h 968659"/>
              <a:gd name="connsiteX451" fmla="*/ 428625 w 871134"/>
              <a:gd name="connsiteY451" fmla="*/ 236865 h 968659"/>
              <a:gd name="connsiteX452" fmla="*/ 438150 w 871134"/>
              <a:gd name="connsiteY452" fmla="*/ 208290 h 968659"/>
              <a:gd name="connsiteX453" fmla="*/ 440055 w 871134"/>
              <a:gd name="connsiteY453" fmla="*/ 202575 h 968659"/>
              <a:gd name="connsiteX454" fmla="*/ 447675 w 871134"/>
              <a:gd name="connsiteY454" fmla="*/ 189240 h 968659"/>
              <a:gd name="connsiteX455" fmla="*/ 453390 w 871134"/>
              <a:gd name="connsiteY455" fmla="*/ 181620 h 968659"/>
              <a:gd name="connsiteX456" fmla="*/ 464820 w 871134"/>
              <a:gd name="connsiteY456" fmla="*/ 174000 h 968659"/>
              <a:gd name="connsiteX457" fmla="*/ 468630 w 871134"/>
              <a:gd name="connsiteY457" fmla="*/ 166380 h 968659"/>
              <a:gd name="connsiteX458" fmla="*/ 470535 w 871134"/>
              <a:gd name="connsiteY458" fmla="*/ 160665 h 968659"/>
              <a:gd name="connsiteX459" fmla="*/ 478155 w 871134"/>
              <a:gd name="connsiteY459" fmla="*/ 149235 h 968659"/>
              <a:gd name="connsiteX460" fmla="*/ 483870 w 871134"/>
              <a:gd name="connsiteY460" fmla="*/ 135900 h 968659"/>
              <a:gd name="connsiteX461" fmla="*/ 489585 w 871134"/>
              <a:gd name="connsiteY461" fmla="*/ 137805 h 968659"/>
              <a:gd name="connsiteX462" fmla="*/ 495300 w 871134"/>
              <a:gd name="connsiteY462" fmla="*/ 149235 h 968659"/>
              <a:gd name="connsiteX463" fmla="*/ 491490 w 871134"/>
              <a:gd name="connsiteY463" fmla="*/ 174000 h 968659"/>
              <a:gd name="connsiteX464" fmla="*/ 487680 w 871134"/>
              <a:gd name="connsiteY464" fmla="*/ 179715 h 968659"/>
              <a:gd name="connsiteX465" fmla="*/ 481965 w 871134"/>
              <a:gd name="connsiteY465" fmla="*/ 185430 h 968659"/>
              <a:gd name="connsiteX466" fmla="*/ 478155 w 871134"/>
              <a:gd name="connsiteY466" fmla="*/ 200670 h 968659"/>
              <a:gd name="connsiteX467" fmla="*/ 470535 w 871134"/>
              <a:gd name="connsiteY467" fmla="*/ 214005 h 968659"/>
              <a:gd name="connsiteX468" fmla="*/ 466725 w 871134"/>
              <a:gd name="connsiteY468" fmla="*/ 229245 h 968659"/>
              <a:gd name="connsiteX469" fmla="*/ 462915 w 871134"/>
              <a:gd name="connsiteY469" fmla="*/ 248295 h 968659"/>
              <a:gd name="connsiteX470" fmla="*/ 461010 w 871134"/>
              <a:gd name="connsiteY470" fmla="*/ 254010 h 968659"/>
              <a:gd name="connsiteX471" fmla="*/ 461010 w 871134"/>
              <a:gd name="connsiteY471" fmla="*/ 314970 h 968659"/>
              <a:gd name="connsiteX472" fmla="*/ 464820 w 871134"/>
              <a:gd name="connsiteY472" fmla="*/ 326400 h 968659"/>
              <a:gd name="connsiteX473" fmla="*/ 468630 w 871134"/>
              <a:gd name="connsiteY473" fmla="*/ 345450 h 968659"/>
              <a:gd name="connsiteX474" fmla="*/ 466725 w 871134"/>
              <a:gd name="connsiteY474" fmla="*/ 368310 h 968659"/>
              <a:gd name="connsiteX475" fmla="*/ 464820 w 871134"/>
              <a:gd name="connsiteY475" fmla="*/ 374025 h 968659"/>
              <a:gd name="connsiteX476" fmla="*/ 459105 w 871134"/>
              <a:gd name="connsiteY476" fmla="*/ 377835 h 968659"/>
              <a:gd name="connsiteX477" fmla="*/ 455295 w 871134"/>
              <a:gd name="connsiteY477" fmla="*/ 383550 h 968659"/>
              <a:gd name="connsiteX478" fmla="*/ 449580 w 871134"/>
              <a:gd name="connsiteY478" fmla="*/ 389265 h 968659"/>
              <a:gd name="connsiteX479" fmla="*/ 447675 w 871134"/>
              <a:gd name="connsiteY479" fmla="*/ 398790 h 968659"/>
              <a:gd name="connsiteX480" fmla="*/ 445770 w 871134"/>
              <a:gd name="connsiteY480" fmla="*/ 404505 h 968659"/>
              <a:gd name="connsiteX481" fmla="*/ 453390 w 871134"/>
              <a:gd name="connsiteY481" fmla="*/ 452130 h 968659"/>
              <a:gd name="connsiteX482" fmla="*/ 462915 w 871134"/>
              <a:gd name="connsiteY482" fmla="*/ 454035 h 968659"/>
              <a:gd name="connsiteX483" fmla="*/ 476250 w 871134"/>
              <a:gd name="connsiteY483" fmla="*/ 452130 h 968659"/>
              <a:gd name="connsiteX484" fmla="*/ 483870 w 871134"/>
              <a:gd name="connsiteY484" fmla="*/ 438795 h 968659"/>
              <a:gd name="connsiteX485" fmla="*/ 485775 w 871134"/>
              <a:gd name="connsiteY485" fmla="*/ 433080 h 968659"/>
              <a:gd name="connsiteX486" fmla="*/ 489585 w 871134"/>
              <a:gd name="connsiteY486" fmla="*/ 389265 h 968659"/>
              <a:gd name="connsiteX487" fmla="*/ 493395 w 871134"/>
              <a:gd name="connsiteY487" fmla="*/ 381645 h 968659"/>
              <a:gd name="connsiteX488" fmla="*/ 497205 w 871134"/>
              <a:gd name="connsiteY488" fmla="*/ 366405 h 968659"/>
              <a:gd name="connsiteX489" fmla="*/ 499110 w 871134"/>
              <a:gd name="connsiteY489" fmla="*/ 360690 h 968659"/>
              <a:gd name="connsiteX490" fmla="*/ 502920 w 871134"/>
              <a:gd name="connsiteY490" fmla="*/ 354975 h 968659"/>
              <a:gd name="connsiteX491" fmla="*/ 510540 w 871134"/>
              <a:gd name="connsiteY491" fmla="*/ 339735 h 968659"/>
              <a:gd name="connsiteX492" fmla="*/ 516255 w 871134"/>
              <a:gd name="connsiteY492" fmla="*/ 334020 h 968659"/>
              <a:gd name="connsiteX493" fmla="*/ 520065 w 871134"/>
              <a:gd name="connsiteY493" fmla="*/ 326400 h 968659"/>
              <a:gd name="connsiteX494" fmla="*/ 527685 w 871134"/>
              <a:gd name="connsiteY494" fmla="*/ 299730 h 968659"/>
              <a:gd name="connsiteX495" fmla="*/ 529590 w 871134"/>
              <a:gd name="connsiteY495" fmla="*/ 214005 h 968659"/>
              <a:gd name="connsiteX496" fmla="*/ 539115 w 871134"/>
              <a:gd name="connsiteY496" fmla="*/ 194955 h 968659"/>
              <a:gd name="connsiteX497" fmla="*/ 542925 w 871134"/>
              <a:gd name="connsiteY497" fmla="*/ 187335 h 968659"/>
              <a:gd name="connsiteX498" fmla="*/ 556260 w 871134"/>
              <a:gd name="connsiteY498" fmla="*/ 175905 h 968659"/>
              <a:gd name="connsiteX499" fmla="*/ 563880 w 871134"/>
              <a:gd name="connsiteY499" fmla="*/ 170190 h 968659"/>
              <a:gd name="connsiteX500" fmla="*/ 590550 w 871134"/>
              <a:gd name="connsiteY500" fmla="*/ 162570 h 968659"/>
              <a:gd name="connsiteX501" fmla="*/ 628650 w 871134"/>
              <a:gd name="connsiteY501" fmla="*/ 164475 h 968659"/>
              <a:gd name="connsiteX502" fmla="*/ 621030 w 871134"/>
              <a:gd name="connsiteY502" fmla="*/ 170190 h 968659"/>
              <a:gd name="connsiteX503" fmla="*/ 615315 w 871134"/>
              <a:gd name="connsiteY503" fmla="*/ 172095 h 968659"/>
              <a:gd name="connsiteX504" fmla="*/ 601980 w 871134"/>
              <a:gd name="connsiteY504" fmla="*/ 181620 h 968659"/>
              <a:gd name="connsiteX505" fmla="*/ 590550 w 871134"/>
              <a:gd name="connsiteY505" fmla="*/ 187335 h 968659"/>
              <a:gd name="connsiteX506" fmla="*/ 586740 w 871134"/>
              <a:gd name="connsiteY506" fmla="*/ 194955 h 968659"/>
              <a:gd name="connsiteX507" fmla="*/ 575310 w 871134"/>
              <a:gd name="connsiteY507" fmla="*/ 198765 h 968659"/>
              <a:gd name="connsiteX508" fmla="*/ 569595 w 871134"/>
              <a:gd name="connsiteY508" fmla="*/ 206385 h 968659"/>
              <a:gd name="connsiteX509" fmla="*/ 565785 w 871134"/>
              <a:gd name="connsiteY509" fmla="*/ 212100 h 968659"/>
              <a:gd name="connsiteX510" fmla="*/ 556260 w 871134"/>
              <a:gd name="connsiteY510" fmla="*/ 223530 h 968659"/>
              <a:gd name="connsiteX511" fmla="*/ 546735 w 871134"/>
              <a:gd name="connsiteY511" fmla="*/ 250200 h 968659"/>
              <a:gd name="connsiteX512" fmla="*/ 548640 w 871134"/>
              <a:gd name="connsiteY512" fmla="*/ 303540 h 968659"/>
              <a:gd name="connsiteX513" fmla="*/ 550545 w 871134"/>
              <a:gd name="connsiteY513" fmla="*/ 328305 h 968659"/>
              <a:gd name="connsiteX514" fmla="*/ 548640 w 871134"/>
              <a:gd name="connsiteY514" fmla="*/ 354975 h 968659"/>
              <a:gd name="connsiteX515" fmla="*/ 546735 w 871134"/>
              <a:gd name="connsiteY515" fmla="*/ 360690 h 968659"/>
              <a:gd name="connsiteX516" fmla="*/ 535305 w 871134"/>
              <a:gd name="connsiteY516" fmla="*/ 372120 h 968659"/>
              <a:gd name="connsiteX517" fmla="*/ 525780 w 871134"/>
              <a:gd name="connsiteY517" fmla="*/ 391170 h 968659"/>
              <a:gd name="connsiteX518" fmla="*/ 525780 w 871134"/>
              <a:gd name="connsiteY518" fmla="*/ 391170 h 968659"/>
              <a:gd name="connsiteX519" fmla="*/ 520065 w 871134"/>
              <a:gd name="connsiteY519" fmla="*/ 404505 h 968659"/>
              <a:gd name="connsiteX520" fmla="*/ 518160 w 871134"/>
              <a:gd name="connsiteY520" fmla="*/ 410220 h 968659"/>
              <a:gd name="connsiteX521" fmla="*/ 512445 w 871134"/>
              <a:gd name="connsiteY521" fmla="*/ 442605 h 968659"/>
              <a:gd name="connsiteX522" fmla="*/ 504825 w 871134"/>
              <a:gd name="connsiteY522" fmla="*/ 448320 h 968659"/>
              <a:gd name="connsiteX523" fmla="*/ 502920 w 871134"/>
              <a:gd name="connsiteY523" fmla="*/ 454035 h 968659"/>
              <a:gd name="connsiteX524" fmla="*/ 501015 w 871134"/>
              <a:gd name="connsiteY524" fmla="*/ 467370 h 968659"/>
              <a:gd name="connsiteX525" fmla="*/ 493395 w 871134"/>
              <a:gd name="connsiteY525" fmla="*/ 473085 h 968659"/>
              <a:gd name="connsiteX526" fmla="*/ 487680 w 871134"/>
              <a:gd name="connsiteY526" fmla="*/ 478800 h 968659"/>
              <a:gd name="connsiteX527" fmla="*/ 481965 w 871134"/>
              <a:gd name="connsiteY527" fmla="*/ 480705 h 968659"/>
              <a:gd name="connsiteX528" fmla="*/ 476250 w 871134"/>
              <a:gd name="connsiteY528" fmla="*/ 484515 h 968659"/>
              <a:gd name="connsiteX529" fmla="*/ 466725 w 871134"/>
              <a:gd name="connsiteY529" fmla="*/ 505470 h 968659"/>
              <a:gd name="connsiteX530" fmla="*/ 470535 w 871134"/>
              <a:gd name="connsiteY530" fmla="*/ 530235 h 968659"/>
              <a:gd name="connsiteX531" fmla="*/ 472440 w 871134"/>
              <a:gd name="connsiteY531" fmla="*/ 539760 h 968659"/>
              <a:gd name="connsiteX532" fmla="*/ 480060 w 871134"/>
              <a:gd name="connsiteY532" fmla="*/ 551190 h 968659"/>
              <a:gd name="connsiteX533" fmla="*/ 481965 w 871134"/>
              <a:gd name="connsiteY533" fmla="*/ 564525 h 968659"/>
              <a:gd name="connsiteX534" fmla="*/ 485775 w 871134"/>
              <a:gd name="connsiteY534" fmla="*/ 604530 h 968659"/>
              <a:gd name="connsiteX535" fmla="*/ 480060 w 871134"/>
              <a:gd name="connsiteY535" fmla="*/ 608340 h 968659"/>
              <a:gd name="connsiteX536" fmla="*/ 476250 w 871134"/>
              <a:gd name="connsiteY536" fmla="*/ 623580 h 968659"/>
              <a:gd name="connsiteX537" fmla="*/ 474345 w 871134"/>
              <a:gd name="connsiteY537" fmla="*/ 629295 h 968659"/>
              <a:gd name="connsiteX538" fmla="*/ 472440 w 871134"/>
              <a:gd name="connsiteY538" fmla="*/ 638820 h 968659"/>
              <a:gd name="connsiteX539" fmla="*/ 468630 w 871134"/>
              <a:gd name="connsiteY539" fmla="*/ 650250 h 968659"/>
              <a:gd name="connsiteX540" fmla="*/ 470535 w 871134"/>
              <a:gd name="connsiteY540" fmla="*/ 707400 h 968659"/>
              <a:gd name="connsiteX541" fmla="*/ 485775 w 871134"/>
              <a:gd name="connsiteY541" fmla="*/ 730260 h 968659"/>
              <a:gd name="connsiteX542" fmla="*/ 489585 w 871134"/>
              <a:gd name="connsiteY542" fmla="*/ 735975 h 968659"/>
              <a:gd name="connsiteX543" fmla="*/ 497205 w 871134"/>
              <a:gd name="connsiteY543" fmla="*/ 730260 h 968659"/>
              <a:gd name="connsiteX544" fmla="*/ 502920 w 871134"/>
              <a:gd name="connsiteY544" fmla="*/ 709305 h 968659"/>
              <a:gd name="connsiteX545" fmla="*/ 504825 w 871134"/>
              <a:gd name="connsiteY545" fmla="*/ 665490 h 968659"/>
              <a:gd name="connsiteX546" fmla="*/ 541020 w 871134"/>
              <a:gd name="connsiteY546" fmla="*/ 663585 h 968659"/>
              <a:gd name="connsiteX547" fmla="*/ 548640 w 871134"/>
              <a:gd name="connsiteY547" fmla="*/ 657870 h 968659"/>
              <a:gd name="connsiteX548" fmla="*/ 558165 w 871134"/>
              <a:gd name="connsiteY548" fmla="*/ 655965 h 968659"/>
              <a:gd name="connsiteX549" fmla="*/ 573405 w 871134"/>
              <a:gd name="connsiteY549" fmla="*/ 648345 h 968659"/>
              <a:gd name="connsiteX550" fmla="*/ 582930 w 871134"/>
              <a:gd name="connsiteY550" fmla="*/ 642630 h 968659"/>
              <a:gd name="connsiteX551" fmla="*/ 598170 w 871134"/>
              <a:gd name="connsiteY551" fmla="*/ 635010 h 968659"/>
              <a:gd name="connsiteX552" fmla="*/ 607695 w 871134"/>
              <a:gd name="connsiteY552" fmla="*/ 625485 h 968659"/>
              <a:gd name="connsiteX553" fmla="*/ 621030 w 871134"/>
              <a:gd name="connsiteY553" fmla="*/ 608340 h 968659"/>
              <a:gd name="connsiteX554" fmla="*/ 624840 w 871134"/>
              <a:gd name="connsiteY554" fmla="*/ 602625 h 968659"/>
              <a:gd name="connsiteX555" fmla="*/ 626745 w 871134"/>
              <a:gd name="connsiteY555" fmla="*/ 596910 h 968659"/>
              <a:gd name="connsiteX556" fmla="*/ 630555 w 871134"/>
              <a:gd name="connsiteY556" fmla="*/ 589290 h 968659"/>
              <a:gd name="connsiteX557" fmla="*/ 634365 w 871134"/>
              <a:gd name="connsiteY557" fmla="*/ 577860 h 968659"/>
              <a:gd name="connsiteX558" fmla="*/ 636270 w 871134"/>
              <a:gd name="connsiteY558" fmla="*/ 564525 h 968659"/>
              <a:gd name="connsiteX559" fmla="*/ 643890 w 871134"/>
              <a:gd name="connsiteY559" fmla="*/ 556905 h 968659"/>
              <a:gd name="connsiteX560" fmla="*/ 657225 w 871134"/>
              <a:gd name="connsiteY560" fmla="*/ 545475 h 968659"/>
              <a:gd name="connsiteX561" fmla="*/ 668655 w 871134"/>
              <a:gd name="connsiteY561" fmla="*/ 539760 h 968659"/>
              <a:gd name="connsiteX562" fmla="*/ 674370 w 871134"/>
              <a:gd name="connsiteY562" fmla="*/ 534045 h 968659"/>
              <a:gd name="connsiteX563" fmla="*/ 681990 w 871134"/>
              <a:gd name="connsiteY563" fmla="*/ 530235 h 968659"/>
              <a:gd name="connsiteX564" fmla="*/ 725805 w 871134"/>
              <a:gd name="connsiteY564" fmla="*/ 522615 h 968659"/>
              <a:gd name="connsiteX565" fmla="*/ 750570 w 871134"/>
              <a:gd name="connsiteY565" fmla="*/ 516900 h 968659"/>
              <a:gd name="connsiteX566" fmla="*/ 756285 w 871134"/>
              <a:gd name="connsiteY566" fmla="*/ 514995 h 968659"/>
              <a:gd name="connsiteX567" fmla="*/ 771525 w 871134"/>
              <a:gd name="connsiteY567" fmla="*/ 511185 h 968659"/>
              <a:gd name="connsiteX568" fmla="*/ 781050 w 871134"/>
              <a:gd name="connsiteY568" fmla="*/ 507375 h 968659"/>
              <a:gd name="connsiteX569" fmla="*/ 851535 w 871134"/>
              <a:gd name="connsiteY569" fmla="*/ 501660 h 968659"/>
              <a:gd name="connsiteX570" fmla="*/ 834390 w 871134"/>
              <a:gd name="connsiteY570" fmla="*/ 507375 h 968659"/>
              <a:gd name="connsiteX571" fmla="*/ 828675 w 871134"/>
              <a:gd name="connsiteY571" fmla="*/ 509280 h 968659"/>
              <a:gd name="connsiteX572" fmla="*/ 815340 w 871134"/>
              <a:gd name="connsiteY572" fmla="*/ 511185 h 968659"/>
              <a:gd name="connsiteX573" fmla="*/ 807720 w 871134"/>
              <a:gd name="connsiteY573" fmla="*/ 513090 h 968659"/>
              <a:gd name="connsiteX574" fmla="*/ 741045 w 871134"/>
              <a:gd name="connsiteY574" fmla="*/ 514995 h 968659"/>
              <a:gd name="connsiteX575" fmla="*/ 735330 w 871134"/>
              <a:gd name="connsiteY575" fmla="*/ 516900 h 968659"/>
              <a:gd name="connsiteX576" fmla="*/ 720090 w 871134"/>
              <a:gd name="connsiteY576" fmla="*/ 524520 h 968659"/>
              <a:gd name="connsiteX577" fmla="*/ 712470 w 871134"/>
              <a:gd name="connsiteY577" fmla="*/ 526425 h 968659"/>
              <a:gd name="connsiteX578" fmla="*/ 702945 w 871134"/>
              <a:gd name="connsiteY578" fmla="*/ 532140 h 968659"/>
              <a:gd name="connsiteX579" fmla="*/ 693420 w 871134"/>
              <a:gd name="connsiteY579" fmla="*/ 534045 h 968659"/>
              <a:gd name="connsiteX580" fmla="*/ 691515 w 871134"/>
              <a:gd name="connsiteY580" fmla="*/ 539760 h 968659"/>
              <a:gd name="connsiteX581" fmla="*/ 680085 w 871134"/>
              <a:gd name="connsiteY581" fmla="*/ 551190 h 968659"/>
              <a:gd name="connsiteX582" fmla="*/ 676275 w 871134"/>
              <a:gd name="connsiteY582" fmla="*/ 556905 h 968659"/>
              <a:gd name="connsiteX583" fmla="*/ 668655 w 871134"/>
              <a:gd name="connsiteY583" fmla="*/ 568335 h 968659"/>
              <a:gd name="connsiteX584" fmla="*/ 659130 w 871134"/>
              <a:gd name="connsiteY584" fmla="*/ 583575 h 968659"/>
              <a:gd name="connsiteX585" fmla="*/ 653415 w 871134"/>
              <a:gd name="connsiteY585" fmla="*/ 600720 h 968659"/>
              <a:gd name="connsiteX586" fmla="*/ 649605 w 871134"/>
              <a:gd name="connsiteY586" fmla="*/ 612150 h 968659"/>
              <a:gd name="connsiteX587" fmla="*/ 645795 w 871134"/>
              <a:gd name="connsiteY587" fmla="*/ 621675 h 968659"/>
              <a:gd name="connsiteX588" fmla="*/ 641985 w 871134"/>
              <a:gd name="connsiteY588" fmla="*/ 633105 h 968659"/>
              <a:gd name="connsiteX589" fmla="*/ 636270 w 871134"/>
              <a:gd name="connsiteY589" fmla="*/ 642630 h 968659"/>
              <a:gd name="connsiteX590" fmla="*/ 622935 w 871134"/>
              <a:gd name="connsiteY590" fmla="*/ 659775 h 968659"/>
              <a:gd name="connsiteX591" fmla="*/ 603885 w 871134"/>
              <a:gd name="connsiteY591" fmla="*/ 669300 h 968659"/>
              <a:gd name="connsiteX592" fmla="*/ 588645 w 871134"/>
              <a:gd name="connsiteY592" fmla="*/ 671205 h 968659"/>
              <a:gd name="connsiteX593" fmla="*/ 563880 w 871134"/>
              <a:gd name="connsiteY593" fmla="*/ 673110 h 968659"/>
              <a:gd name="connsiteX594" fmla="*/ 546735 w 871134"/>
              <a:gd name="connsiteY594" fmla="*/ 675015 h 968659"/>
              <a:gd name="connsiteX595" fmla="*/ 531495 w 871134"/>
              <a:gd name="connsiteY595" fmla="*/ 680730 h 968659"/>
              <a:gd name="connsiteX596" fmla="*/ 521970 w 871134"/>
              <a:gd name="connsiteY596" fmla="*/ 697875 h 968659"/>
              <a:gd name="connsiteX597" fmla="*/ 520065 w 871134"/>
              <a:gd name="connsiteY597" fmla="*/ 711210 h 968659"/>
              <a:gd name="connsiteX598" fmla="*/ 521970 w 871134"/>
              <a:gd name="connsiteY598" fmla="*/ 705495 h 968659"/>
              <a:gd name="connsiteX599" fmla="*/ 533400 w 871134"/>
              <a:gd name="connsiteY599" fmla="*/ 695970 h 968659"/>
              <a:gd name="connsiteX600" fmla="*/ 541020 w 871134"/>
              <a:gd name="connsiteY600" fmla="*/ 692160 h 968659"/>
              <a:gd name="connsiteX601" fmla="*/ 563880 w 871134"/>
              <a:gd name="connsiteY601" fmla="*/ 678825 h 968659"/>
              <a:gd name="connsiteX602" fmla="*/ 560070 w 871134"/>
              <a:gd name="connsiteY602" fmla="*/ 686445 h 968659"/>
              <a:gd name="connsiteX603" fmla="*/ 554355 w 871134"/>
              <a:gd name="connsiteY603" fmla="*/ 690255 h 968659"/>
              <a:gd name="connsiteX604" fmla="*/ 546735 w 871134"/>
              <a:gd name="connsiteY604" fmla="*/ 699780 h 968659"/>
              <a:gd name="connsiteX605" fmla="*/ 542925 w 871134"/>
              <a:gd name="connsiteY605" fmla="*/ 707400 h 968659"/>
              <a:gd name="connsiteX606" fmla="*/ 535305 w 871134"/>
              <a:gd name="connsiteY606" fmla="*/ 718830 h 968659"/>
              <a:gd name="connsiteX607" fmla="*/ 529590 w 871134"/>
              <a:gd name="connsiteY607" fmla="*/ 730260 h 968659"/>
              <a:gd name="connsiteX608" fmla="*/ 520065 w 871134"/>
              <a:gd name="connsiteY608" fmla="*/ 745500 h 968659"/>
              <a:gd name="connsiteX609" fmla="*/ 514350 w 871134"/>
              <a:gd name="connsiteY609" fmla="*/ 751215 h 968659"/>
              <a:gd name="connsiteX610" fmla="*/ 508635 w 871134"/>
              <a:gd name="connsiteY610" fmla="*/ 766455 h 968659"/>
              <a:gd name="connsiteX611" fmla="*/ 502920 w 871134"/>
              <a:gd name="connsiteY611" fmla="*/ 783600 h 968659"/>
              <a:gd name="connsiteX612" fmla="*/ 512445 w 871134"/>
              <a:gd name="connsiteY612" fmla="*/ 817890 h 968659"/>
              <a:gd name="connsiteX613" fmla="*/ 520065 w 871134"/>
              <a:gd name="connsiteY613" fmla="*/ 815985 h 968659"/>
              <a:gd name="connsiteX614" fmla="*/ 525780 w 871134"/>
              <a:gd name="connsiteY614" fmla="*/ 814080 h 968659"/>
              <a:gd name="connsiteX615" fmla="*/ 552450 w 871134"/>
              <a:gd name="connsiteY615" fmla="*/ 793125 h 968659"/>
              <a:gd name="connsiteX616" fmla="*/ 592455 w 871134"/>
              <a:gd name="connsiteY616" fmla="*/ 768360 h 968659"/>
              <a:gd name="connsiteX617" fmla="*/ 596265 w 871134"/>
              <a:gd name="connsiteY617" fmla="*/ 762645 h 968659"/>
              <a:gd name="connsiteX618" fmla="*/ 598170 w 871134"/>
              <a:gd name="connsiteY618" fmla="*/ 751215 h 968659"/>
              <a:gd name="connsiteX619" fmla="*/ 601980 w 871134"/>
              <a:gd name="connsiteY619" fmla="*/ 722640 h 968659"/>
              <a:gd name="connsiteX620" fmla="*/ 611505 w 871134"/>
              <a:gd name="connsiteY620" fmla="*/ 711210 h 968659"/>
              <a:gd name="connsiteX621" fmla="*/ 632460 w 871134"/>
              <a:gd name="connsiteY621" fmla="*/ 695970 h 968659"/>
              <a:gd name="connsiteX622" fmla="*/ 651510 w 871134"/>
              <a:gd name="connsiteY622" fmla="*/ 678825 h 968659"/>
              <a:gd name="connsiteX623" fmla="*/ 655320 w 871134"/>
              <a:gd name="connsiteY623" fmla="*/ 671205 h 968659"/>
              <a:gd name="connsiteX624" fmla="*/ 659130 w 871134"/>
              <a:gd name="connsiteY624" fmla="*/ 665490 h 968659"/>
              <a:gd name="connsiteX625" fmla="*/ 662940 w 871134"/>
              <a:gd name="connsiteY625" fmla="*/ 644535 h 968659"/>
              <a:gd name="connsiteX626" fmla="*/ 666750 w 871134"/>
              <a:gd name="connsiteY626" fmla="*/ 631200 h 968659"/>
              <a:gd name="connsiteX627" fmla="*/ 670560 w 871134"/>
              <a:gd name="connsiteY627" fmla="*/ 625485 h 968659"/>
              <a:gd name="connsiteX628" fmla="*/ 674370 w 871134"/>
              <a:gd name="connsiteY628" fmla="*/ 614055 h 968659"/>
              <a:gd name="connsiteX629" fmla="*/ 685800 w 871134"/>
              <a:gd name="connsiteY629" fmla="*/ 593100 h 968659"/>
              <a:gd name="connsiteX630" fmla="*/ 693420 w 871134"/>
              <a:gd name="connsiteY630" fmla="*/ 574050 h 968659"/>
              <a:gd name="connsiteX631" fmla="*/ 701040 w 871134"/>
              <a:gd name="connsiteY631" fmla="*/ 560715 h 968659"/>
              <a:gd name="connsiteX632" fmla="*/ 720090 w 871134"/>
              <a:gd name="connsiteY632" fmla="*/ 543570 h 968659"/>
              <a:gd name="connsiteX633" fmla="*/ 725805 w 871134"/>
              <a:gd name="connsiteY633" fmla="*/ 541665 h 968659"/>
              <a:gd name="connsiteX634" fmla="*/ 729615 w 871134"/>
              <a:gd name="connsiteY634" fmla="*/ 535950 h 968659"/>
              <a:gd name="connsiteX635" fmla="*/ 735330 w 871134"/>
              <a:gd name="connsiteY635" fmla="*/ 530235 h 968659"/>
              <a:gd name="connsiteX636" fmla="*/ 741045 w 871134"/>
              <a:gd name="connsiteY636" fmla="*/ 520710 h 968659"/>
              <a:gd name="connsiteX637" fmla="*/ 754380 w 871134"/>
              <a:gd name="connsiteY637" fmla="*/ 511185 h 968659"/>
              <a:gd name="connsiteX638" fmla="*/ 763905 w 871134"/>
              <a:gd name="connsiteY638" fmla="*/ 494040 h 968659"/>
              <a:gd name="connsiteX639" fmla="*/ 771525 w 871134"/>
              <a:gd name="connsiteY639" fmla="*/ 488325 h 968659"/>
              <a:gd name="connsiteX640" fmla="*/ 794385 w 871134"/>
              <a:gd name="connsiteY640" fmla="*/ 465465 h 968659"/>
              <a:gd name="connsiteX641" fmla="*/ 803910 w 871134"/>
              <a:gd name="connsiteY641" fmla="*/ 455940 h 968659"/>
              <a:gd name="connsiteX642" fmla="*/ 817245 w 871134"/>
              <a:gd name="connsiteY642" fmla="*/ 446415 h 968659"/>
              <a:gd name="connsiteX643" fmla="*/ 822960 w 871134"/>
              <a:gd name="connsiteY643" fmla="*/ 442605 h 968659"/>
              <a:gd name="connsiteX644" fmla="*/ 815340 w 871134"/>
              <a:gd name="connsiteY644" fmla="*/ 461655 h 968659"/>
              <a:gd name="connsiteX645" fmla="*/ 809625 w 871134"/>
              <a:gd name="connsiteY645" fmla="*/ 467370 h 968659"/>
              <a:gd name="connsiteX646" fmla="*/ 805815 w 871134"/>
              <a:gd name="connsiteY646" fmla="*/ 473085 h 968659"/>
              <a:gd name="connsiteX647" fmla="*/ 794385 w 871134"/>
              <a:gd name="connsiteY647" fmla="*/ 484515 h 968659"/>
              <a:gd name="connsiteX648" fmla="*/ 790575 w 871134"/>
              <a:gd name="connsiteY648" fmla="*/ 490230 h 968659"/>
              <a:gd name="connsiteX649" fmla="*/ 781050 w 871134"/>
              <a:gd name="connsiteY649" fmla="*/ 505470 h 968659"/>
              <a:gd name="connsiteX650" fmla="*/ 769620 w 871134"/>
              <a:gd name="connsiteY650" fmla="*/ 520710 h 968659"/>
              <a:gd name="connsiteX651" fmla="*/ 762000 w 871134"/>
              <a:gd name="connsiteY651" fmla="*/ 528330 h 968659"/>
              <a:gd name="connsiteX652" fmla="*/ 754380 w 871134"/>
              <a:gd name="connsiteY652" fmla="*/ 534045 h 968659"/>
              <a:gd name="connsiteX653" fmla="*/ 750570 w 871134"/>
              <a:gd name="connsiteY653" fmla="*/ 539760 h 968659"/>
              <a:gd name="connsiteX654" fmla="*/ 737235 w 871134"/>
              <a:gd name="connsiteY654" fmla="*/ 553095 h 968659"/>
              <a:gd name="connsiteX655" fmla="*/ 729615 w 871134"/>
              <a:gd name="connsiteY655" fmla="*/ 566430 h 968659"/>
              <a:gd name="connsiteX656" fmla="*/ 721995 w 871134"/>
              <a:gd name="connsiteY656" fmla="*/ 577860 h 968659"/>
              <a:gd name="connsiteX657" fmla="*/ 710565 w 871134"/>
              <a:gd name="connsiteY657" fmla="*/ 591195 h 968659"/>
              <a:gd name="connsiteX658" fmla="*/ 702945 w 871134"/>
              <a:gd name="connsiteY658" fmla="*/ 606435 h 968659"/>
              <a:gd name="connsiteX659" fmla="*/ 699135 w 871134"/>
              <a:gd name="connsiteY659" fmla="*/ 612150 h 968659"/>
              <a:gd name="connsiteX660" fmla="*/ 693420 w 871134"/>
              <a:gd name="connsiteY660" fmla="*/ 636915 h 968659"/>
              <a:gd name="connsiteX661" fmla="*/ 695325 w 871134"/>
              <a:gd name="connsiteY661" fmla="*/ 652155 h 968659"/>
              <a:gd name="connsiteX662" fmla="*/ 710565 w 871134"/>
              <a:gd name="connsiteY662" fmla="*/ 652155 h 968659"/>
              <a:gd name="connsiteX663" fmla="*/ 725805 w 871134"/>
              <a:gd name="connsiteY663" fmla="*/ 636915 h 968659"/>
              <a:gd name="connsiteX664" fmla="*/ 733425 w 871134"/>
              <a:gd name="connsiteY664" fmla="*/ 627390 h 968659"/>
              <a:gd name="connsiteX665" fmla="*/ 741045 w 871134"/>
              <a:gd name="connsiteY665" fmla="*/ 615960 h 968659"/>
              <a:gd name="connsiteX666" fmla="*/ 742950 w 871134"/>
              <a:gd name="connsiteY666" fmla="*/ 610245 h 968659"/>
              <a:gd name="connsiteX667" fmla="*/ 752475 w 871134"/>
              <a:gd name="connsiteY667" fmla="*/ 602625 h 968659"/>
              <a:gd name="connsiteX668" fmla="*/ 763905 w 871134"/>
              <a:gd name="connsiteY668" fmla="*/ 595005 h 968659"/>
              <a:gd name="connsiteX669" fmla="*/ 771525 w 871134"/>
              <a:gd name="connsiteY669" fmla="*/ 591195 h 968659"/>
              <a:gd name="connsiteX670" fmla="*/ 798195 w 871134"/>
              <a:gd name="connsiteY670" fmla="*/ 581670 h 968659"/>
              <a:gd name="connsiteX671" fmla="*/ 811530 w 871134"/>
              <a:gd name="connsiteY671" fmla="*/ 574050 h 968659"/>
              <a:gd name="connsiteX672" fmla="*/ 824865 w 871134"/>
              <a:gd name="connsiteY672" fmla="*/ 568335 h 968659"/>
              <a:gd name="connsiteX673" fmla="*/ 853440 w 871134"/>
              <a:gd name="connsiteY673" fmla="*/ 564525 h 968659"/>
              <a:gd name="connsiteX674" fmla="*/ 870585 w 871134"/>
              <a:gd name="connsiteY674" fmla="*/ 566430 h 968659"/>
              <a:gd name="connsiteX675" fmla="*/ 861060 w 871134"/>
              <a:gd name="connsiteY675" fmla="*/ 568335 h 968659"/>
              <a:gd name="connsiteX676" fmla="*/ 853440 w 871134"/>
              <a:gd name="connsiteY676" fmla="*/ 572145 h 968659"/>
              <a:gd name="connsiteX677" fmla="*/ 832485 w 871134"/>
              <a:gd name="connsiteY677" fmla="*/ 581670 h 968659"/>
              <a:gd name="connsiteX678" fmla="*/ 821055 w 871134"/>
              <a:gd name="connsiteY678" fmla="*/ 589290 h 968659"/>
              <a:gd name="connsiteX679" fmla="*/ 796290 w 871134"/>
              <a:gd name="connsiteY679" fmla="*/ 602625 h 968659"/>
              <a:gd name="connsiteX680" fmla="*/ 788670 w 871134"/>
              <a:gd name="connsiteY680" fmla="*/ 608340 h 968659"/>
              <a:gd name="connsiteX681" fmla="*/ 771525 w 871134"/>
              <a:gd name="connsiteY681" fmla="*/ 619770 h 968659"/>
              <a:gd name="connsiteX682" fmla="*/ 752475 w 871134"/>
              <a:gd name="connsiteY682" fmla="*/ 631200 h 968659"/>
              <a:gd name="connsiteX683" fmla="*/ 750570 w 871134"/>
              <a:gd name="connsiteY683" fmla="*/ 636915 h 968659"/>
              <a:gd name="connsiteX684" fmla="*/ 729615 w 871134"/>
              <a:gd name="connsiteY684" fmla="*/ 661680 h 968659"/>
              <a:gd name="connsiteX685" fmla="*/ 714375 w 871134"/>
              <a:gd name="connsiteY685" fmla="*/ 671205 h 968659"/>
              <a:gd name="connsiteX686" fmla="*/ 693420 w 871134"/>
              <a:gd name="connsiteY686" fmla="*/ 680730 h 968659"/>
              <a:gd name="connsiteX687" fmla="*/ 687705 w 871134"/>
              <a:gd name="connsiteY687" fmla="*/ 686445 h 968659"/>
              <a:gd name="connsiteX688" fmla="*/ 681990 w 871134"/>
              <a:gd name="connsiteY688" fmla="*/ 690255 h 968659"/>
              <a:gd name="connsiteX689" fmla="*/ 666750 w 871134"/>
              <a:gd name="connsiteY689" fmla="*/ 705495 h 968659"/>
              <a:gd name="connsiteX690" fmla="*/ 653415 w 871134"/>
              <a:gd name="connsiteY690" fmla="*/ 728355 h 968659"/>
              <a:gd name="connsiteX691" fmla="*/ 643890 w 871134"/>
              <a:gd name="connsiteY691" fmla="*/ 745500 h 968659"/>
              <a:gd name="connsiteX692" fmla="*/ 636270 w 871134"/>
              <a:gd name="connsiteY692" fmla="*/ 753120 h 968659"/>
              <a:gd name="connsiteX693" fmla="*/ 630555 w 871134"/>
              <a:gd name="connsiteY693" fmla="*/ 758835 h 968659"/>
              <a:gd name="connsiteX694" fmla="*/ 624840 w 871134"/>
              <a:gd name="connsiteY694" fmla="*/ 760740 h 968659"/>
              <a:gd name="connsiteX695" fmla="*/ 609600 w 871134"/>
              <a:gd name="connsiteY695" fmla="*/ 770265 h 968659"/>
              <a:gd name="connsiteX696" fmla="*/ 600075 w 871134"/>
              <a:gd name="connsiteY696" fmla="*/ 783600 h 968659"/>
              <a:gd name="connsiteX697" fmla="*/ 596265 w 871134"/>
              <a:gd name="connsiteY697" fmla="*/ 789315 h 968659"/>
              <a:gd name="connsiteX698" fmla="*/ 590550 w 871134"/>
              <a:gd name="connsiteY698" fmla="*/ 793125 h 968659"/>
              <a:gd name="connsiteX699" fmla="*/ 575310 w 871134"/>
              <a:gd name="connsiteY699" fmla="*/ 802650 h 968659"/>
              <a:gd name="connsiteX700" fmla="*/ 567690 w 871134"/>
              <a:gd name="connsiteY700" fmla="*/ 804555 h 968659"/>
              <a:gd name="connsiteX701" fmla="*/ 556260 w 871134"/>
              <a:gd name="connsiteY701" fmla="*/ 814080 h 968659"/>
              <a:gd name="connsiteX702" fmla="*/ 552450 w 871134"/>
              <a:gd name="connsiteY702" fmla="*/ 819795 h 968659"/>
              <a:gd name="connsiteX703" fmla="*/ 546735 w 871134"/>
              <a:gd name="connsiteY703" fmla="*/ 827415 h 968659"/>
              <a:gd name="connsiteX704" fmla="*/ 539115 w 871134"/>
              <a:gd name="connsiteY704" fmla="*/ 838845 h 968659"/>
              <a:gd name="connsiteX705" fmla="*/ 529590 w 871134"/>
              <a:gd name="connsiteY705" fmla="*/ 852180 h 968659"/>
              <a:gd name="connsiteX706" fmla="*/ 523875 w 871134"/>
              <a:gd name="connsiteY706" fmla="*/ 861705 h 968659"/>
              <a:gd name="connsiteX707" fmla="*/ 521970 w 871134"/>
              <a:gd name="connsiteY707" fmla="*/ 867420 h 968659"/>
              <a:gd name="connsiteX708" fmla="*/ 539115 w 871134"/>
              <a:gd name="connsiteY708" fmla="*/ 865515 h 968659"/>
              <a:gd name="connsiteX709" fmla="*/ 554355 w 871134"/>
              <a:gd name="connsiteY709" fmla="*/ 861705 h 968659"/>
              <a:gd name="connsiteX710" fmla="*/ 563880 w 871134"/>
              <a:gd name="connsiteY710" fmla="*/ 859800 h 968659"/>
              <a:gd name="connsiteX711" fmla="*/ 588645 w 871134"/>
              <a:gd name="connsiteY711" fmla="*/ 848370 h 968659"/>
              <a:gd name="connsiteX712" fmla="*/ 600075 w 871134"/>
              <a:gd name="connsiteY712" fmla="*/ 846465 h 968659"/>
              <a:gd name="connsiteX713" fmla="*/ 617220 w 871134"/>
              <a:gd name="connsiteY713" fmla="*/ 836940 h 968659"/>
              <a:gd name="connsiteX714" fmla="*/ 624840 w 871134"/>
              <a:gd name="connsiteY714" fmla="*/ 831225 h 968659"/>
              <a:gd name="connsiteX715" fmla="*/ 630555 w 871134"/>
              <a:gd name="connsiteY715" fmla="*/ 825510 h 968659"/>
              <a:gd name="connsiteX716" fmla="*/ 643890 w 871134"/>
              <a:gd name="connsiteY716" fmla="*/ 819795 h 968659"/>
              <a:gd name="connsiteX717" fmla="*/ 657225 w 871134"/>
              <a:gd name="connsiteY717" fmla="*/ 808365 h 968659"/>
              <a:gd name="connsiteX718" fmla="*/ 676275 w 871134"/>
              <a:gd name="connsiteY718" fmla="*/ 793125 h 968659"/>
              <a:gd name="connsiteX719" fmla="*/ 683895 w 871134"/>
              <a:gd name="connsiteY719" fmla="*/ 789315 h 968659"/>
              <a:gd name="connsiteX720" fmla="*/ 695325 w 871134"/>
              <a:gd name="connsiteY720" fmla="*/ 781695 h 968659"/>
              <a:gd name="connsiteX721" fmla="*/ 706755 w 871134"/>
              <a:gd name="connsiteY721" fmla="*/ 770265 h 968659"/>
              <a:gd name="connsiteX722" fmla="*/ 735330 w 871134"/>
              <a:gd name="connsiteY722" fmla="*/ 764550 h 968659"/>
              <a:gd name="connsiteX723" fmla="*/ 790575 w 871134"/>
              <a:gd name="connsiteY723" fmla="*/ 762645 h 968659"/>
              <a:gd name="connsiteX724" fmla="*/ 815340 w 871134"/>
              <a:gd name="connsiteY724" fmla="*/ 756930 h 968659"/>
              <a:gd name="connsiteX725" fmla="*/ 821055 w 871134"/>
              <a:gd name="connsiteY725" fmla="*/ 753120 h 968659"/>
              <a:gd name="connsiteX726" fmla="*/ 826770 w 871134"/>
              <a:gd name="connsiteY726" fmla="*/ 751215 h 968659"/>
              <a:gd name="connsiteX727" fmla="*/ 840105 w 871134"/>
              <a:gd name="connsiteY727" fmla="*/ 745500 h 968659"/>
              <a:gd name="connsiteX728" fmla="*/ 847725 w 871134"/>
              <a:gd name="connsiteY728" fmla="*/ 739785 h 968659"/>
              <a:gd name="connsiteX729" fmla="*/ 859155 w 871134"/>
              <a:gd name="connsiteY729" fmla="*/ 735975 h 968659"/>
              <a:gd name="connsiteX730" fmla="*/ 855345 w 871134"/>
              <a:gd name="connsiteY730" fmla="*/ 741690 h 968659"/>
              <a:gd name="connsiteX731" fmla="*/ 849630 w 871134"/>
              <a:gd name="connsiteY731" fmla="*/ 743595 h 968659"/>
              <a:gd name="connsiteX732" fmla="*/ 830580 w 871134"/>
              <a:gd name="connsiteY732" fmla="*/ 751215 h 968659"/>
              <a:gd name="connsiteX733" fmla="*/ 798195 w 871134"/>
              <a:gd name="connsiteY733" fmla="*/ 758835 h 968659"/>
              <a:gd name="connsiteX734" fmla="*/ 792480 w 871134"/>
              <a:gd name="connsiteY734" fmla="*/ 760740 h 968659"/>
              <a:gd name="connsiteX735" fmla="*/ 784860 w 871134"/>
              <a:gd name="connsiteY735" fmla="*/ 762645 h 968659"/>
              <a:gd name="connsiteX736" fmla="*/ 756285 w 871134"/>
              <a:gd name="connsiteY736" fmla="*/ 772170 h 968659"/>
              <a:gd name="connsiteX737" fmla="*/ 744855 w 871134"/>
              <a:gd name="connsiteY737" fmla="*/ 774075 h 968659"/>
              <a:gd name="connsiteX738" fmla="*/ 720090 w 871134"/>
              <a:gd name="connsiteY738" fmla="*/ 779790 h 968659"/>
              <a:gd name="connsiteX739" fmla="*/ 714375 w 871134"/>
              <a:gd name="connsiteY739" fmla="*/ 785505 h 968659"/>
              <a:gd name="connsiteX740" fmla="*/ 697230 w 871134"/>
              <a:gd name="connsiteY740" fmla="*/ 791220 h 968659"/>
              <a:gd name="connsiteX741" fmla="*/ 691515 w 871134"/>
              <a:gd name="connsiteY741" fmla="*/ 798840 h 968659"/>
              <a:gd name="connsiteX742" fmla="*/ 687705 w 871134"/>
              <a:gd name="connsiteY742" fmla="*/ 804555 h 968659"/>
              <a:gd name="connsiteX743" fmla="*/ 678180 w 871134"/>
              <a:gd name="connsiteY743" fmla="*/ 808365 h 968659"/>
              <a:gd name="connsiteX744" fmla="*/ 670560 w 871134"/>
              <a:gd name="connsiteY744" fmla="*/ 814080 h 968659"/>
              <a:gd name="connsiteX745" fmla="*/ 664845 w 871134"/>
              <a:gd name="connsiteY745" fmla="*/ 817890 h 968659"/>
              <a:gd name="connsiteX746" fmla="*/ 647700 w 871134"/>
              <a:gd name="connsiteY746" fmla="*/ 825510 h 968659"/>
              <a:gd name="connsiteX747" fmla="*/ 640080 w 871134"/>
              <a:gd name="connsiteY747" fmla="*/ 827415 h 968659"/>
              <a:gd name="connsiteX748" fmla="*/ 628650 w 871134"/>
              <a:gd name="connsiteY748" fmla="*/ 833130 h 968659"/>
              <a:gd name="connsiteX749" fmla="*/ 622935 w 871134"/>
              <a:gd name="connsiteY749" fmla="*/ 835035 h 968659"/>
              <a:gd name="connsiteX750" fmla="*/ 613410 w 871134"/>
              <a:gd name="connsiteY750" fmla="*/ 838845 h 968659"/>
              <a:gd name="connsiteX751" fmla="*/ 605790 w 871134"/>
              <a:gd name="connsiteY751" fmla="*/ 842655 h 968659"/>
              <a:gd name="connsiteX752" fmla="*/ 598170 w 871134"/>
              <a:gd name="connsiteY752" fmla="*/ 844560 h 968659"/>
              <a:gd name="connsiteX753" fmla="*/ 584835 w 871134"/>
              <a:gd name="connsiteY753" fmla="*/ 848370 h 968659"/>
              <a:gd name="connsiteX754" fmla="*/ 571500 w 871134"/>
              <a:gd name="connsiteY754" fmla="*/ 854085 h 968659"/>
              <a:gd name="connsiteX755" fmla="*/ 565785 w 871134"/>
              <a:gd name="connsiteY755" fmla="*/ 857895 h 968659"/>
              <a:gd name="connsiteX756" fmla="*/ 560070 w 871134"/>
              <a:gd name="connsiteY756" fmla="*/ 859800 h 968659"/>
              <a:gd name="connsiteX757" fmla="*/ 550545 w 871134"/>
              <a:gd name="connsiteY757" fmla="*/ 863610 h 968659"/>
              <a:gd name="connsiteX758" fmla="*/ 533400 w 871134"/>
              <a:gd name="connsiteY758" fmla="*/ 869325 h 968659"/>
              <a:gd name="connsiteX759" fmla="*/ 521970 w 871134"/>
              <a:gd name="connsiteY759" fmla="*/ 878850 h 968659"/>
              <a:gd name="connsiteX760" fmla="*/ 506730 w 871134"/>
              <a:gd name="connsiteY760" fmla="*/ 892185 h 968659"/>
              <a:gd name="connsiteX761" fmla="*/ 501015 w 871134"/>
              <a:gd name="connsiteY761" fmla="*/ 901710 h 968659"/>
              <a:gd name="connsiteX762" fmla="*/ 497205 w 871134"/>
              <a:gd name="connsiteY762" fmla="*/ 907425 h 968659"/>
              <a:gd name="connsiteX763" fmla="*/ 493395 w 871134"/>
              <a:gd name="connsiteY763" fmla="*/ 926475 h 968659"/>
              <a:gd name="connsiteX764" fmla="*/ 489585 w 871134"/>
              <a:gd name="connsiteY764" fmla="*/ 939810 h 968659"/>
              <a:gd name="connsiteX765" fmla="*/ 487680 w 871134"/>
              <a:gd name="connsiteY765" fmla="*/ 962670 h 968659"/>
              <a:gd name="connsiteX766" fmla="*/ 480060 w 871134"/>
              <a:gd name="connsiteY766" fmla="*/ 968385 h 968659"/>
              <a:gd name="connsiteX767" fmla="*/ 415290 w 871134"/>
              <a:gd name="connsiteY767" fmla="*/ 955050 h 968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</a:cxnLst>
            <a:rect l="l" t="t" r="r" b="b"/>
            <a:pathLst>
              <a:path w="871134" h="968659">
                <a:moveTo>
                  <a:pt x="415290" y="955050"/>
                </a:moveTo>
                <a:cubicBezTo>
                  <a:pt x="404813" y="948700"/>
                  <a:pt x="416168" y="938500"/>
                  <a:pt x="417195" y="930285"/>
                </a:cubicBezTo>
                <a:cubicBezTo>
                  <a:pt x="417444" y="928292"/>
                  <a:pt x="418613" y="926518"/>
                  <a:pt x="419100" y="924570"/>
                </a:cubicBezTo>
                <a:cubicBezTo>
                  <a:pt x="419885" y="921429"/>
                  <a:pt x="420153" y="918169"/>
                  <a:pt x="421005" y="915045"/>
                </a:cubicBezTo>
                <a:cubicBezTo>
                  <a:pt x="422062" y="911170"/>
                  <a:pt x="424815" y="903615"/>
                  <a:pt x="424815" y="903615"/>
                </a:cubicBezTo>
                <a:cubicBezTo>
                  <a:pt x="424180" y="901075"/>
                  <a:pt x="424546" y="898039"/>
                  <a:pt x="422910" y="895995"/>
                </a:cubicBezTo>
                <a:cubicBezTo>
                  <a:pt x="421656" y="894427"/>
                  <a:pt x="418991" y="894988"/>
                  <a:pt x="417195" y="894090"/>
                </a:cubicBezTo>
                <a:cubicBezTo>
                  <a:pt x="415147" y="893066"/>
                  <a:pt x="413528" y="891304"/>
                  <a:pt x="411480" y="890280"/>
                </a:cubicBezTo>
                <a:cubicBezTo>
                  <a:pt x="409684" y="889382"/>
                  <a:pt x="407561" y="889273"/>
                  <a:pt x="405765" y="888375"/>
                </a:cubicBezTo>
                <a:cubicBezTo>
                  <a:pt x="403717" y="887351"/>
                  <a:pt x="402259" y="885167"/>
                  <a:pt x="400050" y="884565"/>
                </a:cubicBezTo>
                <a:cubicBezTo>
                  <a:pt x="395111" y="883218"/>
                  <a:pt x="389890" y="883295"/>
                  <a:pt x="384810" y="882660"/>
                </a:cubicBezTo>
                <a:cubicBezTo>
                  <a:pt x="368523" y="877231"/>
                  <a:pt x="377365" y="879348"/>
                  <a:pt x="358140" y="876945"/>
                </a:cubicBezTo>
                <a:cubicBezTo>
                  <a:pt x="354330" y="875675"/>
                  <a:pt x="348938" y="876477"/>
                  <a:pt x="346710" y="873135"/>
                </a:cubicBezTo>
                <a:cubicBezTo>
                  <a:pt x="345440" y="871230"/>
                  <a:pt x="344366" y="869179"/>
                  <a:pt x="342900" y="867420"/>
                </a:cubicBezTo>
                <a:cubicBezTo>
                  <a:pt x="337634" y="861100"/>
                  <a:pt x="336922" y="863085"/>
                  <a:pt x="333375" y="855990"/>
                </a:cubicBezTo>
                <a:cubicBezTo>
                  <a:pt x="332477" y="854194"/>
                  <a:pt x="332445" y="852030"/>
                  <a:pt x="331470" y="850275"/>
                </a:cubicBezTo>
                <a:cubicBezTo>
                  <a:pt x="329246" y="846272"/>
                  <a:pt x="325298" y="843189"/>
                  <a:pt x="323850" y="838845"/>
                </a:cubicBezTo>
                <a:cubicBezTo>
                  <a:pt x="323215" y="836940"/>
                  <a:pt x="323199" y="834698"/>
                  <a:pt x="321945" y="833130"/>
                </a:cubicBezTo>
                <a:cubicBezTo>
                  <a:pt x="320515" y="831342"/>
                  <a:pt x="318322" y="830250"/>
                  <a:pt x="316230" y="829320"/>
                </a:cubicBezTo>
                <a:cubicBezTo>
                  <a:pt x="315460" y="828978"/>
                  <a:pt x="300128" y="823684"/>
                  <a:pt x="297180" y="823605"/>
                </a:cubicBezTo>
                <a:cubicBezTo>
                  <a:pt x="252107" y="822403"/>
                  <a:pt x="207010" y="822335"/>
                  <a:pt x="161925" y="821700"/>
                </a:cubicBezTo>
                <a:cubicBezTo>
                  <a:pt x="156845" y="821065"/>
                  <a:pt x="151745" y="820573"/>
                  <a:pt x="146685" y="819795"/>
                </a:cubicBezTo>
                <a:cubicBezTo>
                  <a:pt x="143485" y="819303"/>
                  <a:pt x="140398" y="817890"/>
                  <a:pt x="137160" y="817890"/>
                </a:cubicBezTo>
                <a:cubicBezTo>
                  <a:pt x="104134" y="817890"/>
                  <a:pt x="71120" y="819160"/>
                  <a:pt x="38100" y="819795"/>
                </a:cubicBezTo>
                <a:lnTo>
                  <a:pt x="26670" y="821700"/>
                </a:lnTo>
                <a:lnTo>
                  <a:pt x="0" y="825510"/>
                </a:lnTo>
                <a:cubicBezTo>
                  <a:pt x="11122" y="821803"/>
                  <a:pt x="382" y="825053"/>
                  <a:pt x="17145" y="821700"/>
                </a:cubicBezTo>
                <a:cubicBezTo>
                  <a:pt x="19712" y="821187"/>
                  <a:pt x="22209" y="820363"/>
                  <a:pt x="24765" y="819795"/>
                </a:cubicBezTo>
                <a:cubicBezTo>
                  <a:pt x="27926" y="819093"/>
                  <a:pt x="31149" y="818675"/>
                  <a:pt x="34290" y="817890"/>
                </a:cubicBezTo>
                <a:cubicBezTo>
                  <a:pt x="36238" y="817403"/>
                  <a:pt x="38057" y="816472"/>
                  <a:pt x="40005" y="815985"/>
                </a:cubicBezTo>
                <a:cubicBezTo>
                  <a:pt x="43146" y="815200"/>
                  <a:pt x="46389" y="814865"/>
                  <a:pt x="49530" y="814080"/>
                </a:cubicBezTo>
                <a:cubicBezTo>
                  <a:pt x="51478" y="813593"/>
                  <a:pt x="53252" y="812424"/>
                  <a:pt x="55245" y="812175"/>
                </a:cubicBezTo>
                <a:cubicBezTo>
                  <a:pt x="63460" y="811148"/>
                  <a:pt x="71755" y="810905"/>
                  <a:pt x="80010" y="810270"/>
                </a:cubicBezTo>
                <a:cubicBezTo>
                  <a:pt x="83820" y="809635"/>
                  <a:pt x="87607" y="808844"/>
                  <a:pt x="91440" y="808365"/>
                </a:cubicBezTo>
                <a:cubicBezTo>
                  <a:pt x="123598" y="804345"/>
                  <a:pt x="145380" y="805542"/>
                  <a:pt x="182880" y="804555"/>
                </a:cubicBezTo>
                <a:cubicBezTo>
                  <a:pt x="180975" y="802650"/>
                  <a:pt x="178473" y="801195"/>
                  <a:pt x="177165" y="798840"/>
                </a:cubicBezTo>
                <a:cubicBezTo>
                  <a:pt x="175215" y="795329"/>
                  <a:pt x="174625" y="791220"/>
                  <a:pt x="173355" y="787410"/>
                </a:cubicBezTo>
                <a:cubicBezTo>
                  <a:pt x="172720" y="785505"/>
                  <a:pt x="171780" y="783676"/>
                  <a:pt x="171450" y="781695"/>
                </a:cubicBezTo>
                <a:cubicBezTo>
                  <a:pt x="171002" y="779006"/>
                  <a:pt x="168565" y="760722"/>
                  <a:pt x="165735" y="758835"/>
                </a:cubicBezTo>
                <a:lnTo>
                  <a:pt x="160020" y="755025"/>
                </a:lnTo>
                <a:cubicBezTo>
                  <a:pt x="157480" y="751215"/>
                  <a:pt x="155638" y="746833"/>
                  <a:pt x="152400" y="743595"/>
                </a:cubicBezTo>
                <a:cubicBezTo>
                  <a:pt x="149860" y="741055"/>
                  <a:pt x="147024" y="738780"/>
                  <a:pt x="144780" y="735975"/>
                </a:cubicBezTo>
                <a:cubicBezTo>
                  <a:pt x="141919" y="732399"/>
                  <a:pt x="132670" y="723647"/>
                  <a:pt x="137160" y="724545"/>
                </a:cubicBezTo>
                <a:lnTo>
                  <a:pt x="146685" y="726450"/>
                </a:lnTo>
                <a:cubicBezTo>
                  <a:pt x="149225" y="727720"/>
                  <a:pt x="151897" y="728755"/>
                  <a:pt x="154305" y="730260"/>
                </a:cubicBezTo>
                <a:cubicBezTo>
                  <a:pt x="156997" y="731943"/>
                  <a:pt x="159341" y="734130"/>
                  <a:pt x="161925" y="735975"/>
                </a:cubicBezTo>
                <a:cubicBezTo>
                  <a:pt x="163788" y="737306"/>
                  <a:pt x="165735" y="738515"/>
                  <a:pt x="167640" y="739785"/>
                </a:cubicBezTo>
                <a:cubicBezTo>
                  <a:pt x="176530" y="753120"/>
                  <a:pt x="171450" y="748675"/>
                  <a:pt x="180975" y="755025"/>
                </a:cubicBezTo>
                <a:cubicBezTo>
                  <a:pt x="180991" y="755091"/>
                  <a:pt x="183874" y="767449"/>
                  <a:pt x="184785" y="768360"/>
                </a:cubicBezTo>
                <a:cubicBezTo>
                  <a:pt x="188023" y="771598"/>
                  <a:pt x="192405" y="773440"/>
                  <a:pt x="196215" y="775980"/>
                </a:cubicBezTo>
                <a:lnTo>
                  <a:pt x="201930" y="779790"/>
                </a:lnTo>
                <a:cubicBezTo>
                  <a:pt x="203835" y="781060"/>
                  <a:pt x="206026" y="781981"/>
                  <a:pt x="207645" y="783600"/>
                </a:cubicBezTo>
                <a:cubicBezTo>
                  <a:pt x="209550" y="785505"/>
                  <a:pt x="211635" y="787245"/>
                  <a:pt x="213360" y="789315"/>
                </a:cubicBezTo>
                <a:cubicBezTo>
                  <a:pt x="214826" y="791074"/>
                  <a:pt x="215382" y="793600"/>
                  <a:pt x="217170" y="795030"/>
                </a:cubicBezTo>
                <a:cubicBezTo>
                  <a:pt x="218738" y="796284"/>
                  <a:pt x="220980" y="796300"/>
                  <a:pt x="222885" y="796935"/>
                </a:cubicBezTo>
                <a:cubicBezTo>
                  <a:pt x="224155" y="798840"/>
                  <a:pt x="224972" y="801142"/>
                  <a:pt x="226695" y="802650"/>
                </a:cubicBezTo>
                <a:cubicBezTo>
                  <a:pt x="230141" y="805665"/>
                  <a:pt x="238125" y="810270"/>
                  <a:pt x="238125" y="810270"/>
                </a:cubicBezTo>
                <a:cubicBezTo>
                  <a:pt x="239395" y="812175"/>
                  <a:pt x="239656" y="815768"/>
                  <a:pt x="241935" y="815985"/>
                </a:cubicBezTo>
                <a:cubicBezTo>
                  <a:pt x="307116" y="822193"/>
                  <a:pt x="256112" y="813375"/>
                  <a:pt x="293370" y="810270"/>
                </a:cubicBezTo>
                <a:lnTo>
                  <a:pt x="316230" y="808365"/>
                </a:lnTo>
                <a:cubicBezTo>
                  <a:pt x="314325" y="806460"/>
                  <a:pt x="312585" y="804375"/>
                  <a:pt x="310515" y="802650"/>
                </a:cubicBezTo>
                <a:cubicBezTo>
                  <a:pt x="308756" y="801184"/>
                  <a:pt x="306230" y="800628"/>
                  <a:pt x="304800" y="798840"/>
                </a:cubicBezTo>
                <a:cubicBezTo>
                  <a:pt x="303546" y="797272"/>
                  <a:pt x="303530" y="795030"/>
                  <a:pt x="302895" y="793125"/>
                </a:cubicBezTo>
                <a:cubicBezTo>
                  <a:pt x="300354" y="739764"/>
                  <a:pt x="293095" y="744862"/>
                  <a:pt x="306705" y="760740"/>
                </a:cubicBezTo>
                <a:cubicBezTo>
                  <a:pt x="308458" y="762785"/>
                  <a:pt x="310515" y="764550"/>
                  <a:pt x="312420" y="766455"/>
                </a:cubicBezTo>
                <a:cubicBezTo>
                  <a:pt x="316888" y="779858"/>
                  <a:pt x="311073" y="763312"/>
                  <a:pt x="318135" y="779790"/>
                </a:cubicBezTo>
                <a:cubicBezTo>
                  <a:pt x="318926" y="781636"/>
                  <a:pt x="319142" y="783709"/>
                  <a:pt x="320040" y="785505"/>
                </a:cubicBezTo>
                <a:cubicBezTo>
                  <a:pt x="321064" y="787553"/>
                  <a:pt x="322826" y="789172"/>
                  <a:pt x="323850" y="791220"/>
                </a:cubicBezTo>
                <a:cubicBezTo>
                  <a:pt x="324748" y="793016"/>
                  <a:pt x="324857" y="795139"/>
                  <a:pt x="325755" y="796935"/>
                </a:cubicBezTo>
                <a:cubicBezTo>
                  <a:pt x="326779" y="798983"/>
                  <a:pt x="328541" y="800602"/>
                  <a:pt x="329565" y="802650"/>
                </a:cubicBezTo>
                <a:cubicBezTo>
                  <a:pt x="332664" y="808848"/>
                  <a:pt x="329821" y="808621"/>
                  <a:pt x="335280" y="814080"/>
                </a:cubicBezTo>
                <a:cubicBezTo>
                  <a:pt x="336899" y="815699"/>
                  <a:pt x="339090" y="816620"/>
                  <a:pt x="340995" y="817890"/>
                </a:cubicBezTo>
                <a:cubicBezTo>
                  <a:pt x="351914" y="834268"/>
                  <a:pt x="338823" y="813546"/>
                  <a:pt x="346710" y="829320"/>
                </a:cubicBezTo>
                <a:cubicBezTo>
                  <a:pt x="349573" y="835046"/>
                  <a:pt x="358163" y="843941"/>
                  <a:pt x="361950" y="846465"/>
                </a:cubicBezTo>
                <a:cubicBezTo>
                  <a:pt x="365760" y="849005"/>
                  <a:pt x="368938" y="852974"/>
                  <a:pt x="373380" y="854085"/>
                </a:cubicBezTo>
                <a:lnTo>
                  <a:pt x="388620" y="857895"/>
                </a:lnTo>
                <a:cubicBezTo>
                  <a:pt x="390525" y="859165"/>
                  <a:pt x="392287" y="860681"/>
                  <a:pt x="394335" y="861705"/>
                </a:cubicBezTo>
                <a:cubicBezTo>
                  <a:pt x="403984" y="866530"/>
                  <a:pt x="414211" y="862521"/>
                  <a:pt x="424815" y="861705"/>
                </a:cubicBezTo>
                <a:cubicBezTo>
                  <a:pt x="426085" y="857895"/>
                  <a:pt x="426397" y="853617"/>
                  <a:pt x="428625" y="850275"/>
                </a:cubicBezTo>
                <a:cubicBezTo>
                  <a:pt x="429895" y="848370"/>
                  <a:pt x="431411" y="846608"/>
                  <a:pt x="432435" y="844560"/>
                </a:cubicBezTo>
                <a:cubicBezTo>
                  <a:pt x="433333" y="842764"/>
                  <a:pt x="433226" y="840516"/>
                  <a:pt x="434340" y="838845"/>
                </a:cubicBezTo>
                <a:cubicBezTo>
                  <a:pt x="435834" y="836603"/>
                  <a:pt x="438150" y="835035"/>
                  <a:pt x="440055" y="833130"/>
                </a:cubicBezTo>
                <a:cubicBezTo>
                  <a:pt x="444179" y="816632"/>
                  <a:pt x="439129" y="834493"/>
                  <a:pt x="445770" y="817890"/>
                </a:cubicBezTo>
                <a:cubicBezTo>
                  <a:pt x="447262" y="814161"/>
                  <a:pt x="449580" y="806460"/>
                  <a:pt x="449580" y="806460"/>
                </a:cubicBezTo>
                <a:cubicBezTo>
                  <a:pt x="448310" y="800110"/>
                  <a:pt x="447818" y="793553"/>
                  <a:pt x="445770" y="787410"/>
                </a:cubicBezTo>
                <a:lnTo>
                  <a:pt x="441960" y="775980"/>
                </a:lnTo>
                <a:cubicBezTo>
                  <a:pt x="441325" y="768995"/>
                  <a:pt x="440925" y="761985"/>
                  <a:pt x="440055" y="755025"/>
                </a:cubicBezTo>
                <a:cubicBezTo>
                  <a:pt x="438300" y="740982"/>
                  <a:pt x="438837" y="750153"/>
                  <a:pt x="436245" y="739785"/>
                </a:cubicBezTo>
                <a:cubicBezTo>
                  <a:pt x="434914" y="734460"/>
                  <a:pt x="433284" y="723925"/>
                  <a:pt x="432435" y="718830"/>
                </a:cubicBezTo>
                <a:cubicBezTo>
                  <a:pt x="431320" y="704334"/>
                  <a:pt x="431086" y="694264"/>
                  <a:pt x="428625" y="680730"/>
                </a:cubicBezTo>
                <a:cubicBezTo>
                  <a:pt x="428358" y="679264"/>
                  <a:pt x="425918" y="669380"/>
                  <a:pt x="424815" y="667395"/>
                </a:cubicBezTo>
                <a:cubicBezTo>
                  <a:pt x="422591" y="663392"/>
                  <a:pt x="419942" y="659628"/>
                  <a:pt x="417195" y="655965"/>
                </a:cubicBezTo>
                <a:cubicBezTo>
                  <a:pt x="415290" y="653425"/>
                  <a:pt x="413725" y="650590"/>
                  <a:pt x="411480" y="648345"/>
                </a:cubicBezTo>
                <a:cubicBezTo>
                  <a:pt x="409861" y="646726"/>
                  <a:pt x="407857" y="645465"/>
                  <a:pt x="405765" y="644535"/>
                </a:cubicBezTo>
                <a:cubicBezTo>
                  <a:pt x="395349" y="639906"/>
                  <a:pt x="393797" y="640998"/>
                  <a:pt x="382905" y="638820"/>
                </a:cubicBezTo>
                <a:cubicBezTo>
                  <a:pt x="371246" y="636488"/>
                  <a:pt x="377332" y="636149"/>
                  <a:pt x="361950" y="635010"/>
                </a:cubicBezTo>
                <a:cubicBezTo>
                  <a:pt x="349269" y="634071"/>
                  <a:pt x="336550" y="633740"/>
                  <a:pt x="323850" y="633105"/>
                </a:cubicBezTo>
                <a:cubicBezTo>
                  <a:pt x="300990" y="633740"/>
                  <a:pt x="278110" y="633868"/>
                  <a:pt x="255270" y="635010"/>
                </a:cubicBezTo>
                <a:cubicBezTo>
                  <a:pt x="252655" y="635141"/>
                  <a:pt x="250248" y="636590"/>
                  <a:pt x="247650" y="636915"/>
                </a:cubicBezTo>
                <a:cubicBezTo>
                  <a:pt x="240063" y="637863"/>
                  <a:pt x="232410" y="638185"/>
                  <a:pt x="224790" y="638820"/>
                </a:cubicBezTo>
                <a:cubicBezTo>
                  <a:pt x="222885" y="639455"/>
                  <a:pt x="221006" y="640173"/>
                  <a:pt x="219075" y="640725"/>
                </a:cubicBezTo>
                <a:cubicBezTo>
                  <a:pt x="205412" y="644629"/>
                  <a:pt x="191197" y="646340"/>
                  <a:pt x="177165" y="648345"/>
                </a:cubicBezTo>
                <a:cubicBezTo>
                  <a:pt x="173264" y="649645"/>
                  <a:pt x="168576" y="650651"/>
                  <a:pt x="165735" y="654060"/>
                </a:cubicBezTo>
                <a:cubicBezTo>
                  <a:pt x="163917" y="656242"/>
                  <a:pt x="163334" y="659214"/>
                  <a:pt x="161925" y="661680"/>
                </a:cubicBezTo>
                <a:cubicBezTo>
                  <a:pt x="160789" y="663668"/>
                  <a:pt x="159139" y="665347"/>
                  <a:pt x="158115" y="667395"/>
                </a:cubicBezTo>
                <a:cubicBezTo>
                  <a:pt x="157217" y="669191"/>
                  <a:pt x="157324" y="671439"/>
                  <a:pt x="156210" y="673110"/>
                </a:cubicBezTo>
                <a:cubicBezTo>
                  <a:pt x="153276" y="677510"/>
                  <a:pt x="148997" y="679824"/>
                  <a:pt x="144780" y="682635"/>
                </a:cubicBezTo>
                <a:cubicBezTo>
                  <a:pt x="137869" y="693001"/>
                  <a:pt x="140700" y="686988"/>
                  <a:pt x="150495" y="682635"/>
                </a:cubicBezTo>
                <a:cubicBezTo>
                  <a:pt x="152888" y="681572"/>
                  <a:pt x="155575" y="681365"/>
                  <a:pt x="158115" y="680730"/>
                </a:cubicBezTo>
                <a:cubicBezTo>
                  <a:pt x="183541" y="665474"/>
                  <a:pt x="156438" y="680800"/>
                  <a:pt x="173355" y="673110"/>
                </a:cubicBezTo>
                <a:cubicBezTo>
                  <a:pt x="178526" y="670760"/>
                  <a:pt x="183085" y="666868"/>
                  <a:pt x="188595" y="665490"/>
                </a:cubicBezTo>
                <a:cubicBezTo>
                  <a:pt x="191135" y="664855"/>
                  <a:pt x="193764" y="664504"/>
                  <a:pt x="196215" y="663585"/>
                </a:cubicBezTo>
                <a:cubicBezTo>
                  <a:pt x="198874" y="662588"/>
                  <a:pt x="201115" y="660591"/>
                  <a:pt x="203835" y="659775"/>
                </a:cubicBezTo>
                <a:cubicBezTo>
                  <a:pt x="207535" y="658665"/>
                  <a:pt x="211518" y="658807"/>
                  <a:pt x="215265" y="657870"/>
                </a:cubicBezTo>
                <a:cubicBezTo>
                  <a:pt x="219161" y="656896"/>
                  <a:pt x="226695" y="654060"/>
                  <a:pt x="226695" y="654060"/>
                </a:cubicBezTo>
                <a:cubicBezTo>
                  <a:pt x="232363" y="649809"/>
                  <a:pt x="241122" y="643443"/>
                  <a:pt x="245745" y="638820"/>
                </a:cubicBezTo>
                <a:cubicBezTo>
                  <a:pt x="247364" y="637201"/>
                  <a:pt x="247832" y="634613"/>
                  <a:pt x="249555" y="633105"/>
                </a:cubicBezTo>
                <a:cubicBezTo>
                  <a:pt x="253001" y="630090"/>
                  <a:pt x="257175" y="628025"/>
                  <a:pt x="260985" y="625485"/>
                </a:cubicBezTo>
                <a:cubicBezTo>
                  <a:pt x="266725" y="621659"/>
                  <a:pt x="267553" y="620765"/>
                  <a:pt x="274320" y="617865"/>
                </a:cubicBezTo>
                <a:cubicBezTo>
                  <a:pt x="276166" y="617074"/>
                  <a:pt x="278189" y="616751"/>
                  <a:pt x="280035" y="615960"/>
                </a:cubicBezTo>
                <a:cubicBezTo>
                  <a:pt x="293837" y="610045"/>
                  <a:pt x="281123" y="613456"/>
                  <a:pt x="297180" y="610245"/>
                </a:cubicBezTo>
                <a:cubicBezTo>
                  <a:pt x="309245" y="610880"/>
                  <a:pt x="321339" y="611103"/>
                  <a:pt x="333375" y="612150"/>
                </a:cubicBezTo>
                <a:cubicBezTo>
                  <a:pt x="335983" y="612377"/>
                  <a:pt x="338444" y="613466"/>
                  <a:pt x="340995" y="614055"/>
                </a:cubicBezTo>
                <a:cubicBezTo>
                  <a:pt x="346699" y="615371"/>
                  <a:pt x="352399" y="616717"/>
                  <a:pt x="358140" y="617865"/>
                </a:cubicBezTo>
                <a:cubicBezTo>
                  <a:pt x="371692" y="620575"/>
                  <a:pt x="376452" y="620343"/>
                  <a:pt x="392430" y="621675"/>
                </a:cubicBezTo>
                <a:cubicBezTo>
                  <a:pt x="397877" y="623491"/>
                  <a:pt x="399785" y="624289"/>
                  <a:pt x="405765" y="625485"/>
                </a:cubicBezTo>
                <a:cubicBezTo>
                  <a:pt x="414257" y="627183"/>
                  <a:pt x="418547" y="627252"/>
                  <a:pt x="426720" y="629295"/>
                </a:cubicBezTo>
                <a:cubicBezTo>
                  <a:pt x="428668" y="629782"/>
                  <a:pt x="430530" y="630565"/>
                  <a:pt x="432435" y="631200"/>
                </a:cubicBezTo>
                <a:cubicBezTo>
                  <a:pt x="433705" y="629295"/>
                  <a:pt x="435869" y="627743"/>
                  <a:pt x="436245" y="625485"/>
                </a:cubicBezTo>
                <a:cubicBezTo>
                  <a:pt x="437387" y="618631"/>
                  <a:pt x="425760" y="613575"/>
                  <a:pt x="422910" y="612150"/>
                </a:cubicBezTo>
                <a:cubicBezTo>
                  <a:pt x="420370" y="610880"/>
                  <a:pt x="417927" y="609395"/>
                  <a:pt x="415290" y="608340"/>
                </a:cubicBezTo>
                <a:cubicBezTo>
                  <a:pt x="411561" y="606848"/>
                  <a:pt x="407452" y="606326"/>
                  <a:pt x="403860" y="604530"/>
                </a:cubicBezTo>
                <a:cubicBezTo>
                  <a:pt x="395875" y="600537"/>
                  <a:pt x="395634" y="600153"/>
                  <a:pt x="386715" y="596910"/>
                </a:cubicBezTo>
                <a:cubicBezTo>
                  <a:pt x="380195" y="594539"/>
                  <a:pt x="372071" y="592445"/>
                  <a:pt x="365760" y="589290"/>
                </a:cubicBezTo>
                <a:cubicBezTo>
                  <a:pt x="363712" y="588266"/>
                  <a:pt x="361950" y="586750"/>
                  <a:pt x="360045" y="585480"/>
                </a:cubicBezTo>
                <a:cubicBezTo>
                  <a:pt x="359410" y="583575"/>
                  <a:pt x="359560" y="581185"/>
                  <a:pt x="358140" y="579765"/>
                </a:cubicBezTo>
                <a:cubicBezTo>
                  <a:pt x="356720" y="578345"/>
                  <a:pt x="354221" y="578758"/>
                  <a:pt x="352425" y="577860"/>
                </a:cubicBezTo>
                <a:cubicBezTo>
                  <a:pt x="350377" y="576836"/>
                  <a:pt x="348758" y="575074"/>
                  <a:pt x="346710" y="574050"/>
                </a:cubicBezTo>
                <a:cubicBezTo>
                  <a:pt x="344822" y="573106"/>
                  <a:pt x="334715" y="570300"/>
                  <a:pt x="333375" y="570240"/>
                </a:cubicBezTo>
                <a:cubicBezTo>
                  <a:pt x="307358" y="569084"/>
                  <a:pt x="281305" y="568970"/>
                  <a:pt x="255270" y="568335"/>
                </a:cubicBezTo>
                <a:cubicBezTo>
                  <a:pt x="252730" y="567700"/>
                  <a:pt x="250217" y="566943"/>
                  <a:pt x="247650" y="566430"/>
                </a:cubicBezTo>
                <a:cubicBezTo>
                  <a:pt x="243862" y="565672"/>
                  <a:pt x="239991" y="565363"/>
                  <a:pt x="236220" y="564525"/>
                </a:cubicBezTo>
                <a:cubicBezTo>
                  <a:pt x="234260" y="564089"/>
                  <a:pt x="232453" y="563107"/>
                  <a:pt x="230505" y="562620"/>
                </a:cubicBezTo>
                <a:cubicBezTo>
                  <a:pt x="227364" y="561835"/>
                  <a:pt x="224121" y="561500"/>
                  <a:pt x="220980" y="560715"/>
                </a:cubicBezTo>
                <a:cubicBezTo>
                  <a:pt x="202221" y="556025"/>
                  <a:pt x="235287" y="562147"/>
                  <a:pt x="203835" y="556905"/>
                </a:cubicBezTo>
                <a:cubicBezTo>
                  <a:pt x="205740" y="555635"/>
                  <a:pt x="207406" y="553899"/>
                  <a:pt x="209550" y="553095"/>
                </a:cubicBezTo>
                <a:cubicBezTo>
                  <a:pt x="215289" y="550943"/>
                  <a:pt x="235648" y="549533"/>
                  <a:pt x="238125" y="549285"/>
                </a:cubicBezTo>
                <a:cubicBezTo>
                  <a:pt x="238760" y="547380"/>
                  <a:pt x="240279" y="545563"/>
                  <a:pt x="240030" y="543570"/>
                </a:cubicBezTo>
                <a:cubicBezTo>
                  <a:pt x="239606" y="540177"/>
                  <a:pt x="237421" y="537247"/>
                  <a:pt x="236220" y="534045"/>
                </a:cubicBezTo>
                <a:cubicBezTo>
                  <a:pt x="235515" y="532165"/>
                  <a:pt x="234950" y="530235"/>
                  <a:pt x="234315" y="528330"/>
                </a:cubicBezTo>
                <a:cubicBezTo>
                  <a:pt x="241617" y="525896"/>
                  <a:pt x="242570" y="524308"/>
                  <a:pt x="251460" y="530235"/>
                </a:cubicBezTo>
                <a:lnTo>
                  <a:pt x="262890" y="537855"/>
                </a:lnTo>
                <a:cubicBezTo>
                  <a:pt x="270120" y="548699"/>
                  <a:pt x="262506" y="539813"/>
                  <a:pt x="272415" y="545475"/>
                </a:cubicBezTo>
                <a:cubicBezTo>
                  <a:pt x="278501" y="548953"/>
                  <a:pt x="284889" y="556618"/>
                  <a:pt x="291465" y="558810"/>
                </a:cubicBezTo>
                <a:cubicBezTo>
                  <a:pt x="295275" y="560080"/>
                  <a:pt x="298934" y="561960"/>
                  <a:pt x="302895" y="562620"/>
                </a:cubicBezTo>
                <a:cubicBezTo>
                  <a:pt x="317519" y="565057"/>
                  <a:pt x="310537" y="563767"/>
                  <a:pt x="323850" y="566430"/>
                </a:cubicBezTo>
                <a:cubicBezTo>
                  <a:pt x="339090" y="565795"/>
                  <a:pt x="359464" y="575950"/>
                  <a:pt x="369570" y="564525"/>
                </a:cubicBezTo>
                <a:cubicBezTo>
                  <a:pt x="380097" y="552625"/>
                  <a:pt x="368797" y="532747"/>
                  <a:pt x="367665" y="516900"/>
                </a:cubicBezTo>
                <a:cubicBezTo>
                  <a:pt x="367410" y="513326"/>
                  <a:pt x="363055" y="506143"/>
                  <a:pt x="361950" y="503565"/>
                </a:cubicBezTo>
                <a:cubicBezTo>
                  <a:pt x="361159" y="501719"/>
                  <a:pt x="361299" y="499418"/>
                  <a:pt x="360045" y="497850"/>
                </a:cubicBezTo>
                <a:cubicBezTo>
                  <a:pt x="358615" y="496062"/>
                  <a:pt x="356089" y="495506"/>
                  <a:pt x="354330" y="494040"/>
                </a:cubicBezTo>
                <a:cubicBezTo>
                  <a:pt x="352260" y="492315"/>
                  <a:pt x="350807" y="489891"/>
                  <a:pt x="348615" y="488325"/>
                </a:cubicBezTo>
                <a:cubicBezTo>
                  <a:pt x="346304" y="486674"/>
                  <a:pt x="343477" y="485894"/>
                  <a:pt x="340995" y="484515"/>
                </a:cubicBezTo>
                <a:cubicBezTo>
                  <a:pt x="337758" y="482717"/>
                  <a:pt x="334432" y="481022"/>
                  <a:pt x="331470" y="478800"/>
                </a:cubicBezTo>
                <a:cubicBezTo>
                  <a:pt x="328620" y="476662"/>
                  <a:pt x="324186" y="470163"/>
                  <a:pt x="320040" y="469275"/>
                </a:cubicBezTo>
                <a:cubicBezTo>
                  <a:pt x="313182" y="467805"/>
                  <a:pt x="306070" y="468005"/>
                  <a:pt x="299085" y="467370"/>
                </a:cubicBezTo>
                <a:cubicBezTo>
                  <a:pt x="287020" y="468005"/>
                  <a:pt x="274922" y="468181"/>
                  <a:pt x="262890" y="469275"/>
                </a:cubicBezTo>
                <a:cubicBezTo>
                  <a:pt x="257862" y="469732"/>
                  <a:pt x="254190" y="473600"/>
                  <a:pt x="249555" y="474990"/>
                </a:cubicBezTo>
                <a:cubicBezTo>
                  <a:pt x="245855" y="476100"/>
                  <a:pt x="241935" y="476260"/>
                  <a:pt x="238125" y="476895"/>
                </a:cubicBezTo>
                <a:cubicBezTo>
                  <a:pt x="238014" y="477006"/>
                  <a:pt x="226796" y="489429"/>
                  <a:pt x="224790" y="486420"/>
                </a:cubicBezTo>
                <a:cubicBezTo>
                  <a:pt x="222893" y="483575"/>
                  <a:pt x="226612" y="479678"/>
                  <a:pt x="228600" y="476895"/>
                </a:cubicBezTo>
                <a:cubicBezTo>
                  <a:pt x="229931" y="475032"/>
                  <a:pt x="232327" y="474221"/>
                  <a:pt x="234315" y="473085"/>
                </a:cubicBezTo>
                <a:cubicBezTo>
                  <a:pt x="240906" y="469319"/>
                  <a:pt x="241238" y="469507"/>
                  <a:pt x="247650" y="467370"/>
                </a:cubicBezTo>
                <a:cubicBezTo>
                  <a:pt x="250190" y="465465"/>
                  <a:pt x="252369" y="462944"/>
                  <a:pt x="255270" y="461655"/>
                </a:cubicBezTo>
                <a:cubicBezTo>
                  <a:pt x="258229" y="460340"/>
                  <a:pt x="261694" y="460680"/>
                  <a:pt x="264795" y="459750"/>
                </a:cubicBezTo>
                <a:cubicBezTo>
                  <a:pt x="287203" y="453028"/>
                  <a:pt x="259492" y="458058"/>
                  <a:pt x="287655" y="454035"/>
                </a:cubicBezTo>
                <a:cubicBezTo>
                  <a:pt x="303530" y="454670"/>
                  <a:pt x="319433" y="454808"/>
                  <a:pt x="335280" y="455940"/>
                </a:cubicBezTo>
                <a:cubicBezTo>
                  <a:pt x="342485" y="456455"/>
                  <a:pt x="340659" y="458585"/>
                  <a:pt x="344805" y="463560"/>
                </a:cubicBezTo>
                <a:cubicBezTo>
                  <a:pt x="360409" y="482285"/>
                  <a:pt x="341250" y="458100"/>
                  <a:pt x="356235" y="473085"/>
                </a:cubicBezTo>
                <a:cubicBezTo>
                  <a:pt x="358480" y="475330"/>
                  <a:pt x="359884" y="478294"/>
                  <a:pt x="361950" y="480705"/>
                </a:cubicBezTo>
                <a:cubicBezTo>
                  <a:pt x="366839" y="486409"/>
                  <a:pt x="367501" y="486311"/>
                  <a:pt x="373380" y="490230"/>
                </a:cubicBezTo>
                <a:cubicBezTo>
                  <a:pt x="384299" y="506608"/>
                  <a:pt x="369760" y="487334"/>
                  <a:pt x="382905" y="497850"/>
                </a:cubicBezTo>
                <a:cubicBezTo>
                  <a:pt x="384693" y="499280"/>
                  <a:pt x="385096" y="501946"/>
                  <a:pt x="386715" y="503565"/>
                </a:cubicBezTo>
                <a:cubicBezTo>
                  <a:pt x="395069" y="511919"/>
                  <a:pt x="390343" y="502167"/>
                  <a:pt x="398145" y="513090"/>
                </a:cubicBezTo>
                <a:cubicBezTo>
                  <a:pt x="399796" y="515401"/>
                  <a:pt x="400304" y="518399"/>
                  <a:pt x="401955" y="520710"/>
                </a:cubicBezTo>
                <a:cubicBezTo>
                  <a:pt x="407233" y="528099"/>
                  <a:pt x="407923" y="524137"/>
                  <a:pt x="411480" y="532140"/>
                </a:cubicBezTo>
                <a:cubicBezTo>
                  <a:pt x="413111" y="535810"/>
                  <a:pt x="414316" y="539674"/>
                  <a:pt x="415290" y="543570"/>
                </a:cubicBezTo>
                <a:cubicBezTo>
                  <a:pt x="416572" y="548697"/>
                  <a:pt x="417447" y="554541"/>
                  <a:pt x="421005" y="558810"/>
                </a:cubicBezTo>
                <a:cubicBezTo>
                  <a:pt x="422471" y="560569"/>
                  <a:pt x="424815" y="561350"/>
                  <a:pt x="426720" y="562620"/>
                </a:cubicBezTo>
                <a:cubicBezTo>
                  <a:pt x="427990" y="564525"/>
                  <a:pt x="428254" y="568082"/>
                  <a:pt x="430530" y="568335"/>
                </a:cubicBezTo>
                <a:cubicBezTo>
                  <a:pt x="436163" y="568961"/>
                  <a:pt x="446139" y="563388"/>
                  <a:pt x="451485" y="560715"/>
                </a:cubicBezTo>
                <a:cubicBezTo>
                  <a:pt x="452120" y="558810"/>
                  <a:pt x="453390" y="557008"/>
                  <a:pt x="453390" y="555000"/>
                </a:cubicBezTo>
                <a:cubicBezTo>
                  <a:pt x="453390" y="548480"/>
                  <a:pt x="449843" y="545540"/>
                  <a:pt x="447675" y="539760"/>
                </a:cubicBezTo>
                <a:cubicBezTo>
                  <a:pt x="446756" y="537309"/>
                  <a:pt x="446489" y="534657"/>
                  <a:pt x="445770" y="532140"/>
                </a:cubicBezTo>
                <a:cubicBezTo>
                  <a:pt x="445218" y="530209"/>
                  <a:pt x="444417" y="528356"/>
                  <a:pt x="443865" y="526425"/>
                </a:cubicBezTo>
                <a:cubicBezTo>
                  <a:pt x="443146" y="523908"/>
                  <a:pt x="443131" y="521147"/>
                  <a:pt x="441960" y="518805"/>
                </a:cubicBezTo>
                <a:cubicBezTo>
                  <a:pt x="439912" y="514709"/>
                  <a:pt x="436041" y="511627"/>
                  <a:pt x="434340" y="507375"/>
                </a:cubicBezTo>
                <a:cubicBezTo>
                  <a:pt x="433070" y="504200"/>
                  <a:pt x="431731" y="501052"/>
                  <a:pt x="430530" y="497850"/>
                </a:cubicBezTo>
                <a:cubicBezTo>
                  <a:pt x="429825" y="495970"/>
                  <a:pt x="429416" y="493981"/>
                  <a:pt x="428625" y="492135"/>
                </a:cubicBezTo>
                <a:cubicBezTo>
                  <a:pt x="427506" y="489525"/>
                  <a:pt x="425870" y="487152"/>
                  <a:pt x="424815" y="484515"/>
                </a:cubicBezTo>
                <a:cubicBezTo>
                  <a:pt x="423323" y="480786"/>
                  <a:pt x="422275" y="476895"/>
                  <a:pt x="421005" y="473085"/>
                </a:cubicBezTo>
                <a:cubicBezTo>
                  <a:pt x="419328" y="468053"/>
                  <a:pt x="416393" y="457578"/>
                  <a:pt x="411480" y="455940"/>
                </a:cubicBezTo>
                <a:lnTo>
                  <a:pt x="405765" y="454035"/>
                </a:lnTo>
                <a:cubicBezTo>
                  <a:pt x="404495" y="452130"/>
                  <a:pt x="403574" y="449939"/>
                  <a:pt x="401955" y="448320"/>
                </a:cubicBezTo>
                <a:cubicBezTo>
                  <a:pt x="397427" y="443792"/>
                  <a:pt x="390469" y="442586"/>
                  <a:pt x="384810" y="440700"/>
                </a:cubicBezTo>
                <a:lnTo>
                  <a:pt x="379095" y="438795"/>
                </a:lnTo>
                <a:cubicBezTo>
                  <a:pt x="377190" y="438160"/>
                  <a:pt x="375361" y="437220"/>
                  <a:pt x="373380" y="436890"/>
                </a:cubicBezTo>
                <a:cubicBezTo>
                  <a:pt x="369429" y="436232"/>
                  <a:pt x="358877" y="434785"/>
                  <a:pt x="354330" y="433080"/>
                </a:cubicBezTo>
                <a:cubicBezTo>
                  <a:pt x="351671" y="432083"/>
                  <a:pt x="349305" y="430423"/>
                  <a:pt x="346710" y="429270"/>
                </a:cubicBezTo>
                <a:cubicBezTo>
                  <a:pt x="332729" y="423056"/>
                  <a:pt x="341590" y="428397"/>
                  <a:pt x="331470" y="421650"/>
                </a:cubicBezTo>
                <a:cubicBezTo>
                  <a:pt x="329921" y="417002"/>
                  <a:pt x="329448" y="413913"/>
                  <a:pt x="325755" y="410220"/>
                </a:cubicBezTo>
                <a:cubicBezTo>
                  <a:pt x="324136" y="408601"/>
                  <a:pt x="321763" y="407918"/>
                  <a:pt x="320040" y="406410"/>
                </a:cubicBezTo>
                <a:cubicBezTo>
                  <a:pt x="316661" y="403453"/>
                  <a:pt x="313358" y="400360"/>
                  <a:pt x="310515" y="396885"/>
                </a:cubicBezTo>
                <a:cubicBezTo>
                  <a:pt x="307615" y="393341"/>
                  <a:pt x="306133" y="388693"/>
                  <a:pt x="302895" y="385455"/>
                </a:cubicBezTo>
                <a:cubicBezTo>
                  <a:pt x="297964" y="380524"/>
                  <a:pt x="292586" y="374399"/>
                  <a:pt x="285750" y="372120"/>
                </a:cubicBezTo>
                <a:cubicBezTo>
                  <a:pt x="283845" y="371485"/>
                  <a:pt x="281995" y="370651"/>
                  <a:pt x="280035" y="370215"/>
                </a:cubicBezTo>
                <a:cubicBezTo>
                  <a:pt x="263195" y="366473"/>
                  <a:pt x="274269" y="370200"/>
                  <a:pt x="260985" y="366405"/>
                </a:cubicBezTo>
                <a:cubicBezTo>
                  <a:pt x="259054" y="365853"/>
                  <a:pt x="257098" y="365331"/>
                  <a:pt x="255270" y="364500"/>
                </a:cubicBezTo>
                <a:cubicBezTo>
                  <a:pt x="250099" y="362150"/>
                  <a:pt x="245016" y="359600"/>
                  <a:pt x="240030" y="356880"/>
                </a:cubicBezTo>
                <a:cubicBezTo>
                  <a:pt x="238020" y="355784"/>
                  <a:pt x="236419" y="353972"/>
                  <a:pt x="234315" y="353070"/>
                </a:cubicBezTo>
                <a:cubicBezTo>
                  <a:pt x="231909" y="352039"/>
                  <a:pt x="229235" y="351800"/>
                  <a:pt x="226695" y="351165"/>
                </a:cubicBezTo>
                <a:cubicBezTo>
                  <a:pt x="207425" y="336713"/>
                  <a:pt x="210597" y="341344"/>
                  <a:pt x="266700" y="347355"/>
                </a:cubicBezTo>
                <a:cubicBezTo>
                  <a:pt x="268976" y="347599"/>
                  <a:pt x="270311" y="350263"/>
                  <a:pt x="272415" y="351165"/>
                </a:cubicBezTo>
                <a:cubicBezTo>
                  <a:pt x="274821" y="352196"/>
                  <a:pt x="277527" y="352318"/>
                  <a:pt x="280035" y="353070"/>
                </a:cubicBezTo>
                <a:cubicBezTo>
                  <a:pt x="283882" y="354224"/>
                  <a:pt x="291465" y="356880"/>
                  <a:pt x="291465" y="356880"/>
                </a:cubicBezTo>
                <a:cubicBezTo>
                  <a:pt x="293370" y="358785"/>
                  <a:pt x="294938" y="361101"/>
                  <a:pt x="297180" y="362595"/>
                </a:cubicBezTo>
                <a:cubicBezTo>
                  <a:pt x="298851" y="363709"/>
                  <a:pt x="301099" y="363602"/>
                  <a:pt x="302895" y="364500"/>
                </a:cubicBezTo>
                <a:cubicBezTo>
                  <a:pt x="304943" y="365524"/>
                  <a:pt x="306622" y="367174"/>
                  <a:pt x="308610" y="368310"/>
                </a:cubicBezTo>
                <a:cubicBezTo>
                  <a:pt x="322750" y="376390"/>
                  <a:pt x="309426" y="367765"/>
                  <a:pt x="325755" y="375930"/>
                </a:cubicBezTo>
                <a:cubicBezTo>
                  <a:pt x="327803" y="376954"/>
                  <a:pt x="329422" y="378716"/>
                  <a:pt x="331470" y="379740"/>
                </a:cubicBezTo>
                <a:cubicBezTo>
                  <a:pt x="334515" y="381263"/>
                  <a:pt x="341957" y="382736"/>
                  <a:pt x="344805" y="383550"/>
                </a:cubicBezTo>
                <a:cubicBezTo>
                  <a:pt x="346736" y="384102"/>
                  <a:pt x="348551" y="385061"/>
                  <a:pt x="350520" y="385455"/>
                </a:cubicBezTo>
                <a:cubicBezTo>
                  <a:pt x="354902" y="386331"/>
                  <a:pt x="375386" y="388801"/>
                  <a:pt x="379095" y="389265"/>
                </a:cubicBezTo>
                <a:cubicBezTo>
                  <a:pt x="384810" y="388630"/>
                  <a:pt x="391247" y="390213"/>
                  <a:pt x="396240" y="387360"/>
                </a:cubicBezTo>
                <a:cubicBezTo>
                  <a:pt x="398228" y="386224"/>
                  <a:pt x="394168" y="383135"/>
                  <a:pt x="392430" y="381645"/>
                </a:cubicBezTo>
                <a:cubicBezTo>
                  <a:pt x="389619" y="379235"/>
                  <a:pt x="385986" y="377984"/>
                  <a:pt x="382905" y="375930"/>
                </a:cubicBezTo>
                <a:cubicBezTo>
                  <a:pt x="380316" y="374204"/>
                  <a:pt x="372978" y="368109"/>
                  <a:pt x="369570" y="366405"/>
                </a:cubicBezTo>
                <a:cubicBezTo>
                  <a:pt x="367774" y="365507"/>
                  <a:pt x="365760" y="365135"/>
                  <a:pt x="363855" y="364500"/>
                </a:cubicBezTo>
                <a:cubicBezTo>
                  <a:pt x="361315" y="362595"/>
                  <a:pt x="358714" y="360768"/>
                  <a:pt x="356235" y="358785"/>
                </a:cubicBezTo>
                <a:cubicBezTo>
                  <a:pt x="352362" y="355687"/>
                  <a:pt x="348989" y="351923"/>
                  <a:pt x="344805" y="349260"/>
                </a:cubicBezTo>
                <a:cubicBezTo>
                  <a:pt x="341920" y="347424"/>
                  <a:pt x="338339" y="346979"/>
                  <a:pt x="335280" y="345450"/>
                </a:cubicBezTo>
                <a:cubicBezTo>
                  <a:pt x="326524" y="341072"/>
                  <a:pt x="323268" y="338712"/>
                  <a:pt x="316230" y="334020"/>
                </a:cubicBezTo>
                <a:cubicBezTo>
                  <a:pt x="307880" y="321496"/>
                  <a:pt x="316149" y="334984"/>
                  <a:pt x="310515" y="322590"/>
                </a:cubicBezTo>
                <a:cubicBezTo>
                  <a:pt x="308165" y="317419"/>
                  <a:pt x="305004" y="312623"/>
                  <a:pt x="302895" y="307350"/>
                </a:cubicBezTo>
                <a:cubicBezTo>
                  <a:pt x="301625" y="304175"/>
                  <a:pt x="300614" y="300884"/>
                  <a:pt x="299085" y="297825"/>
                </a:cubicBezTo>
                <a:cubicBezTo>
                  <a:pt x="294005" y="287665"/>
                  <a:pt x="297180" y="295920"/>
                  <a:pt x="289560" y="288300"/>
                </a:cubicBezTo>
                <a:cubicBezTo>
                  <a:pt x="287315" y="286055"/>
                  <a:pt x="285690" y="283264"/>
                  <a:pt x="283845" y="280680"/>
                </a:cubicBezTo>
                <a:cubicBezTo>
                  <a:pt x="279492" y="274586"/>
                  <a:pt x="278769" y="272558"/>
                  <a:pt x="274320" y="265440"/>
                </a:cubicBezTo>
                <a:cubicBezTo>
                  <a:pt x="273107" y="263498"/>
                  <a:pt x="271646" y="261713"/>
                  <a:pt x="270510" y="259725"/>
                </a:cubicBezTo>
                <a:cubicBezTo>
                  <a:pt x="269101" y="257259"/>
                  <a:pt x="268205" y="254513"/>
                  <a:pt x="266700" y="252105"/>
                </a:cubicBezTo>
                <a:cubicBezTo>
                  <a:pt x="265017" y="249413"/>
                  <a:pt x="262890" y="247025"/>
                  <a:pt x="260985" y="244485"/>
                </a:cubicBezTo>
                <a:cubicBezTo>
                  <a:pt x="260350" y="242580"/>
                  <a:pt x="259871" y="240616"/>
                  <a:pt x="259080" y="238770"/>
                </a:cubicBezTo>
                <a:cubicBezTo>
                  <a:pt x="257961" y="236160"/>
                  <a:pt x="256267" y="233809"/>
                  <a:pt x="255270" y="231150"/>
                </a:cubicBezTo>
                <a:cubicBezTo>
                  <a:pt x="249998" y="217091"/>
                  <a:pt x="257276" y="229397"/>
                  <a:pt x="249555" y="217815"/>
                </a:cubicBezTo>
                <a:cubicBezTo>
                  <a:pt x="245555" y="197814"/>
                  <a:pt x="250882" y="218895"/>
                  <a:pt x="241935" y="198765"/>
                </a:cubicBezTo>
                <a:cubicBezTo>
                  <a:pt x="240872" y="196372"/>
                  <a:pt x="240949" y="193596"/>
                  <a:pt x="240030" y="191145"/>
                </a:cubicBezTo>
                <a:cubicBezTo>
                  <a:pt x="239033" y="188486"/>
                  <a:pt x="237373" y="186120"/>
                  <a:pt x="236220" y="183525"/>
                </a:cubicBezTo>
                <a:cubicBezTo>
                  <a:pt x="234831" y="180400"/>
                  <a:pt x="233939" y="177059"/>
                  <a:pt x="232410" y="174000"/>
                </a:cubicBezTo>
                <a:cubicBezTo>
                  <a:pt x="231386" y="171952"/>
                  <a:pt x="229736" y="170273"/>
                  <a:pt x="228600" y="168285"/>
                </a:cubicBezTo>
                <a:cubicBezTo>
                  <a:pt x="226608" y="164799"/>
                  <a:pt x="224074" y="158044"/>
                  <a:pt x="220980" y="154950"/>
                </a:cubicBezTo>
                <a:cubicBezTo>
                  <a:pt x="219361" y="153331"/>
                  <a:pt x="217170" y="152410"/>
                  <a:pt x="215265" y="151140"/>
                </a:cubicBezTo>
                <a:cubicBezTo>
                  <a:pt x="211063" y="138533"/>
                  <a:pt x="216976" y="152823"/>
                  <a:pt x="203835" y="137805"/>
                </a:cubicBezTo>
                <a:cubicBezTo>
                  <a:pt x="201965" y="135668"/>
                  <a:pt x="201676" y="132496"/>
                  <a:pt x="200025" y="130185"/>
                </a:cubicBezTo>
                <a:cubicBezTo>
                  <a:pt x="198459" y="127993"/>
                  <a:pt x="195756" y="126743"/>
                  <a:pt x="194310" y="124470"/>
                </a:cubicBezTo>
                <a:cubicBezTo>
                  <a:pt x="191261" y="119678"/>
                  <a:pt x="189840" y="113956"/>
                  <a:pt x="186690" y="109230"/>
                </a:cubicBezTo>
                <a:cubicBezTo>
                  <a:pt x="183495" y="104438"/>
                  <a:pt x="183535" y="101964"/>
                  <a:pt x="177165" y="101610"/>
                </a:cubicBezTo>
                <a:cubicBezTo>
                  <a:pt x="156233" y="100447"/>
                  <a:pt x="135255" y="100340"/>
                  <a:pt x="114300" y="99705"/>
                </a:cubicBezTo>
                <a:cubicBezTo>
                  <a:pt x="126319" y="99072"/>
                  <a:pt x="143385" y="101392"/>
                  <a:pt x="156210" y="95895"/>
                </a:cubicBezTo>
                <a:cubicBezTo>
                  <a:pt x="158820" y="94776"/>
                  <a:pt x="161290" y="93355"/>
                  <a:pt x="163830" y="92085"/>
                </a:cubicBezTo>
                <a:cubicBezTo>
                  <a:pt x="165100" y="90180"/>
                  <a:pt x="167464" y="88653"/>
                  <a:pt x="167640" y="86370"/>
                </a:cubicBezTo>
                <a:cubicBezTo>
                  <a:pt x="167761" y="84801"/>
                  <a:pt x="167053" y="67245"/>
                  <a:pt x="163830" y="61605"/>
                </a:cubicBezTo>
                <a:cubicBezTo>
                  <a:pt x="162255" y="58848"/>
                  <a:pt x="160020" y="56525"/>
                  <a:pt x="158115" y="53985"/>
                </a:cubicBezTo>
                <a:cubicBezTo>
                  <a:pt x="155283" y="45489"/>
                  <a:pt x="156793" y="48642"/>
                  <a:pt x="150495" y="38745"/>
                </a:cubicBezTo>
                <a:cubicBezTo>
                  <a:pt x="147212" y="33587"/>
                  <a:pt x="142682" y="25544"/>
                  <a:pt x="137160" y="21600"/>
                </a:cubicBezTo>
                <a:cubicBezTo>
                  <a:pt x="134849" y="19949"/>
                  <a:pt x="132006" y="19199"/>
                  <a:pt x="129540" y="17790"/>
                </a:cubicBezTo>
                <a:cubicBezTo>
                  <a:pt x="127552" y="16654"/>
                  <a:pt x="125813" y="15116"/>
                  <a:pt x="123825" y="13980"/>
                </a:cubicBezTo>
                <a:cubicBezTo>
                  <a:pt x="121359" y="12571"/>
                  <a:pt x="118640" y="11631"/>
                  <a:pt x="116205" y="10170"/>
                </a:cubicBezTo>
                <a:cubicBezTo>
                  <a:pt x="112278" y="7814"/>
                  <a:pt x="101537" y="-688"/>
                  <a:pt x="104775" y="2550"/>
                </a:cubicBezTo>
                <a:cubicBezTo>
                  <a:pt x="111386" y="9161"/>
                  <a:pt x="111471" y="8322"/>
                  <a:pt x="116205" y="17790"/>
                </a:cubicBezTo>
                <a:cubicBezTo>
                  <a:pt x="119988" y="25356"/>
                  <a:pt x="115681" y="22201"/>
                  <a:pt x="121920" y="29220"/>
                </a:cubicBezTo>
                <a:cubicBezTo>
                  <a:pt x="125500" y="33247"/>
                  <a:pt x="128238" y="38946"/>
                  <a:pt x="133350" y="40650"/>
                </a:cubicBezTo>
                <a:cubicBezTo>
                  <a:pt x="143451" y="44017"/>
                  <a:pt x="137134" y="42003"/>
                  <a:pt x="152400" y="46365"/>
                </a:cubicBezTo>
                <a:cubicBezTo>
                  <a:pt x="162560" y="45730"/>
                  <a:pt x="173072" y="47185"/>
                  <a:pt x="182880" y="44460"/>
                </a:cubicBezTo>
                <a:cubicBezTo>
                  <a:pt x="185616" y="43700"/>
                  <a:pt x="184872" y="39022"/>
                  <a:pt x="186690" y="36840"/>
                </a:cubicBezTo>
                <a:cubicBezTo>
                  <a:pt x="188156" y="35081"/>
                  <a:pt x="190500" y="34300"/>
                  <a:pt x="192405" y="33030"/>
                </a:cubicBezTo>
                <a:cubicBezTo>
                  <a:pt x="193675" y="30490"/>
                  <a:pt x="194710" y="27818"/>
                  <a:pt x="196215" y="25410"/>
                </a:cubicBezTo>
                <a:cubicBezTo>
                  <a:pt x="197898" y="22718"/>
                  <a:pt x="200510" y="20630"/>
                  <a:pt x="201930" y="17790"/>
                </a:cubicBezTo>
                <a:cubicBezTo>
                  <a:pt x="214231" y="-6813"/>
                  <a:pt x="193777" y="25257"/>
                  <a:pt x="207645" y="4455"/>
                </a:cubicBezTo>
                <a:cubicBezTo>
                  <a:pt x="207010" y="8265"/>
                  <a:pt x="206961" y="12221"/>
                  <a:pt x="205740" y="15885"/>
                </a:cubicBezTo>
                <a:cubicBezTo>
                  <a:pt x="205016" y="18057"/>
                  <a:pt x="202734" y="19456"/>
                  <a:pt x="201930" y="21600"/>
                </a:cubicBezTo>
                <a:cubicBezTo>
                  <a:pt x="200793" y="24632"/>
                  <a:pt x="201162" y="28093"/>
                  <a:pt x="200025" y="31125"/>
                </a:cubicBezTo>
                <a:cubicBezTo>
                  <a:pt x="199221" y="33269"/>
                  <a:pt x="197239" y="34792"/>
                  <a:pt x="196215" y="36840"/>
                </a:cubicBezTo>
                <a:cubicBezTo>
                  <a:pt x="194052" y="41165"/>
                  <a:pt x="193183" y="46151"/>
                  <a:pt x="190500" y="50175"/>
                </a:cubicBezTo>
                <a:cubicBezTo>
                  <a:pt x="188009" y="53911"/>
                  <a:pt x="183932" y="56321"/>
                  <a:pt x="180975" y="59700"/>
                </a:cubicBezTo>
                <a:cubicBezTo>
                  <a:pt x="179467" y="61423"/>
                  <a:pt x="178435" y="63510"/>
                  <a:pt x="177165" y="65415"/>
                </a:cubicBezTo>
                <a:cubicBezTo>
                  <a:pt x="177800" y="71130"/>
                  <a:pt x="173482" y="81205"/>
                  <a:pt x="179070" y="82560"/>
                </a:cubicBezTo>
                <a:cubicBezTo>
                  <a:pt x="212107" y="90569"/>
                  <a:pt x="223700" y="86098"/>
                  <a:pt x="245745" y="78750"/>
                </a:cubicBezTo>
                <a:cubicBezTo>
                  <a:pt x="247015" y="76845"/>
                  <a:pt x="247936" y="74654"/>
                  <a:pt x="249555" y="73035"/>
                </a:cubicBezTo>
                <a:cubicBezTo>
                  <a:pt x="253940" y="68650"/>
                  <a:pt x="257061" y="68777"/>
                  <a:pt x="262890" y="67320"/>
                </a:cubicBezTo>
                <a:cubicBezTo>
                  <a:pt x="267970" y="67955"/>
                  <a:pt x="274034" y="66153"/>
                  <a:pt x="278130" y="69225"/>
                </a:cubicBezTo>
                <a:cubicBezTo>
                  <a:pt x="280402" y="70929"/>
                  <a:pt x="272945" y="71574"/>
                  <a:pt x="270510" y="73035"/>
                </a:cubicBezTo>
                <a:cubicBezTo>
                  <a:pt x="248694" y="86124"/>
                  <a:pt x="270600" y="76821"/>
                  <a:pt x="241935" y="84465"/>
                </a:cubicBezTo>
                <a:cubicBezTo>
                  <a:pt x="238055" y="85500"/>
                  <a:pt x="230505" y="88275"/>
                  <a:pt x="230505" y="88275"/>
                </a:cubicBezTo>
                <a:cubicBezTo>
                  <a:pt x="227887" y="90238"/>
                  <a:pt x="216220" y="98428"/>
                  <a:pt x="215265" y="101610"/>
                </a:cubicBezTo>
                <a:cubicBezTo>
                  <a:pt x="214155" y="105310"/>
                  <a:pt x="216332" y="109269"/>
                  <a:pt x="217170" y="113040"/>
                </a:cubicBezTo>
                <a:cubicBezTo>
                  <a:pt x="217972" y="116651"/>
                  <a:pt x="221006" y="123745"/>
                  <a:pt x="222885" y="126375"/>
                </a:cubicBezTo>
                <a:cubicBezTo>
                  <a:pt x="224451" y="128567"/>
                  <a:pt x="227034" y="129898"/>
                  <a:pt x="228600" y="132090"/>
                </a:cubicBezTo>
                <a:cubicBezTo>
                  <a:pt x="230251" y="134401"/>
                  <a:pt x="230949" y="137275"/>
                  <a:pt x="232410" y="139710"/>
                </a:cubicBezTo>
                <a:cubicBezTo>
                  <a:pt x="234766" y="143637"/>
                  <a:pt x="237982" y="147044"/>
                  <a:pt x="240030" y="151140"/>
                </a:cubicBezTo>
                <a:cubicBezTo>
                  <a:pt x="242570" y="156220"/>
                  <a:pt x="244500" y="161654"/>
                  <a:pt x="247650" y="166380"/>
                </a:cubicBezTo>
                <a:cubicBezTo>
                  <a:pt x="248920" y="168285"/>
                  <a:pt x="250530" y="170003"/>
                  <a:pt x="251460" y="172095"/>
                </a:cubicBezTo>
                <a:cubicBezTo>
                  <a:pt x="260213" y="191789"/>
                  <a:pt x="249746" y="176160"/>
                  <a:pt x="260985" y="191145"/>
                </a:cubicBezTo>
                <a:cubicBezTo>
                  <a:pt x="261620" y="193685"/>
                  <a:pt x="262322" y="196209"/>
                  <a:pt x="262890" y="198765"/>
                </a:cubicBezTo>
                <a:cubicBezTo>
                  <a:pt x="263516" y="201580"/>
                  <a:pt x="264809" y="210601"/>
                  <a:pt x="266700" y="214005"/>
                </a:cubicBezTo>
                <a:cubicBezTo>
                  <a:pt x="268924" y="218008"/>
                  <a:pt x="272872" y="221091"/>
                  <a:pt x="274320" y="225435"/>
                </a:cubicBezTo>
                <a:cubicBezTo>
                  <a:pt x="277813" y="235913"/>
                  <a:pt x="274126" y="226525"/>
                  <a:pt x="280035" y="236865"/>
                </a:cubicBezTo>
                <a:cubicBezTo>
                  <a:pt x="282858" y="241805"/>
                  <a:pt x="287163" y="253047"/>
                  <a:pt x="291465" y="255915"/>
                </a:cubicBezTo>
                <a:cubicBezTo>
                  <a:pt x="293370" y="257185"/>
                  <a:pt x="295561" y="258106"/>
                  <a:pt x="297180" y="259725"/>
                </a:cubicBezTo>
                <a:cubicBezTo>
                  <a:pt x="299425" y="261970"/>
                  <a:pt x="301050" y="264761"/>
                  <a:pt x="302895" y="267345"/>
                </a:cubicBezTo>
                <a:cubicBezTo>
                  <a:pt x="304226" y="269208"/>
                  <a:pt x="304917" y="271630"/>
                  <a:pt x="306705" y="273060"/>
                </a:cubicBezTo>
                <a:cubicBezTo>
                  <a:pt x="308273" y="274314"/>
                  <a:pt x="310515" y="274330"/>
                  <a:pt x="312420" y="274965"/>
                </a:cubicBezTo>
                <a:cubicBezTo>
                  <a:pt x="313055" y="276870"/>
                  <a:pt x="313427" y="278884"/>
                  <a:pt x="314325" y="280680"/>
                </a:cubicBezTo>
                <a:cubicBezTo>
                  <a:pt x="315349" y="282728"/>
                  <a:pt x="316761" y="284563"/>
                  <a:pt x="318135" y="286395"/>
                </a:cubicBezTo>
                <a:cubicBezTo>
                  <a:pt x="322479" y="292187"/>
                  <a:pt x="327454" y="297516"/>
                  <a:pt x="331470" y="303540"/>
                </a:cubicBezTo>
                <a:cubicBezTo>
                  <a:pt x="335216" y="309159"/>
                  <a:pt x="335495" y="310386"/>
                  <a:pt x="340995" y="314970"/>
                </a:cubicBezTo>
                <a:cubicBezTo>
                  <a:pt x="342754" y="316436"/>
                  <a:pt x="344951" y="317314"/>
                  <a:pt x="346710" y="318780"/>
                </a:cubicBezTo>
                <a:cubicBezTo>
                  <a:pt x="351556" y="322819"/>
                  <a:pt x="352297" y="325801"/>
                  <a:pt x="358140" y="328305"/>
                </a:cubicBezTo>
                <a:cubicBezTo>
                  <a:pt x="360546" y="329336"/>
                  <a:pt x="363309" y="329291"/>
                  <a:pt x="365760" y="330210"/>
                </a:cubicBezTo>
                <a:cubicBezTo>
                  <a:pt x="379119" y="335220"/>
                  <a:pt x="368041" y="332303"/>
                  <a:pt x="379095" y="337830"/>
                </a:cubicBezTo>
                <a:cubicBezTo>
                  <a:pt x="380891" y="338728"/>
                  <a:pt x="382905" y="339100"/>
                  <a:pt x="384810" y="339735"/>
                </a:cubicBezTo>
                <a:cubicBezTo>
                  <a:pt x="386715" y="339100"/>
                  <a:pt x="389271" y="339398"/>
                  <a:pt x="390525" y="337830"/>
                </a:cubicBezTo>
                <a:cubicBezTo>
                  <a:pt x="392161" y="335786"/>
                  <a:pt x="392430" y="332828"/>
                  <a:pt x="392430" y="330210"/>
                </a:cubicBezTo>
                <a:cubicBezTo>
                  <a:pt x="392430" y="318762"/>
                  <a:pt x="391476" y="307328"/>
                  <a:pt x="390525" y="295920"/>
                </a:cubicBezTo>
                <a:cubicBezTo>
                  <a:pt x="389485" y="283436"/>
                  <a:pt x="384924" y="271497"/>
                  <a:pt x="381000" y="259725"/>
                </a:cubicBezTo>
                <a:lnTo>
                  <a:pt x="379095" y="254010"/>
                </a:lnTo>
                <a:cubicBezTo>
                  <a:pt x="378460" y="252105"/>
                  <a:pt x="378304" y="249966"/>
                  <a:pt x="377190" y="248295"/>
                </a:cubicBezTo>
                <a:cubicBezTo>
                  <a:pt x="372820" y="241741"/>
                  <a:pt x="372233" y="241710"/>
                  <a:pt x="369570" y="233055"/>
                </a:cubicBezTo>
                <a:cubicBezTo>
                  <a:pt x="368030" y="228050"/>
                  <a:pt x="368102" y="222499"/>
                  <a:pt x="365760" y="217815"/>
                </a:cubicBezTo>
                <a:cubicBezTo>
                  <a:pt x="361936" y="210166"/>
                  <a:pt x="361180" y="209183"/>
                  <a:pt x="358140" y="200670"/>
                </a:cubicBezTo>
                <a:cubicBezTo>
                  <a:pt x="349874" y="177524"/>
                  <a:pt x="355898" y="190472"/>
                  <a:pt x="348615" y="175905"/>
                </a:cubicBezTo>
                <a:cubicBezTo>
                  <a:pt x="349250" y="158760"/>
                  <a:pt x="349379" y="141589"/>
                  <a:pt x="350520" y="124470"/>
                </a:cubicBezTo>
                <a:cubicBezTo>
                  <a:pt x="350654" y="122466"/>
                  <a:pt x="351989" y="120715"/>
                  <a:pt x="352425" y="118755"/>
                </a:cubicBezTo>
                <a:cubicBezTo>
                  <a:pt x="353263" y="114984"/>
                  <a:pt x="353492" y="111096"/>
                  <a:pt x="354330" y="107325"/>
                </a:cubicBezTo>
                <a:cubicBezTo>
                  <a:pt x="354766" y="105365"/>
                  <a:pt x="355748" y="103558"/>
                  <a:pt x="356235" y="101610"/>
                </a:cubicBezTo>
                <a:cubicBezTo>
                  <a:pt x="357020" y="98469"/>
                  <a:pt x="357505" y="95260"/>
                  <a:pt x="358140" y="92085"/>
                </a:cubicBezTo>
                <a:cubicBezTo>
                  <a:pt x="358533" y="85804"/>
                  <a:pt x="362385" y="47841"/>
                  <a:pt x="358140" y="38745"/>
                </a:cubicBezTo>
                <a:cubicBezTo>
                  <a:pt x="356339" y="34885"/>
                  <a:pt x="350363" y="35222"/>
                  <a:pt x="346710" y="33030"/>
                </a:cubicBezTo>
                <a:cubicBezTo>
                  <a:pt x="336720" y="27036"/>
                  <a:pt x="342017" y="27460"/>
                  <a:pt x="331470" y="23505"/>
                </a:cubicBezTo>
                <a:cubicBezTo>
                  <a:pt x="329019" y="22586"/>
                  <a:pt x="326367" y="22319"/>
                  <a:pt x="323850" y="21600"/>
                </a:cubicBezTo>
                <a:cubicBezTo>
                  <a:pt x="321919" y="21048"/>
                  <a:pt x="320066" y="20247"/>
                  <a:pt x="318135" y="19695"/>
                </a:cubicBezTo>
                <a:cubicBezTo>
                  <a:pt x="315618" y="18976"/>
                  <a:pt x="313032" y="18509"/>
                  <a:pt x="310515" y="17790"/>
                </a:cubicBezTo>
                <a:cubicBezTo>
                  <a:pt x="308584" y="17238"/>
                  <a:pt x="306769" y="16279"/>
                  <a:pt x="304800" y="15885"/>
                </a:cubicBezTo>
                <a:cubicBezTo>
                  <a:pt x="300397" y="15004"/>
                  <a:pt x="295883" y="14783"/>
                  <a:pt x="291465" y="13980"/>
                </a:cubicBezTo>
                <a:cubicBezTo>
                  <a:pt x="288889" y="13512"/>
                  <a:pt x="286421" y="12543"/>
                  <a:pt x="283845" y="12075"/>
                </a:cubicBezTo>
                <a:cubicBezTo>
                  <a:pt x="279427" y="11272"/>
                  <a:pt x="274955" y="10805"/>
                  <a:pt x="270510" y="10170"/>
                </a:cubicBezTo>
                <a:cubicBezTo>
                  <a:pt x="266700" y="8900"/>
                  <a:pt x="255078" y="6026"/>
                  <a:pt x="259080" y="6360"/>
                </a:cubicBezTo>
                <a:cubicBezTo>
                  <a:pt x="269135" y="7198"/>
                  <a:pt x="290327" y="8837"/>
                  <a:pt x="300990" y="10170"/>
                </a:cubicBezTo>
                <a:cubicBezTo>
                  <a:pt x="304823" y="10649"/>
                  <a:pt x="308596" y="11529"/>
                  <a:pt x="312420" y="12075"/>
                </a:cubicBezTo>
                <a:cubicBezTo>
                  <a:pt x="317488" y="12799"/>
                  <a:pt x="322600" y="13202"/>
                  <a:pt x="327660" y="13980"/>
                </a:cubicBezTo>
                <a:cubicBezTo>
                  <a:pt x="330860" y="14472"/>
                  <a:pt x="334044" y="15100"/>
                  <a:pt x="337185" y="15885"/>
                </a:cubicBezTo>
                <a:cubicBezTo>
                  <a:pt x="339133" y="16372"/>
                  <a:pt x="340931" y="17396"/>
                  <a:pt x="342900" y="17790"/>
                </a:cubicBezTo>
                <a:cubicBezTo>
                  <a:pt x="347303" y="18671"/>
                  <a:pt x="351790" y="19060"/>
                  <a:pt x="356235" y="19695"/>
                </a:cubicBezTo>
                <a:cubicBezTo>
                  <a:pt x="362585" y="19060"/>
                  <a:pt x="369194" y="19693"/>
                  <a:pt x="375285" y="17790"/>
                </a:cubicBezTo>
                <a:cubicBezTo>
                  <a:pt x="379656" y="16424"/>
                  <a:pt x="386715" y="10170"/>
                  <a:pt x="386715" y="10170"/>
                </a:cubicBezTo>
                <a:cubicBezTo>
                  <a:pt x="387350" y="8265"/>
                  <a:pt x="387366" y="6023"/>
                  <a:pt x="388620" y="4455"/>
                </a:cubicBezTo>
                <a:cubicBezTo>
                  <a:pt x="390050" y="2667"/>
                  <a:pt x="394011" y="-1622"/>
                  <a:pt x="394335" y="645"/>
                </a:cubicBezTo>
                <a:cubicBezTo>
                  <a:pt x="395775" y="10723"/>
                  <a:pt x="393065" y="20965"/>
                  <a:pt x="392430" y="31125"/>
                </a:cubicBezTo>
                <a:cubicBezTo>
                  <a:pt x="394074" y="64011"/>
                  <a:pt x="392382" y="59438"/>
                  <a:pt x="396240" y="80655"/>
                </a:cubicBezTo>
                <a:cubicBezTo>
                  <a:pt x="396819" y="83841"/>
                  <a:pt x="396539" y="87369"/>
                  <a:pt x="398145" y="90180"/>
                </a:cubicBezTo>
                <a:cubicBezTo>
                  <a:pt x="399281" y="92168"/>
                  <a:pt x="401955" y="92720"/>
                  <a:pt x="403860" y="93990"/>
                </a:cubicBezTo>
                <a:cubicBezTo>
                  <a:pt x="407430" y="93752"/>
                  <a:pt x="429060" y="94725"/>
                  <a:pt x="438150" y="90180"/>
                </a:cubicBezTo>
                <a:cubicBezTo>
                  <a:pt x="440198" y="89156"/>
                  <a:pt x="441960" y="87640"/>
                  <a:pt x="443865" y="86370"/>
                </a:cubicBezTo>
                <a:cubicBezTo>
                  <a:pt x="444500" y="78750"/>
                  <a:pt x="444822" y="71097"/>
                  <a:pt x="445770" y="63510"/>
                </a:cubicBezTo>
                <a:cubicBezTo>
                  <a:pt x="446248" y="59683"/>
                  <a:pt x="448315" y="53971"/>
                  <a:pt x="449580" y="50175"/>
                </a:cubicBezTo>
                <a:cubicBezTo>
                  <a:pt x="450215" y="40650"/>
                  <a:pt x="448025" y="30497"/>
                  <a:pt x="451485" y="21600"/>
                </a:cubicBezTo>
                <a:cubicBezTo>
                  <a:pt x="453029" y="17630"/>
                  <a:pt x="459507" y="18441"/>
                  <a:pt x="462915" y="15885"/>
                </a:cubicBezTo>
                <a:cubicBezTo>
                  <a:pt x="477904" y="4643"/>
                  <a:pt x="453381" y="14554"/>
                  <a:pt x="474345" y="8265"/>
                </a:cubicBezTo>
                <a:cubicBezTo>
                  <a:pt x="478192" y="7111"/>
                  <a:pt x="485775" y="4455"/>
                  <a:pt x="485775" y="4455"/>
                </a:cubicBezTo>
                <a:cubicBezTo>
                  <a:pt x="486410" y="6995"/>
                  <a:pt x="488050" y="9483"/>
                  <a:pt x="487680" y="12075"/>
                </a:cubicBezTo>
                <a:cubicBezTo>
                  <a:pt x="487356" y="14342"/>
                  <a:pt x="484800" y="15698"/>
                  <a:pt x="483870" y="17790"/>
                </a:cubicBezTo>
                <a:cubicBezTo>
                  <a:pt x="482239" y="21460"/>
                  <a:pt x="480848" y="25282"/>
                  <a:pt x="480060" y="29220"/>
                </a:cubicBezTo>
                <a:cubicBezTo>
                  <a:pt x="479425" y="32395"/>
                  <a:pt x="478940" y="35604"/>
                  <a:pt x="478155" y="38745"/>
                </a:cubicBezTo>
                <a:cubicBezTo>
                  <a:pt x="477668" y="40693"/>
                  <a:pt x="476802" y="42529"/>
                  <a:pt x="476250" y="44460"/>
                </a:cubicBezTo>
                <a:cubicBezTo>
                  <a:pt x="475531" y="46977"/>
                  <a:pt x="474980" y="49540"/>
                  <a:pt x="474345" y="52080"/>
                </a:cubicBezTo>
                <a:cubicBezTo>
                  <a:pt x="475615" y="57795"/>
                  <a:pt x="476949" y="63496"/>
                  <a:pt x="478155" y="69225"/>
                </a:cubicBezTo>
                <a:cubicBezTo>
                  <a:pt x="479489" y="75562"/>
                  <a:pt x="478080" y="83094"/>
                  <a:pt x="481965" y="88275"/>
                </a:cubicBezTo>
                <a:lnTo>
                  <a:pt x="487680" y="95895"/>
                </a:lnTo>
                <a:cubicBezTo>
                  <a:pt x="488315" y="97800"/>
                  <a:pt x="488331" y="100042"/>
                  <a:pt x="489585" y="101610"/>
                </a:cubicBezTo>
                <a:cubicBezTo>
                  <a:pt x="497740" y="111804"/>
                  <a:pt x="523985" y="103733"/>
                  <a:pt x="527685" y="103515"/>
                </a:cubicBezTo>
                <a:cubicBezTo>
                  <a:pt x="531495" y="100975"/>
                  <a:pt x="534673" y="97006"/>
                  <a:pt x="539115" y="95895"/>
                </a:cubicBezTo>
                <a:cubicBezTo>
                  <a:pt x="554209" y="92121"/>
                  <a:pt x="539188" y="96306"/>
                  <a:pt x="560070" y="88275"/>
                </a:cubicBezTo>
                <a:cubicBezTo>
                  <a:pt x="563818" y="86833"/>
                  <a:pt x="567771" y="85957"/>
                  <a:pt x="571500" y="84465"/>
                </a:cubicBezTo>
                <a:cubicBezTo>
                  <a:pt x="580589" y="80829"/>
                  <a:pt x="582672" y="79780"/>
                  <a:pt x="592455" y="76845"/>
                </a:cubicBezTo>
                <a:cubicBezTo>
                  <a:pt x="594963" y="76093"/>
                  <a:pt x="597558" y="75659"/>
                  <a:pt x="600075" y="74940"/>
                </a:cubicBezTo>
                <a:cubicBezTo>
                  <a:pt x="602006" y="74388"/>
                  <a:pt x="603842" y="73522"/>
                  <a:pt x="605790" y="73035"/>
                </a:cubicBezTo>
                <a:cubicBezTo>
                  <a:pt x="608931" y="72250"/>
                  <a:pt x="612154" y="71832"/>
                  <a:pt x="615315" y="71130"/>
                </a:cubicBezTo>
                <a:cubicBezTo>
                  <a:pt x="617871" y="70562"/>
                  <a:pt x="620395" y="69860"/>
                  <a:pt x="622935" y="69225"/>
                </a:cubicBezTo>
                <a:cubicBezTo>
                  <a:pt x="626745" y="69860"/>
                  <a:pt x="631151" y="68987"/>
                  <a:pt x="634365" y="71130"/>
                </a:cubicBezTo>
                <a:cubicBezTo>
                  <a:pt x="636036" y="72244"/>
                  <a:pt x="630598" y="72548"/>
                  <a:pt x="628650" y="73035"/>
                </a:cubicBezTo>
                <a:cubicBezTo>
                  <a:pt x="625509" y="73820"/>
                  <a:pt x="622291" y="74262"/>
                  <a:pt x="619125" y="74940"/>
                </a:cubicBezTo>
                <a:lnTo>
                  <a:pt x="601980" y="78750"/>
                </a:lnTo>
                <a:cubicBezTo>
                  <a:pt x="599429" y="79339"/>
                  <a:pt x="596916" y="80087"/>
                  <a:pt x="594360" y="80655"/>
                </a:cubicBezTo>
                <a:cubicBezTo>
                  <a:pt x="591199" y="81357"/>
                  <a:pt x="587936" y="81630"/>
                  <a:pt x="584835" y="82560"/>
                </a:cubicBezTo>
                <a:cubicBezTo>
                  <a:pt x="580538" y="83849"/>
                  <a:pt x="571837" y="87810"/>
                  <a:pt x="567690" y="90180"/>
                </a:cubicBezTo>
                <a:cubicBezTo>
                  <a:pt x="565702" y="91316"/>
                  <a:pt x="564088" y="93109"/>
                  <a:pt x="561975" y="93990"/>
                </a:cubicBezTo>
                <a:cubicBezTo>
                  <a:pt x="556414" y="96307"/>
                  <a:pt x="549842" y="96363"/>
                  <a:pt x="544830" y="99705"/>
                </a:cubicBezTo>
                <a:lnTo>
                  <a:pt x="527685" y="111135"/>
                </a:lnTo>
                <a:cubicBezTo>
                  <a:pt x="525780" y="112405"/>
                  <a:pt x="523589" y="113326"/>
                  <a:pt x="521970" y="114945"/>
                </a:cubicBezTo>
                <a:cubicBezTo>
                  <a:pt x="514636" y="122279"/>
                  <a:pt x="518497" y="119166"/>
                  <a:pt x="510540" y="124470"/>
                </a:cubicBezTo>
                <a:cubicBezTo>
                  <a:pt x="508000" y="128280"/>
                  <a:pt x="504368" y="131556"/>
                  <a:pt x="502920" y="135900"/>
                </a:cubicBezTo>
                <a:cubicBezTo>
                  <a:pt x="502285" y="137805"/>
                  <a:pt x="502649" y="140448"/>
                  <a:pt x="501015" y="141615"/>
                </a:cubicBezTo>
                <a:cubicBezTo>
                  <a:pt x="497747" y="143949"/>
                  <a:pt x="489585" y="145425"/>
                  <a:pt x="489585" y="145425"/>
                </a:cubicBezTo>
                <a:cubicBezTo>
                  <a:pt x="477116" y="141269"/>
                  <a:pt x="489354" y="147041"/>
                  <a:pt x="481965" y="137805"/>
                </a:cubicBezTo>
                <a:cubicBezTo>
                  <a:pt x="480535" y="136017"/>
                  <a:pt x="478155" y="135265"/>
                  <a:pt x="476250" y="133995"/>
                </a:cubicBezTo>
                <a:cubicBezTo>
                  <a:pt x="474980" y="130185"/>
                  <a:pt x="474668" y="125907"/>
                  <a:pt x="472440" y="122565"/>
                </a:cubicBezTo>
                <a:cubicBezTo>
                  <a:pt x="469629" y="118348"/>
                  <a:pt x="467315" y="114069"/>
                  <a:pt x="462915" y="111135"/>
                </a:cubicBezTo>
                <a:cubicBezTo>
                  <a:pt x="461244" y="110021"/>
                  <a:pt x="458996" y="110128"/>
                  <a:pt x="457200" y="109230"/>
                </a:cubicBezTo>
                <a:cubicBezTo>
                  <a:pt x="444044" y="102652"/>
                  <a:pt x="459724" y="107480"/>
                  <a:pt x="443865" y="103515"/>
                </a:cubicBezTo>
                <a:cubicBezTo>
                  <a:pt x="427355" y="104150"/>
                  <a:pt x="410821" y="104321"/>
                  <a:pt x="394335" y="105420"/>
                </a:cubicBezTo>
                <a:cubicBezTo>
                  <a:pt x="391723" y="105594"/>
                  <a:pt x="389121" y="106294"/>
                  <a:pt x="386715" y="107325"/>
                </a:cubicBezTo>
                <a:cubicBezTo>
                  <a:pt x="384611" y="108227"/>
                  <a:pt x="382905" y="109865"/>
                  <a:pt x="381000" y="111135"/>
                </a:cubicBezTo>
                <a:cubicBezTo>
                  <a:pt x="379730" y="113040"/>
                  <a:pt x="378656" y="115091"/>
                  <a:pt x="377190" y="116850"/>
                </a:cubicBezTo>
                <a:cubicBezTo>
                  <a:pt x="375465" y="118920"/>
                  <a:pt x="372969" y="120323"/>
                  <a:pt x="371475" y="122565"/>
                </a:cubicBezTo>
                <a:cubicBezTo>
                  <a:pt x="370361" y="124236"/>
                  <a:pt x="370205" y="126375"/>
                  <a:pt x="369570" y="128280"/>
                </a:cubicBezTo>
                <a:cubicBezTo>
                  <a:pt x="370205" y="139710"/>
                  <a:pt x="370524" y="151162"/>
                  <a:pt x="371475" y="162570"/>
                </a:cubicBezTo>
                <a:cubicBezTo>
                  <a:pt x="371907" y="167752"/>
                  <a:pt x="374304" y="178128"/>
                  <a:pt x="375285" y="183525"/>
                </a:cubicBezTo>
                <a:cubicBezTo>
                  <a:pt x="380884" y="214322"/>
                  <a:pt x="374041" y="179831"/>
                  <a:pt x="379095" y="202575"/>
                </a:cubicBezTo>
                <a:cubicBezTo>
                  <a:pt x="379797" y="205736"/>
                  <a:pt x="379976" y="209028"/>
                  <a:pt x="381000" y="212100"/>
                </a:cubicBezTo>
                <a:cubicBezTo>
                  <a:pt x="381898" y="214794"/>
                  <a:pt x="383540" y="217180"/>
                  <a:pt x="384810" y="219720"/>
                </a:cubicBezTo>
                <a:cubicBezTo>
                  <a:pt x="385445" y="222895"/>
                  <a:pt x="385578" y="226213"/>
                  <a:pt x="386715" y="229245"/>
                </a:cubicBezTo>
                <a:cubicBezTo>
                  <a:pt x="387519" y="231389"/>
                  <a:pt x="389389" y="232972"/>
                  <a:pt x="390525" y="234960"/>
                </a:cubicBezTo>
                <a:cubicBezTo>
                  <a:pt x="391934" y="237426"/>
                  <a:pt x="393216" y="239970"/>
                  <a:pt x="394335" y="242580"/>
                </a:cubicBezTo>
                <a:cubicBezTo>
                  <a:pt x="395126" y="244426"/>
                  <a:pt x="395265" y="246540"/>
                  <a:pt x="396240" y="248295"/>
                </a:cubicBezTo>
                <a:cubicBezTo>
                  <a:pt x="398464" y="252298"/>
                  <a:pt x="402412" y="255381"/>
                  <a:pt x="403860" y="259725"/>
                </a:cubicBezTo>
                <a:lnTo>
                  <a:pt x="409575" y="276870"/>
                </a:lnTo>
                <a:cubicBezTo>
                  <a:pt x="410210" y="278775"/>
                  <a:pt x="410366" y="280914"/>
                  <a:pt x="411480" y="282585"/>
                </a:cubicBezTo>
                <a:lnTo>
                  <a:pt x="415290" y="288300"/>
                </a:lnTo>
                <a:cubicBezTo>
                  <a:pt x="416560" y="293380"/>
                  <a:pt x="417444" y="298572"/>
                  <a:pt x="419100" y="303540"/>
                </a:cubicBezTo>
                <a:cubicBezTo>
                  <a:pt x="419735" y="305445"/>
                  <a:pt x="420453" y="307324"/>
                  <a:pt x="421005" y="309255"/>
                </a:cubicBezTo>
                <a:cubicBezTo>
                  <a:pt x="421724" y="311772"/>
                  <a:pt x="422191" y="314358"/>
                  <a:pt x="422910" y="316875"/>
                </a:cubicBezTo>
                <a:cubicBezTo>
                  <a:pt x="423462" y="318806"/>
                  <a:pt x="424263" y="320659"/>
                  <a:pt x="424815" y="322590"/>
                </a:cubicBezTo>
                <a:cubicBezTo>
                  <a:pt x="425534" y="325107"/>
                  <a:pt x="425421" y="327937"/>
                  <a:pt x="426720" y="330210"/>
                </a:cubicBezTo>
                <a:cubicBezTo>
                  <a:pt x="428057" y="332549"/>
                  <a:pt x="430710" y="333855"/>
                  <a:pt x="432435" y="335925"/>
                </a:cubicBezTo>
                <a:cubicBezTo>
                  <a:pt x="433901" y="337684"/>
                  <a:pt x="434975" y="339735"/>
                  <a:pt x="436245" y="341640"/>
                </a:cubicBezTo>
                <a:cubicBezTo>
                  <a:pt x="442290" y="332573"/>
                  <a:pt x="438605" y="339488"/>
                  <a:pt x="441960" y="328305"/>
                </a:cubicBezTo>
                <a:cubicBezTo>
                  <a:pt x="443114" y="324458"/>
                  <a:pt x="445770" y="316875"/>
                  <a:pt x="445770" y="316875"/>
                </a:cubicBezTo>
                <a:cubicBezTo>
                  <a:pt x="445135" y="309255"/>
                  <a:pt x="444876" y="301594"/>
                  <a:pt x="443865" y="294015"/>
                </a:cubicBezTo>
                <a:cubicBezTo>
                  <a:pt x="443600" y="292025"/>
                  <a:pt x="442412" y="290257"/>
                  <a:pt x="441960" y="288300"/>
                </a:cubicBezTo>
                <a:cubicBezTo>
                  <a:pt x="440504" y="281990"/>
                  <a:pt x="439507" y="275582"/>
                  <a:pt x="438150" y="269250"/>
                </a:cubicBezTo>
                <a:cubicBezTo>
                  <a:pt x="437601" y="266690"/>
                  <a:pt x="436813" y="264186"/>
                  <a:pt x="436245" y="261630"/>
                </a:cubicBezTo>
                <a:cubicBezTo>
                  <a:pt x="435543" y="258469"/>
                  <a:pt x="435364" y="255177"/>
                  <a:pt x="434340" y="252105"/>
                </a:cubicBezTo>
                <a:cubicBezTo>
                  <a:pt x="424378" y="222220"/>
                  <a:pt x="435811" y="265609"/>
                  <a:pt x="428625" y="236865"/>
                </a:cubicBezTo>
                <a:cubicBezTo>
                  <a:pt x="434632" y="209835"/>
                  <a:pt x="428891" y="229123"/>
                  <a:pt x="438150" y="208290"/>
                </a:cubicBezTo>
                <a:cubicBezTo>
                  <a:pt x="438966" y="206455"/>
                  <a:pt x="439264" y="204421"/>
                  <a:pt x="440055" y="202575"/>
                </a:cubicBezTo>
                <a:cubicBezTo>
                  <a:pt x="442447" y="196994"/>
                  <a:pt x="444259" y="194023"/>
                  <a:pt x="447675" y="189240"/>
                </a:cubicBezTo>
                <a:cubicBezTo>
                  <a:pt x="449520" y="186656"/>
                  <a:pt x="451017" y="183729"/>
                  <a:pt x="453390" y="181620"/>
                </a:cubicBezTo>
                <a:cubicBezTo>
                  <a:pt x="456812" y="178578"/>
                  <a:pt x="464820" y="174000"/>
                  <a:pt x="464820" y="174000"/>
                </a:cubicBezTo>
                <a:cubicBezTo>
                  <a:pt x="466090" y="171460"/>
                  <a:pt x="467511" y="168990"/>
                  <a:pt x="468630" y="166380"/>
                </a:cubicBezTo>
                <a:cubicBezTo>
                  <a:pt x="469421" y="164534"/>
                  <a:pt x="469560" y="162420"/>
                  <a:pt x="470535" y="160665"/>
                </a:cubicBezTo>
                <a:cubicBezTo>
                  <a:pt x="472759" y="156662"/>
                  <a:pt x="476707" y="153579"/>
                  <a:pt x="478155" y="149235"/>
                </a:cubicBezTo>
                <a:cubicBezTo>
                  <a:pt x="480958" y="140826"/>
                  <a:pt x="479162" y="145316"/>
                  <a:pt x="483870" y="135900"/>
                </a:cubicBezTo>
                <a:cubicBezTo>
                  <a:pt x="485775" y="136535"/>
                  <a:pt x="488017" y="136551"/>
                  <a:pt x="489585" y="137805"/>
                </a:cubicBezTo>
                <a:cubicBezTo>
                  <a:pt x="492942" y="140491"/>
                  <a:pt x="494045" y="145470"/>
                  <a:pt x="495300" y="149235"/>
                </a:cubicBezTo>
                <a:cubicBezTo>
                  <a:pt x="494754" y="154698"/>
                  <a:pt x="494923" y="167135"/>
                  <a:pt x="491490" y="174000"/>
                </a:cubicBezTo>
                <a:cubicBezTo>
                  <a:pt x="490466" y="176048"/>
                  <a:pt x="489146" y="177956"/>
                  <a:pt x="487680" y="179715"/>
                </a:cubicBezTo>
                <a:cubicBezTo>
                  <a:pt x="485955" y="181785"/>
                  <a:pt x="483870" y="183525"/>
                  <a:pt x="481965" y="185430"/>
                </a:cubicBezTo>
                <a:cubicBezTo>
                  <a:pt x="481240" y="189053"/>
                  <a:pt x="480108" y="196765"/>
                  <a:pt x="478155" y="200670"/>
                </a:cubicBezTo>
                <a:cubicBezTo>
                  <a:pt x="473974" y="209031"/>
                  <a:pt x="473875" y="203986"/>
                  <a:pt x="470535" y="214005"/>
                </a:cubicBezTo>
                <a:cubicBezTo>
                  <a:pt x="468879" y="218973"/>
                  <a:pt x="467752" y="224110"/>
                  <a:pt x="466725" y="229245"/>
                </a:cubicBezTo>
                <a:cubicBezTo>
                  <a:pt x="465455" y="235595"/>
                  <a:pt x="464963" y="242152"/>
                  <a:pt x="462915" y="248295"/>
                </a:cubicBezTo>
                <a:lnTo>
                  <a:pt x="461010" y="254010"/>
                </a:lnTo>
                <a:cubicBezTo>
                  <a:pt x="457766" y="279962"/>
                  <a:pt x="457244" y="277314"/>
                  <a:pt x="461010" y="314970"/>
                </a:cubicBezTo>
                <a:cubicBezTo>
                  <a:pt x="461410" y="318966"/>
                  <a:pt x="463846" y="322504"/>
                  <a:pt x="464820" y="326400"/>
                </a:cubicBezTo>
                <a:cubicBezTo>
                  <a:pt x="467662" y="337767"/>
                  <a:pt x="466295" y="331437"/>
                  <a:pt x="468630" y="345450"/>
                </a:cubicBezTo>
                <a:cubicBezTo>
                  <a:pt x="467995" y="353070"/>
                  <a:pt x="467736" y="360731"/>
                  <a:pt x="466725" y="368310"/>
                </a:cubicBezTo>
                <a:cubicBezTo>
                  <a:pt x="466460" y="370300"/>
                  <a:pt x="466074" y="372457"/>
                  <a:pt x="464820" y="374025"/>
                </a:cubicBezTo>
                <a:cubicBezTo>
                  <a:pt x="463390" y="375813"/>
                  <a:pt x="461010" y="376565"/>
                  <a:pt x="459105" y="377835"/>
                </a:cubicBezTo>
                <a:cubicBezTo>
                  <a:pt x="457835" y="379740"/>
                  <a:pt x="456761" y="381791"/>
                  <a:pt x="455295" y="383550"/>
                </a:cubicBezTo>
                <a:cubicBezTo>
                  <a:pt x="453570" y="385620"/>
                  <a:pt x="450785" y="386855"/>
                  <a:pt x="449580" y="389265"/>
                </a:cubicBezTo>
                <a:cubicBezTo>
                  <a:pt x="448132" y="392161"/>
                  <a:pt x="448460" y="395649"/>
                  <a:pt x="447675" y="398790"/>
                </a:cubicBezTo>
                <a:cubicBezTo>
                  <a:pt x="447188" y="400738"/>
                  <a:pt x="446405" y="402600"/>
                  <a:pt x="445770" y="404505"/>
                </a:cubicBezTo>
                <a:cubicBezTo>
                  <a:pt x="446303" y="416760"/>
                  <a:pt x="435742" y="445512"/>
                  <a:pt x="453390" y="452130"/>
                </a:cubicBezTo>
                <a:cubicBezTo>
                  <a:pt x="456422" y="453267"/>
                  <a:pt x="459740" y="453400"/>
                  <a:pt x="462915" y="454035"/>
                </a:cubicBezTo>
                <a:cubicBezTo>
                  <a:pt x="467360" y="453400"/>
                  <a:pt x="471949" y="453420"/>
                  <a:pt x="476250" y="452130"/>
                </a:cubicBezTo>
                <a:cubicBezTo>
                  <a:pt x="484276" y="449722"/>
                  <a:pt x="482058" y="446042"/>
                  <a:pt x="483870" y="438795"/>
                </a:cubicBezTo>
                <a:cubicBezTo>
                  <a:pt x="484357" y="436847"/>
                  <a:pt x="485140" y="434985"/>
                  <a:pt x="485775" y="433080"/>
                </a:cubicBezTo>
                <a:cubicBezTo>
                  <a:pt x="485996" y="428878"/>
                  <a:pt x="485144" y="401106"/>
                  <a:pt x="489585" y="389265"/>
                </a:cubicBezTo>
                <a:cubicBezTo>
                  <a:pt x="490582" y="386606"/>
                  <a:pt x="492497" y="384339"/>
                  <a:pt x="493395" y="381645"/>
                </a:cubicBezTo>
                <a:cubicBezTo>
                  <a:pt x="495051" y="376677"/>
                  <a:pt x="495827" y="371457"/>
                  <a:pt x="497205" y="366405"/>
                </a:cubicBezTo>
                <a:cubicBezTo>
                  <a:pt x="497733" y="364468"/>
                  <a:pt x="498212" y="362486"/>
                  <a:pt x="499110" y="360690"/>
                </a:cubicBezTo>
                <a:cubicBezTo>
                  <a:pt x="500134" y="358642"/>
                  <a:pt x="501824" y="356985"/>
                  <a:pt x="502920" y="354975"/>
                </a:cubicBezTo>
                <a:cubicBezTo>
                  <a:pt x="505640" y="349989"/>
                  <a:pt x="506524" y="343751"/>
                  <a:pt x="510540" y="339735"/>
                </a:cubicBezTo>
                <a:cubicBezTo>
                  <a:pt x="512445" y="337830"/>
                  <a:pt x="514689" y="336212"/>
                  <a:pt x="516255" y="334020"/>
                </a:cubicBezTo>
                <a:cubicBezTo>
                  <a:pt x="517906" y="331709"/>
                  <a:pt x="519046" y="329051"/>
                  <a:pt x="520065" y="326400"/>
                </a:cubicBezTo>
                <a:cubicBezTo>
                  <a:pt x="525681" y="311799"/>
                  <a:pt x="525202" y="312144"/>
                  <a:pt x="527685" y="299730"/>
                </a:cubicBezTo>
                <a:cubicBezTo>
                  <a:pt x="528320" y="271155"/>
                  <a:pt x="527878" y="242536"/>
                  <a:pt x="529590" y="214005"/>
                </a:cubicBezTo>
                <a:cubicBezTo>
                  <a:pt x="529896" y="208904"/>
                  <a:pt x="536924" y="198899"/>
                  <a:pt x="539115" y="194955"/>
                </a:cubicBezTo>
                <a:cubicBezTo>
                  <a:pt x="540494" y="192473"/>
                  <a:pt x="541221" y="189607"/>
                  <a:pt x="542925" y="187335"/>
                </a:cubicBezTo>
                <a:cubicBezTo>
                  <a:pt x="548240" y="180249"/>
                  <a:pt x="550057" y="180335"/>
                  <a:pt x="556260" y="175905"/>
                </a:cubicBezTo>
                <a:cubicBezTo>
                  <a:pt x="558844" y="174060"/>
                  <a:pt x="561105" y="171732"/>
                  <a:pt x="563880" y="170190"/>
                </a:cubicBezTo>
                <a:cubicBezTo>
                  <a:pt x="571967" y="165697"/>
                  <a:pt x="581639" y="164352"/>
                  <a:pt x="590550" y="162570"/>
                </a:cubicBezTo>
                <a:lnTo>
                  <a:pt x="628650" y="164475"/>
                </a:lnTo>
                <a:cubicBezTo>
                  <a:pt x="631730" y="165245"/>
                  <a:pt x="623787" y="168615"/>
                  <a:pt x="621030" y="170190"/>
                </a:cubicBezTo>
                <a:cubicBezTo>
                  <a:pt x="619287" y="171186"/>
                  <a:pt x="617111" y="171197"/>
                  <a:pt x="615315" y="172095"/>
                </a:cubicBezTo>
                <a:cubicBezTo>
                  <a:pt x="609418" y="175043"/>
                  <a:pt x="608020" y="178168"/>
                  <a:pt x="601980" y="181620"/>
                </a:cubicBezTo>
                <a:cubicBezTo>
                  <a:pt x="574375" y="197394"/>
                  <a:pt x="620417" y="167423"/>
                  <a:pt x="590550" y="187335"/>
                </a:cubicBezTo>
                <a:cubicBezTo>
                  <a:pt x="589280" y="189875"/>
                  <a:pt x="589012" y="193251"/>
                  <a:pt x="586740" y="194955"/>
                </a:cubicBezTo>
                <a:cubicBezTo>
                  <a:pt x="583527" y="197365"/>
                  <a:pt x="575310" y="198765"/>
                  <a:pt x="575310" y="198765"/>
                </a:cubicBezTo>
                <a:cubicBezTo>
                  <a:pt x="573405" y="201305"/>
                  <a:pt x="571440" y="203801"/>
                  <a:pt x="569595" y="206385"/>
                </a:cubicBezTo>
                <a:cubicBezTo>
                  <a:pt x="568264" y="208248"/>
                  <a:pt x="567251" y="210341"/>
                  <a:pt x="565785" y="212100"/>
                </a:cubicBezTo>
                <a:cubicBezTo>
                  <a:pt x="561238" y="217556"/>
                  <a:pt x="559196" y="217169"/>
                  <a:pt x="556260" y="223530"/>
                </a:cubicBezTo>
                <a:cubicBezTo>
                  <a:pt x="549230" y="238762"/>
                  <a:pt x="549701" y="238337"/>
                  <a:pt x="546735" y="250200"/>
                </a:cubicBezTo>
                <a:cubicBezTo>
                  <a:pt x="547370" y="267980"/>
                  <a:pt x="547773" y="285770"/>
                  <a:pt x="548640" y="303540"/>
                </a:cubicBezTo>
                <a:cubicBezTo>
                  <a:pt x="549043" y="311810"/>
                  <a:pt x="550545" y="320026"/>
                  <a:pt x="550545" y="328305"/>
                </a:cubicBezTo>
                <a:cubicBezTo>
                  <a:pt x="550545" y="337218"/>
                  <a:pt x="549681" y="346123"/>
                  <a:pt x="548640" y="354975"/>
                </a:cubicBezTo>
                <a:cubicBezTo>
                  <a:pt x="548405" y="356969"/>
                  <a:pt x="547968" y="359105"/>
                  <a:pt x="546735" y="360690"/>
                </a:cubicBezTo>
                <a:cubicBezTo>
                  <a:pt x="543427" y="364943"/>
                  <a:pt x="535305" y="372120"/>
                  <a:pt x="535305" y="372120"/>
                </a:cubicBezTo>
                <a:cubicBezTo>
                  <a:pt x="532289" y="384182"/>
                  <a:pt x="534852" y="377562"/>
                  <a:pt x="525780" y="391170"/>
                </a:cubicBezTo>
                <a:lnTo>
                  <a:pt x="525780" y="391170"/>
                </a:lnTo>
                <a:cubicBezTo>
                  <a:pt x="521312" y="404573"/>
                  <a:pt x="527127" y="388027"/>
                  <a:pt x="520065" y="404505"/>
                </a:cubicBezTo>
                <a:cubicBezTo>
                  <a:pt x="519274" y="406351"/>
                  <a:pt x="518795" y="408315"/>
                  <a:pt x="518160" y="410220"/>
                </a:cubicBezTo>
                <a:cubicBezTo>
                  <a:pt x="517597" y="416972"/>
                  <a:pt x="518367" y="434708"/>
                  <a:pt x="512445" y="442605"/>
                </a:cubicBezTo>
                <a:cubicBezTo>
                  <a:pt x="510540" y="445145"/>
                  <a:pt x="507365" y="446415"/>
                  <a:pt x="504825" y="448320"/>
                </a:cubicBezTo>
                <a:cubicBezTo>
                  <a:pt x="504190" y="450225"/>
                  <a:pt x="503314" y="452066"/>
                  <a:pt x="502920" y="454035"/>
                </a:cubicBezTo>
                <a:cubicBezTo>
                  <a:pt x="502039" y="458438"/>
                  <a:pt x="503023" y="463354"/>
                  <a:pt x="501015" y="467370"/>
                </a:cubicBezTo>
                <a:cubicBezTo>
                  <a:pt x="499595" y="470210"/>
                  <a:pt x="495806" y="471019"/>
                  <a:pt x="493395" y="473085"/>
                </a:cubicBezTo>
                <a:cubicBezTo>
                  <a:pt x="491350" y="474838"/>
                  <a:pt x="489922" y="477306"/>
                  <a:pt x="487680" y="478800"/>
                </a:cubicBezTo>
                <a:cubicBezTo>
                  <a:pt x="486009" y="479914"/>
                  <a:pt x="483761" y="479807"/>
                  <a:pt x="481965" y="480705"/>
                </a:cubicBezTo>
                <a:cubicBezTo>
                  <a:pt x="479917" y="481729"/>
                  <a:pt x="478155" y="483245"/>
                  <a:pt x="476250" y="484515"/>
                </a:cubicBezTo>
                <a:cubicBezTo>
                  <a:pt x="467732" y="501551"/>
                  <a:pt x="470426" y="494367"/>
                  <a:pt x="466725" y="505470"/>
                </a:cubicBezTo>
                <a:cubicBezTo>
                  <a:pt x="469724" y="532464"/>
                  <a:pt x="466869" y="513737"/>
                  <a:pt x="470535" y="530235"/>
                </a:cubicBezTo>
                <a:cubicBezTo>
                  <a:pt x="471237" y="533396"/>
                  <a:pt x="471100" y="536812"/>
                  <a:pt x="472440" y="539760"/>
                </a:cubicBezTo>
                <a:cubicBezTo>
                  <a:pt x="474335" y="543929"/>
                  <a:pt x="480060" y="551190"/>
                  <a:pt x="480060" y="551190"/>
                </a:cubicBezTo>
                <a:cubicBezTo>
                  <a:pt x="480695" y="555635"/>
                  <a:pt x="481607" y="560049"/>
                  <a:pt x="481965" y="564525"/>
                </a:cubicBezTo>
                <a:cubicBezTo>
                  <a:pt x="485149" y="604322"/>
                  <a:pt x="480045" y="587341"/>
                  <a:pt x="485775" y="604530"/>
                </a:cubicBezTo>
                <a:cubicBezTo>
                  <a:pt x="483870" y="605800"/>
                  <a:pt x="481490" y="606552"/>
                  <a:pt x="480060" y="608340"/>
                </a:cubicBezTo>
                <a:cubicBezTo>
                  <a:pt x="478477" y="610319"/>
                  <a:pt x="476379" y="623063"/>
                  <a:pt x="476250" y="623580"/>
                </a:cubicBezTo>
                <a:cubicBezTo>
                  <a:pt x="475763" y="625528"/>
                  <a:pt x="474832" y="627347"/>
                  <a:pt x="474345" y="629295"/>
                </a:cubicBezTo>
                <a:cubicBezTo>
                  <a:pt x="473560" y="632436"/>
                  <a:pt x="473292" y="635696"/>
                  <a:pt x="472440" y="638820"/>
                </a:cubicBezTo>
                <a:cubicBezTo>
                  <a:pt x="471383" y="642695"/>
                  <a:pt x="468630" y="650250"/>
                  <a:pt x="468630" y="650250"/>
                </a:cubicBezTo>
                <a:cubicBezTo>
                  <a:pt x="469265" y="669300"/>
                  <a:pt x="468952" y="688405"/>
                  <a:pt x="470535" y="707400"/>
                </a:cubicBezTo>
                <a:cubicBezTo>
                  <a:pt x="471829" y="722930"/>
                  <a:pt x="477167" y="717347"/>
                  <a:pt x="485775" y="730260"/>
                </a:cubicBezTo>
                <a:lnTo>
                  <a:pt x="489585" y="735975"/>
                </a:lnTo>
                <a:cubicBezTo>
                  <a:pt x="492125" y="734070"/>
                  <a:pt x="495444" y="732902"/>
                  <a:pt x="497205" y="730260"/>
                </a:cubicBezTo>
                <a:cubicBezTo>
                  <a:pt x="499967" y="726117"/>
                  <a:pt x="501898" y="714417"/>
                  <a:pt x="502920" y="709305"/>
                </a:cubicBezTo>
                <a:cubicBezTo>
                  <a:pt x="503555" y="694700"/>
                  <a:pt x="495466" y="676720"/>
                  <a:pt x="504825" y="665490"/>
                </a:cubicBezTo>
                <a:cubicBezTo>
                  <a:pt x="512560" y="656209"/>
                  <a:pt x="529117" y="665655"/>
                  <a:pt x="541020" y="663585"/>
                </a:cubicBezTo>
                <a:cubicBezTo>
                  <a:pt x="544148" y="663041"/>
                  <a:pt x="545739" y="659159"/>
                  <a:pt x="548640" y="657870"/>
                </a:cubicBezTo>
                <a:cubicBezTo>
                  <a:pt x="551599" y="656555"/>
                  <a:pt x="554990" y="656600"/>
                  <a:pt x="558165" y="655965"/>
                </a:cubicBezTo>
                <a:cubicBezTo>
                  <a:pt x="563245" y="653425"/>
                  <a:pt x="568535" y="651267"/>
                  <a:pt x="573405" y="648345"/>
                </a:cubicBezTo>
                <a:cubicBezTo>
                  <a:pt x="576580" y="646440"/>
                  <a:pt x="579618" y="644286"/>
                  <a:pt x="582930" y="642630"/>
                </a:cubicBezTo>
                <a:cubicBezTo>
                  <a:pt x="601571" y="633309"/>
                  <a:pt x="584929" y="643837"/>
                  <a:pt x="598170" y="635010"/>
                </a:cubicBezTo>
                <a:cubicBezTo>
                  <a:pt x="611505" y="615007"/>
                  <a:pt x="591820" y="642948"/>
                  <a:pt x="607695" y="625485"/>
                </a:cubicBezTo>
                <a:cubicBezTo>
                  <a:pt x="612565" y="620128"/>
                  <a:pt x="617014" y="614364"/>
                  <a:pt x="621030" y="608340"/>
                </a:cubicBezTo>
                <a:cubicBezTo>
                  <a:pt x="622300" y="606435"/>
                  <a:pt x="623816" y="604673"/>
                  <a:pt x="624840" y="602625"/>
                </a:cubicBezTo>
                <a:cubicBezTo>
                  <a:pt x="625738" y="600829"/>
                  <a:pt x="625954" y="598756"/>
                  <a:pt x="626745" y="596910"/>
                </a:cubicBezTo>
                <a:cubicBezTo>
                  <a:pt x="627864" y="594300"/>
                  <a:pt x="629500" y="591927"/>
                  <a:pt x="630555" y="589290"/>
                </a:cubicBezTo>
                <a:cubicBezTo>
                  <a:pt x="632047" y="585561"/>
                  <a:pt x="634365" y="577860"/>
                  <a:pt x="634365" y="577860"/>
                </a:cubicBezTo>
                <a:cubicBezTo>
                  <a:pt x="635000" y="573415"/>
                  <a:pt x="634412" y="568613"/>
                  <a:pt x="636270" y="564525"/>
                </a:cubicBezTo>
                <a:cubicBezTo>
                  <a:pt x="637756" y="561255"/>
                  <a:pt x="641232" y="559321"/>
                  <a:pt x="643890" y="556905"/>
                </a:cubicBezTo>
                <a:cubicBezTo>
                  <a:pt x="648222" y="552967"/>
                  <a:pt x="652429" y="548832"/>
                  <a:pt x="657225" y="545475"/>
                </a:cubicBezTo>
                <a:cubicBezTo>
                  <a:pt x="678704" y="530440"/>
                  <a:pt x="645772" y="558829"/>
                  <a:pt x="668655" y="539760"/>
                </a:cubicBezTo>
                <a:cubicBezTo>
                  <a:pt x="670725" y="538035"/>
                  <a:pt x="672178" y="535611"/>
                  <a:pt x="674370" y="534045"/>
                </a:cubicBezTo>
                <a:cubicBezTo>
                  <a:pt x="676681" y="532394"/>
                  <a:pt x="679380" y="531354"/>
                  <a:pt x="681990" y="530235"/>
                </a:cubicBezTo>
                <a:cubicBezTo>
                  <a:pt x="693782" y="525181"/>
                  <a:pt x="724769" y="522794"/>
                  <a:pt x="725805" y="522615"/>
                </a:cubicBezTo>
                <a:cubicBezTo>
                  <a:pt x="727471" y="522328"/>
                  <a:pt x="745336" y="518395"/>
                  <a:pt x="750570" y="516900"/>
                </a:cubicBezTo>
                <a:cubicBezTo>
                  <a:pt x="752501" y="516348"/>
                  <a:pt x="754348" y="515523"/>
                  <a:pt x="756285" y="514995"/>
                </a:cubicBezTo>
                <a:cubicBezTo>
                  <a:pt x="761337" y="513617"/>
                  <a:pt x="766520" y="512725"/>
                  <a:pt x="771525" y="511185"/>
                </a:cubicBezTo>
                <a:cubicBezTo>
                  <a:pt x="774793" y="510179"/>
                  <a:pt x="777686" y="507987"/>
                  <a:pt x="781050" y="507375"/>
                </a:cubicBezTo>
                <a:cubicBezTo>
                  <a:pt x="804150" y="503175"/>
                  <a:pt x="828215" y="502826"/>
                  <a:pt x="851535" y="501660"/>
                </a:cubicBezTo>
                <a:cubicBezTo>
                  <a:pt x="835115" y="508228"/>
                  <a:pt x="848745" y="503273"/>
                  <a:pt x="834390" y="507375"/>
                </a:cubicBezTo>
                <a:cubicBezTo>
                  <a:pt x="832459" y="507927"/>
                  <a:pt x="830644" y="508886"/>
                  <a:pt x="828675" y="509280"/>
                </a:cubicBezTo>
                <a:cubicBezTo>
                  <a:pt x="824272" y="510161"/>
                  <a:pt x="819758" y="510382"/>
                  <a:pt x="815340" y="511185"/>
                </a:cubicBezTo>
                <a:cubicBezTo>
                  <a:pt x="812764" y="511653"/>
                  <a:pt x="810335" y="512956"/>
                  <a:pt x="807720" y="513090"/>
                </a:cubicBezTo>
                <a:cubicBezTo>
                  <a:pt x="785515" y="514229"/>
                  <a:pt x="763270" y="514360"/>
                  <a:pt x="741045" y="514995"/>
                </a:cubicBezTo>
                <a:cubicBezTo>
                  <a:pt x="739140" y="515630"/>
                  <a:pt x="737158" y="516069"/>
                  <a:pt x="735330" y="516900"/>
                </a:cubicBezTo>
                <a:cubicBezTo>
                  <a:pt x="730159" y="519250"/>
                  <a:pt x="725600" y="523142"/>
                  <a:pt x="720090" y="524520"/>
                </a:cubicBezTo>
                <a:lnTo>
                  <a:pt x="712470" y="526425"/>
                </a:lnTo>
                <a:cubicBezTo>
                  <a:pt x="709295" y="528330"/>
                  <a:pt x="706383" y="530765"/>
                  <a:pt x="702945" y="532140"/>
                </a:cubicBezTo>
                <a:cubicBezTo>
                  <a:pt x="699939" y="533343"/>
                  <a:pt x="696114" y="532249"/>
                  <a:pt x="693420" y="534045"/>
                </a:cubicBezTo>
                <a:cubicBezTo>
                  <a:pt x="691749" y="535159"/>
                  <a:pt x="692748" y="538175"/>
                  <a:pt x="691515" y="539760"/>
                </a:cubicBezTo>
                <a:cubicBezTo>
                  <a:pt x="688207" y="544013"/>
                  <a:pt x="683074" y="546707"/>
                  <a:pt x="680085" y="551190"/>
                </a:cubicBezTo>
                <a:lnTo>
                  <a:pt x="676275" y="556905"/>
                </a:lnTo>
                <a:cubicBezTo>
                  <a:pt x="671269" y="576930"/>
                  <a:pt x="678775" y="554167"/>
                  <a:pt x="668655" y="568335"/>
                </a:cubicBezTo>
                <a:cubicBezTo>
                  <a:pt x="650615" y="593590"/>
                  <a:pt x="677685" y="565020"/>
                  <a:pt x="659130" y="583575"/>
                </a:cubicBezTo>
                <a:cubicBezTo>
                  <a:pt x="655663" y="597442"/>
                  <a:pt x="659154" y="584938"/>
                  <a:pt x="653415" y="600720"/>
                </a:cubicBezTo>
                <a:cubicBezTo>
                  <a:pt x="652043" y="604494"/>
                  <a:pt x="650977" y="608376"/>
                  <a:pt x="649605" y="612150"/>
                </a:cubicBezTo>
                <a:cubicBezTo>
                  <a:pt x="648436" y="615364"/>
                  <a:pt x="646964" y="618461"/>
                  <a:pt x="645795" y="621675"/>
                </a:cubicBezTo>
                <a:cubicBezTo>
                  <a:pt x="644423" y="625449"/>
                  <a:pt x="644051" y="629661"/>
                  <a:pt x="641985" y="633105"/>
                </a:cubicBezTo>
                <a:cubicBezTo>
                  <a:pt x="640080" y="636280"/>
                  <a:pt x="637802" y="639259"/>
                  <a:pt x="636270" y="642630"/>
                </a:cubicBezTo>
                <a:cubicBezTo>
                  <a:pt x="629461" y="657610"/>
                  <a:pt x="637589" y="651959"/>
                  <a:pt x="622935" y="659775"/>
                </a:cubicBezTo>
                <a:cubicBezTo>
                  <a:pt x="616671" y="663116"/>
                  <a:pt x="610930" y="668419"/>
                  <a:pt x="603885" y="669300"/>
                </a:cubicBezTo>
                <a:cubicBezTo>
                  <a:pt x="598805" y="669935"/>
                  <a:pt x="593741" y="670720"/>
                  <a:pt x="588645" y="671205"/>
                </a:cubicBezTo>
                <a:cubicBezTo>
                  <a:pt x="580403" y="671990"/>
                  <a:pt x="572125" y="672360"/>
                  <a:pt x="563880" y="673110"/>
                </a:cubicBezTo>
                <a:cubicBezTo>
                  <a:pt x="558153" y="673631"/>
                  <a:pt x="552450" y="674380"/>
                  <a:pt x="546735" y="675015"/>
                </a:cubicBezTo>
                <a:cubicBezTo>
                  <a:pt x="541655" y="676920"/>
                  <a:pt x="536181" y="677996"/>
                  <a:pt x="531495" y="680730"/>
                </a:cubicBezTo>
                <a:cubicBezTo>
                  <a:pt x="522882" y="685754"/>
                  <a:pt x="523411" y="689231"/>
                  <a:pt x="521970" y="697875"/>
                </a:cubicBezTo>
                <a:cubicBezTo>
                  <a:pt x="521232" y="702304"/>
                  <a:pt x="520065" y="706720"/>
                  <a:pt x="520065" y="711210"/>
                </a:cubicBezTo>
                <a:cubicBezTo>
                  <a:pt x="520065" y="713218"/>
                  <a:pt x="520856" y="707166"/>
                  <a:pt x="521970" y="705495"/>
                </a:cubicBezTo>
                <a:cubicBezTo>
                  <a:pt x="524395" y="701858"/>
                  <a:pt x="529615" y="698133"/>
                  <a:pt x="533400" y="695970"/>
                </a:cubicBezTo>
                <a:cubicBezTo>
                  <a:pt x="535866" y="694561"/>
                  <a:pt x="538567" y="693591"/>
                  <a:pt x="541020" y="692160"/>
                </a:cubicBezTo>
                <a:cubicBezTo>
                  <a:pt x="567492" y="676718"/>
                  <a:pt x="546719" y="687406"/>
                  <a:pt x="563880" y="678825"/>
                </a:cubicBezTo>
                <a:cubicBezTo>
                  <a:pt x="562610" y="681365"/>
                  <a:pt x="561888" y="684263"/>
                  <a:pt x="560070" y="686445"/>
                </a:cubicBezTo>
                <a:cubicBezTo>
                  <a:pt x="558604" y="688204"/>
                  <a:pt x="555785" y="688467"/>
                  <a:pt x="554355" y="690255"/>
                </a:cubicBezTo>
                <a:cubicBezTo>
                  <a:pt x="543839" y="703400"/>
                  <a:pt x="563113" y="688861"/>
                  <a:pt x="546735" y="699780"/>
                </a:cubicBezTo>
                <a:cubicBezTo>
                  <a:pt x="545465" y="702320"/>
                  <a:pt x="544386" y="704965"/>
                  <a:pt x="542925" y="707400"/>
                </a:cubicBezTo>
                <a:cubicBezTo>
                  <a:pt x="540569" y="711327"/>
                  <a:pt x="536753" y="714486"/>
                  <a:pt x="535305" y="718830"/>
                </a:cubicBezTo>
                <a:cubicBezTo>
                  <a:pt x="532368" y="727642"/>
                  <a:pt x="534866" y="721819"/>
                  <a:pt x="529590" y="730260"/>
                </a:cubicBezTo>
                <a:cubicBezTo>
                  <a:pt x="528661" y="731747"/>
                  <a:pt x="522241" y="742888"/>
                  <a:pt x="520065" y="745500"/>
                </a:cubicBezTo>
                <a:cubicBezTo>
                  <a:pt x="518340" y="747570"/>
                  <a:pt x="515916" y="749023"/>
                  <a:pt x="514350" y="751215"/>
                </a:cubicBezTo>
                <a:cubicBezTo>
                  <a:pt x="509479" y="758035"/>
                  <a:pt x="511128" y="758977"/>
                  <a:pt x="508635" y="766455"/>
                </a:cubicBezTo>
                <a:cubicBezTo>
                  <a:pt x="501461" y="787976"/>
                  <a:pt x="507485" y="765339"/>
                  <a:pt x="502920" y="783600"/>
                </a:cubicBezTo>
                <a:cubicBezTo>
                  <a:pt x="503563" y="789062"/>
                  <a:pt x="497047" y="817890"/>
                  <a:pt x="512445" y="817890"/>
                </a:cubicBezTo>
                <a:cubicBezTo>
                  <a:pt x="515063" y="817890"/>
                  <a:pt x="517548" y="816704"/>
                  <a:pt x="520065" y="815985"/>
                </a:cubicBezTo>
                <a:cubicBezTo>
                  <a:pt x="521996" y="815433"/>
                  <a:pt x="523875" y="814715"/>
                  <a:pt x="525780" y="814080"/>
                </a:cubicBezTo>
                <a:cubicBezTo>
                  <a:pt x="534670" y="807095"/>
                  <a:pt x="542755" y="798942"/>
                  <a:pt x="552450" y="793125"/>
                </a:cubicBezTo>
                <a:cubicBezTo>
                  <a:pt x="584952" y="773624"/>
                  <a:pt x="571783" y="782142"/>
                  <a:pt x="592455" y="768360"/>
                </a:cubicBezTo>
                <a:cubicBezTo>
                  <a:pt x="593725" y="766455"/>
                  <a:pt x="595541" y="764817"/>
                  <a:pt x="596265" y="762645"/>
                </a:cubicBezTo>
                <a:cubicBezTo>
                  <a:pt x="597486" y="758981"/>
                  <a:pt x="597624" y="755039"/>
                  <a:pt x="598170" y="751215"/>
                </a:cubicBezTo>
                <a:cubicBezTo>
                  <a:pt x="599529" y="741702"/>
                  <a:pt x="598941" y="731756"/>
                  <a:pt x="601980" y="722640"/>
                </a:cubicBezTo>
                <a:cubicBezTo>
                  <a:pt x="603548" y="717935"/>
                  <a:pt x="607998" y="714717"/>
                  <a:pt x="611505" y="711210"/>
                </a:cubicBezTo>
                <a:cubicBezTo>
                  <a:pt x="622038" y="700677"/>
                  <a:pt x="620538" y="705905"/>
                  <a:pt x="632460" y="695970"/>
                </a:cubicBezTo>
                <a:cubicBezTo>
                  <a:pt x="636408" y="692680"/>
                  <a:pt x="647801" y="683770"/>
                  <a:pt x="651510" y="678825"/>
                </a:cubicBezTo>
                <a:cubicBezTo>
                  <a:pt x="653214" y="676553"/>
                  <a:pt x="653911" y="673671"/>
                  <a:pt x="655320" y="671205"/>
                </a:cubicBezTo>
                <a:cubicBezTo>
                  <a:pt x="656456" y="669217"/>
                  <a:pt x="657860" y="667395"/>
                  <a:pt x="659130" y="665490"/>
                </a:cubicBezTo>
                <a:cubicBezTo>
                  <a:pt x="660509" y="657219"/>
                  <a:pt x="661165" y="652523"/>
                  <a:pt x="662940" y="644535"/>
                </a:cubicBezTo>
                <a:cubicBezTo>
                  <a:pt x="663428" y="642338"/>
                  <a:pt x="665477" y="633746"/>
                  <a:pt x="666750" y="631200"/>
                </a:cubicBezTo>
                <a:cubicBezTo>
                  <a:pt x="667774" y="629152"/>
                  <a:pt x="669630" y="627577"/>
                  <a:pt x="670560" y="625485"/>
                </a:cubicBezTo>
                <a:cubicBezTo>
                  <a:pt x="672191" y="621815"/>
                  <a:pt x="672142" y="617397"/>
                  <a:pt x="674370" y="614055"/>
                </a:cubicBezTo>
                <a:cubicBezTo>
                  <a:pt x="683887" y="599780"/>
                  <a:pt x="680289" y="606877"/>
                  <a:pt x="685800" y="593100"/>
                </a:cubicBezTo>
                <a:cubicBezTo>
                  <a:pt x="688752" y="575386"/>
                  <a:pt x="684956" y="587351"/>
                  <a:pt x="693420" y="574050"/>
                </a:cubicBezTo>
                <a:cubicBezTo>
                  <a:pt x="696169" y="569731"/>
                  <a:pt x="697877" y="564741"/>
                  <a:pt x="701040" y="560715"/>
                </a:cubicBezTo>
                <a:cubicBezTo>
                  <a:pt x="704234" y="556650"/>
                  <a:pt x="713428" y="546901"/>
                  <a:pt x="720090" y="543570"/>
                </a:cubicBezTo>
                <a:cubicBezTo>
                  <a:pt x="721886" y="542672"/>
                  <a:pt x="723900" y="542300"/>
                  <a:pt x="725805" y="541665"/>
                </a:cubicBezTo>
                <a:cubicBezTo>
                  <a:pt x="727075" y="539760"/>
                  <a:pt x="728149" y="537709"/>
                  <a:pt x="729615" y="535950"/>
                </a:cubicBezTo>
                <a:cubicBezTo>
                  <a:pt x="731340" y="533880"/>
                  <a:pt x="733714" y="532390"/>
                  <a:pt x="735330" y="530235"/>
                </a:cubicBezTo>
                <a:cubicBezTo>
                  <a:pt x="737552" y="527273"/>
                  <a:pt x="738607" y="523497"/>
                  <a:pt x="741045" y="520710"/>
                </a:cubicBezTo>
                <a:cubicBezTo>
                  <a:pt x="742699" y="518820"/>
                  <a:pt x="751646" y="513008"/>
                  <a:pt x="754380" y="511185"/>
                </a:cubicBezTo>
                <a:cubicBezTo>
                  <a:pt x="756456" y="504956"/>
                  <a:pt x="758082" y="498407"/>
                  <a:pt x="763905" y="494040"/>
                </a:cubicBezTo>
                <a:cubicBezTo>
                  <a:pt x="766445" y="492135"/>
                  <a:pt x="769185" y="490470"/>
                  <a:pt x="771525" y="488325"/>
                </a:cubicBezTo>
                <a:lnTo>
                  <a:pt x="794385" y="465465"/>
                </a:lnTo>
                <a:cubicBezTo>
                  <a:pt x="797560" y="462290"/>
                  <a:pt x="800174" y="458431"/>
                  <a:pt x="803910" y="455940"/>
                </a:cubicBezTo>
                <a:cubicBezTo>
                  <a:pt x="817379" y="446961"/>
                  <a:pt x="800705" y="458230"/>
                  <a:pt x="817245" y="446415"/>
                </a:cubicBezTo>
                <a:cubicBezTo>
                  <a:pt x="819108" y="445084"/>
                  <a:pt x="821055" y="443875"/>
                  <a:pt x="822960" y="442605"/>
                </a:cubicBezTo>
                <a:cubicBezTo>
                  <a:pt x="821225" y="447810"/>
                  <a:pt x="818844" y="456750"/>
                  <a:pt x="815340" y="461655"/>
                </a:cubicBezTo>
                <a:cubicBezTo>
                  <a:pt x="813774" y="463847"/>
                  <a:pt x="811350" y="465300"/>
                  <a:pt x="809625" y="467370"/>
                </a:cubicBezTo>
                <a:cubicBezTo>
                  <a:pt x="808159" y="469129"/>
                  <a:pt x="807336" y="471374"/>
                  <a:pt x="805815" y="473085"/>
                </a:cubicBezTo>
                <a:cubicBezTo>
                  <a:pt x="802235" y="477112"/>
                  <a:pt x="797374" y="480032"/>
                  <a:pt x="794385" y="484515"/>
                </a:cubicBezTo>
                <a:cubicBezTo>
                  <a:pt x="793115" y="486420"/>
                  <a:pt x="791788" y="488288"/>
                  <a:pt x="790575" y="490230"/>
                </a:cubicBezTo>
                <a:cubicBezTo>
                  <a:pt x="786908" y="496097"/>
                  <a:pt x="784919" y="500150"/>
                  <a:pt x="781050" y="505470"/>
                </a:cubicBezTo>
                <a:cubicBezTo>
                  <a:pt x="777315" y="510605"/>
                  <a:pt x="774110" y="516220"/>
                  <a:pt x="769620" y="520710"/>
                </a:cubicBezTo>
                <a:cubicBezTo>
                  <a:pt x="767080" y="523250"/>
                  <a:pt x="764703" y="525965"/>
                  <a:pt x="762000" y="528330"/>
                </a:cubicBezTo>
                <a:cubicBezTo>
                  <a:pt x="759611" y="530421"/>
                  <a:pt x="756625" y="531800"/>
                  <a:pt x="754380" y="534045"/>
                </a:cubicBezTo>
                <a:cubicBezTo>
                  <a:pt x="752761" y="535664"/>
                  <a:pt x="752102" y="538058"/>
                  <a:pt x="750570" y="539760"/>
                </a:cubicBezTo>
                <a:cubicBezTo>
                  <a:pt x="746365" y="544432"/>
                  <a:pt x="741119" y="548152"/>
                  <a:pt x="737235" y="553095"/>
                </a:cubicBezTo>
                <a:cubicBezTo>
                  <a:pt x="734072" y="557121"/>
                  <a:pt x="732298" y="562070"/>
                  <a:pt x="729615" y="566430"/>
                </a:cubicBezTo>
                <a:cubicBezTo>
                  <a:pt x="727215" y="570330"/>
                  <a:pt x="724806" y="574246"/>
                  <a:pt x="721995" y="577860"/>
                </a:cubicBezTo>
                <a:cubicBezTo>
                  <a:pt x="708260" y="595519"/>
                  <a:pt x="724702" y="569989"/>
                  <a:pt x="710565" y="591195"/>
                </a:cubicBezTo>
                <a:cubicBezTo>
                  <a:pt x="694723" y="614958"/>
                  <a:pt x="710953" y="590419"/>
                  <a:pt x="702945" y="606435"/>
                </a:cubicBezTo>
                <a:cubicBezTo>
                  <a:pt x="701921" y="608483"/>
                  <a:pt x="700405" y="610245"/>
                  <a:pt x="699135" y="612150"/>
                </a:cubicBezTo>
                <a:cubicBezTo>
                  <a:pt x="694540" y="630531"/>
                  <a:pt x="696352" y="622255"/>
                  <a:pt x="693420" y="636915"/>
                </a:cubicBezTo>
                <a:cubicBezTo>
                  <a:pt x="694055" y="641995"/>
                  <a:pt x="692839" y="647680"/>
                  <a:pt x="695325" y="652155"/>
                </a:cubicBezTo>
                <a:cubicBezTo>
                  <a:pt x="697803" y="656615"/>
                  <a:pt x="708087" y="652775"/>
                  <a:pt x="710565" y="652155"/>
                </a:cubicBezTo>
                <a:cubicBezTo>
                  <a:pt x="715645" y="647075"/>
                  <a:pt x="723533" y="643731"/>
                  <a:pt x="725805" y="636915"/>
                </a:cubicBezTo>
                <a:cubicBezTo>
                  <a:pt x="728434" y="629028"/>
                  <a:pt x="726039" y="632314"/>
                  <a:pt x="733425" y="627390"/>
                </a:cubicBezTo>
                <a:cubicBezTo>
                  <a:pt x="735965" y="623580"/>
                  <a:pt x="738821" y="619963"/>
                  <a:pt x="741045" y="615960"/>
                </a:cubicBezTo>
                <a:cubicBezTo>
                  <a:pt x="742020" y="614205"/>
                  <a:pt x="741643" y="611770"/>
                  <a:pt x="742950" y="610245"/>
                </a:cubicBezTo>
                <a:cubicBezTo>
                  <a:pt x="745596" y="607158"/>
                  <a:pt x="749187" y="605016"/>
                  <a:pt x="752475" y="602625"/>
                </a:cubicBezTo>
                <a:cubicBezTo>
                  <a:pt x="756178" y="599932"/>
                  <a:pt x="759809" y="597053"/>
                  <a:pt x="763905" y="595005"/>
                </a:cubicBezTo>
                <a:cubicBezTo>
                  <a:pt x="766445" y="593735"/>
                  <a:pt x="768930" y="592348"/>
                  <a:pt x="771525" y="591195"/>
                </a:cubicBezTo>
                <a:cubicBezTo>
                  <a:pt x="780596" y="587163"/>
                  <a:pt x="788459" y="584915"/>
                  <a:pt x="798195" y="581670"/>
                </a:cubicBezTo>
                <a:cubicBezTo>
                  <a:pt x="807642" y="572223"/>
                  <a:pt x="799469" y="578436"/>
                  <a:pt x="811530" y="574050"/>
                </a:cubicBezTo>
                <a:cubicBezTo>
                  <a:pt x="816075" y="572397"/>
                  <a:pt x="820243" y="569757"/>
                  <a:pt x="824865" y="568335"/>
                </a:cubicBezTo>
                <a:cubicBezTo>
                  <a:pt x="829698" y="566848"/>
                  <a:pt x="850721" y="564827"/>
                  <a:pt x="853440" y="564525"/>
                </a:cubicBezTo>
                <a:cubicBezTo>
                  <a:pt x="859155" y="565160"/>
                  <a:pt x="865442" y="563858"/>
                  <a:pt x="870585" y="566430"/>
                </a:cubicBezTo>
                <a:cubicBezTo>
                  <a:pt x="873481" y="567878"/>
                  <a:pt x="864132" y="567311"/>
                  <a:pt x="861060" y="568335"/>
                </a:cubicBezTo>
                <a:cubicBezTo>
                  <a:pt x="858366" y="569233"/>
                  <a:pt x="856077" y="571090"/>
                  <a:pt x="853440" y="572145"/>
                </a:cubicBezTo>
                <a:cubicBezTo>
                  <a:pt x="836447" y="578942"/>
                  <a:pt x="847344" y="572214"/>
                  <a:pt x="832485" y="581670"/>
                </a:cubicBezTo>
                <a:cubicBezTo>
                  <a:pt x="828622" y="584128"/>
                  <a:pt x="825307" y="587589"/>
                  <a:pt x="821055" y="589290"/>
                </a:cubicBezTo>
                <a:cubicBezTo>
                  <a:pt x="809666" y="593846"/>
                  <a:pt x="807951" y="593879"/>
                  <a:pt x="796290" y="602625"/>
                </a:cubicBezTo>
                <a:cubicBezTo>
                  <a:pt x="793750" y="604530"/>
                  <a:pt x="791271" y="606519"/>
                  <a:pt x="788670" y="608340"/>
                </a:cubicBezTo>
                <a:lnTo>
                  <a:pt x="771525" y="619770"/>
                </a:lnTo>
                <a:cubicBezTo>
                  <a:pt x="757732" y="628965"/>
                  <a:pt x="764191" y="625342"/>
                  <a:pt x="752475" y="631200"/>
                </a:cubicBezTo>
                <a:cubicBezTo>
                  <a:pt x="751840" y="633105"/>
                  <a:pt x="751545" y="635160"/>
                  <a:pt x="750570" y="636915"/>
                </a:cubicBezTo>
                <a:cubicBezTo>
                  <a:pt x="746152" y="644868"/>
                  <a:pt x="737006" y="657061"/>
                  <a:pt x="729615" y="661680"/>
                </a:cubicBezTo>
                <a:cubicBezTo>
                  <a:pt x="724535" y="664855"/>
                  <a:pt x="719733" y="668526"/>
                  <a:pt x="714375" y="671205"/>
                </a:cubicBezTo>
                <a:cubicBezTo>
                  <a:pt x="702430" y="677178"/>
                  <a:pt x="709365" y="673896"/>
                  <a:pt x="693420" y="680730"/>
                </a:cubicBezTo>
                <a:cubicBezTo>
                  <a:pt x="691515" y="682635"/>
                  <a:pt x="689775" y="684720"/>
                  <a:pt x="687705" y="686445"/>
                </a:cubicBezTo>
                <a:cubicBezTo>
                  <a:pt x="685946" y="687911"/>
                  <a:pt x="683480" y="688517"/>
                  <a:pt x="681990" y="690255"/>
                </a:cubicBezTo>
                <a:cubicBezTo>
                  <a:pt x="667646" y="706989"/>
                  <a:pt x="686174" y="693841"/>
                  <a:pt x="666750" y="705495"/>
                </a:cubicBezTo>
                <a:cubicBezTo>
                  <a:pt x="660476" y="714906"/>
                  <a:pt x="657728" y="718005"/>
                  <a:pt x="653415" y="728355"/>
                </a:cubicBezTo>
                <a:cubicBezTo>
                  <a:pt x="646755" y="744339"/>
                  <a:pt x="653785" y="735605"/>
                  <a:pt x="643890" y="745500"/>
                </a:cubicBezTo>
                <a:cubicBezTo>
                  <a:pt x="640261" y="756386"/>
                  <a:pt x="644979" y="747314"/>
                  <a:pt x="636270" y="753120"/>
                </a:cubicBezTo>
                <a:cubicBezTo>
                  <a:pt x="634028" y="754614"/>
                  <a:pt x="632797" y="757341"/>
                  <a:pt x="630555" y="758835"/>
                </a:cubicBezTo>
                <a:cubicBezTo>
                  <a:pt x="628884" y="759949"/>
                  <a:pt x="626636" y="759842"/>
                  <a:pt x="624840" y="760740"/>
                </a:cubicBezTo>
                <a:cubicBezTo>
                  <a:pt x="620245" y="763038"/>
                  <a:pt x="614134" y="767243"/>
                  <a:pt x="609600" y="770265"/>
                </a:cubicBezTo>
                <a:cubicBezTo>
                  <a:pt x="600621" y="783734"/>
                  <a:pt x="611890" y="767060"/>
                  <a:pt x="600075" y="783600"/>
                </a:cubicBezTo>
                <a:cubicBezTo>
                  <a:pt x="598744" y="785463"/>
                  <a:pt x="597884" y="787696"/>
                  <a:pt x="596265" y="789315"/>
                </a:cubicBezTo>
                <a:cubicBezTo>
                  <a:pt x="594646" y="790934"/>
                  <a:pt x="592413" y="791794"/>
                  <a:pt x="590550" y="793125"/>
                </a:cubicBezTo>
                <a:cubicBezTo>
                  <a:pt x="583925" y="797857"/>
                  <a:pt x="582848" y="799823"/>
                  <a:pt x="575310" y="802650"/>
                </a:cubicBezTo>
                <a:cubicBezTo>
                  <a:pt x="572859" y="803569"/>
                  <a:pt x="570230" y="803920"/>
                  <a:pt x="567690" y="804555"/>
                </a:cubicBezTo>
                <a:cubicBezTo>
                  <a:pt x="562071" y="808301"/>
                  <a:pt x="560844" y="808580"/>
                  <a:pt x="556260" y="814080"/>
                </a:cubicBezTo>
                <a:cubicBezTo>
                  <a:pt x="554794" y="815839"/>
                  <a:pt x="553781" y="817932"/>
                  <a:pt x="552450" y="819795"/>
                </a:cubicBezTo>
                <a:cubicBezTo>
                  <a:pt x="550605" y="822379"/>
                  <a:pt x="548640" y="824875"/>
                  <a:pt x="546735" y="827415"/>
                </a:cubicBezTo>
                <a:cubicBezTo>
                  <a:pt x="543495" y="837136"/>
                  <a:pt x="546899" y="829764"/>
                  <a:pt x="539115" y="838845"/>
                </a:cubicBezTo>
                <a:cubicBezTo>
                  <a:pt x="536536" y="841854"/>
                  <a:pt x="531909" y="848469"/>
                  <a:pt x="529590" y="852180"/>
                </a:cubicBezTo>
                <a:cubicBezTo>
                  <a:pt x="527628" y="855320"/>
                  <a:pt x="525531" y="858393"/>
                  <a:pt x="523875" y="861705"/>
                </a:cubicBezTo>
                <a:cubicBezTo>
                  <a:pt x="522977" y="863501"/>
                  <a:pt x="520022" y="866933"/>
                  <a:pt x="521970" y="867420"/>
                </a:cubicBezTo>
                <a:cubicBezTo>
                  <a:pt x="527548" y="868815"/>
                  <a:pt x="533400" y="866150"/>
                  <a:pt x="539115" y="865515"/>
                </a:cubicBezTo>
                <a:lnTo>
                  <a:pt x="554355" y="861705"/>
                </a:lnTo>
                <a:cubicBezTo>
                  <a:pt x="557510" y="860977"/>
                  <a:pt x="560779" y="860730"/>
                  <a:pt x="563880" y="859800"/>
                </a:cubicBezTo>
                <a:cubicBezTo>
                  <a:pt x="580324" y="854867"/>
                  <a:pt x="567613" y="855881"/>
                  <a:pt x="588645" y="848370"/>
                </a:cubicBezTo>
                <a:cubicBezTo>
                  <a:pt x="592283" y="847071"/>
                  <a:pt x="596265" y="847100"/>
                  <a:pt x="600075" y="846465"/>
                </a:cubicBezTo>
                <a:cubicBezTo>
                  <a:pt x="607338" y="842834"/>
                  <a:pt x="610044" y="841724"/>
                  <a:pt x="617220" y="836940"/>
                </a:cubicBezTo>
                <a:cubicBezTo>
                  <a:pt x="619862" y="835179"/>
                  <a:pt x="622429" y="833291"/>
                  <a:pt x="624840" y="831225"/>
                </a:cubicBezTo>
                <a:cubicBezTo>
                  <a:pt x="626885" y="829472"/>
                  <a:pt x="628363" y="827076"/>
                  <a:pt x="630555" y="825510"/>
                </a:cubicBezTo>
                <a:cubicBezTo>
                  <a:pt x="634675" y="822567"/>
                  <a:pt x="639226" y="821350"/>
                  <a:pt x="643890" y="819795"/>
                </a:cubicBezTo>
                <a:cubicBezTo>
                  <a:pt x="650924" y="809244"/>
                  <a:pt x="643845" y="818096"/>
                  <a:pt x="657225" y="808365"/>
                </a:cubicBezTo>
                <a:cubicBezTo>
                  <a:pt x="663354" y="803907"/>
                  <a:pt x="669642" y="797270"/>
                  <a:pt x="676275" y="793125"/>
                </a:cubicBezTo>
                <a:cubicBezTo>
                  <a:pt x="678683" y="791620"/>
                  <a:pt x="681460" y="790776"/>
                  <a:pt x="683895" y="789315"/>
                </a:cubicBezTo>
                <a:cubicBezTo>
                  <a:pt x="687822" y="786959"/>
                  <a:pt x="691903" y="784737"/>
                  <a:pt x="695325" y="781695"/>
                </a:cubicBezTo>
                <a:cubicBezTo>
                  <a:pt x="703708" y="774243"/>
                  <a:pt x="697465" y="774394"/>
                  <a:pt x="706755" y="770265"/>
                </a:cubicBezTo>
                <a:cubicBezTo>
                  <a:pt x="716648" y="765868"/>
                  <a:pt x="724204" y="765136"/>
                  <a:pt x="735330" y="764550"/>
                </a:cubicBezTo>
                <a:cubicBezTo>
                  <a:pt x="753730" y="763582"/>
                  <a:pt x="772160" y="763280"/>
                  <a:pt x="790575" y="762645"/>
                </a:cubicBezTo>
                <a:cubicBezTo>
                  <a:pt x="801423" y="761095"/>
                  <a:pt x="805431" y="761334"/>
                  <a:pt x="815340" y="756930"/>
                </a:cubicBezTo>
                <a:cubicBezTo>
                  <a:pt x="817432" y="756000"/>
                  <a:pt x="819007" y="754144"/>
                  <a:pt x="821055" y="753120"/>
                </a:cubicBezTo>
                <a:cubicBezTo>
                  <a:pt x="822851" y="752222"/>
                  <a:pt x="824924" y="752006"/>
                  <a:pt x="826770" y="751215"/>
                </a:cubicBezTo>
                <a:cubicBezTo>
                  <a:pt x="843248" y="744153"/>
                  <a:pt x="826702" y="749968"/>
                  <a:pt x="840105" y="745500"/>
                </a:cubicBezTo>
                <a:cubicBezTo>
                  <a:pt x="842645" y="743595"/>
                  <a:pt x="844885" y="741205"/>
                  <a:pt x="847725" y="739785"/>
                </a:cubicBezTo>
                <a:cubicBezTo>
                  <a:pt x="851317" y="737989"/>
                  <a:pt x="859155" y="735975"/>
                  <a:pt x="859155" y="735975"/>
                </a:cubicBezTo>
                <a:cubicBezTo>
                  <a:pt x="857885" y="737880"/>
                  <a:pt x="857133" y="740260"/>
                  <a:pt x="855345" y="741690"/>
                </a:cubicBezTo>
                <a:cubicBezTo>
                  <a:pt x="853777" y="742944"/>
                  <a:pt x="851465" y="742779"/>
                  <a:pt x="849630" y="743595"/>
                </a:cubicBezTo>
                <a:cubicBezTo>
                  <a:pt x="822197" y="755788"/>
                  <a:pt x="850729" y="745015"/>
                  <a:pt x="830580" y="751215"/>
                </a:cubicBezTo>
                <a:cubicBezTo>
                  <a:pt x="805490" y="758935"/>
                  <a:pt x="822037" y="755855"/>
                  <a:pt x="798195" y="758835"/>
                </a:cubicBezTo>
                <a:cubicBezTo>
                  <a:pt x="796290" y="759470"/>
                  <a:pt x="794411" y="760188"/>
                  <a:pt x="792480" y="760740"/>
                </a:cubicBezTo>
                <a:cubicBezTo>
                  <a:pt x="789963" y="761459"/>
                  <a:pt x="787357" y="761857"/>
                  <a:pt x="784860" y="762645"/>
                </a:cubicBezTo>
                <a:cubicBezTo>
                  <a:pt x="775286" y="765668"/>
                  <a:pt x="766189" y="770519"/>
                  <a:pt x="756285" y="772170"/>
                </a:cubicBezTo>
                <a:cubicBezTo>
                  <a:pt x="752475" y="772805"/>
                  <a:pt x="748643" y="773317"/>
                  <a:pt x="744855" y="774075"/>
                </a:cubicBezTo>
                <a:cubicBezTo>
                  <a:pt x="733910" y="776264"/>
                  <a:pt x="729474" y="777444"/>
                  <a:pt x="720090" y="779790"/>
                </a:cubicBezTo>
                <a:cubicBezTo>
                  <a:pt x="718185" y="781695"/>
                  <a:pt x="716837" y="784411"/>
                  <a:pt x="714375" y="785505"/>
                </a:cubicBezTo>
                <a:cubicBezTo>
                  <a:pt x="702881" y="790614"/>
                  <a:pt x="704858" y="783592"/>
                  <a:pt x="697230" y="791220"/>
                </a:cubicBezTo>
                <a:cubicBezTo>
                  <a:pt x="694985" y="793465"/>
                  <a:pt x="693360" y="796256"/>
                  <a:pt x="691515" y="798840"/>
                </a:cubicBezTo>
                <a:cubicBezTo>
                  <a:pt x="690184" y="800703"/>
                  <a:pt x="689568" y="803224"/>
                  <a:pt x="687705" y="804555"/>
                </a:cubicBezTo>
                <a:cubicBezTo>
                  <a:pt x="684922" y="806543"/>
                  <a:pt x="681169" y="806704"/>
                  <a:pt x="678180" y="808365"/>
                </a:cubicBezTo>
                <a:cubicBezTo>
                  <a:pt x="675405" y="809907"/>
                  <a:pt x="673144" y="812235"/>
                  <a:pt x="670560" y="814080"/>
                </a:cubicBezTo>
                <a:cubicBezTo>
                  <a:pt x="668697" y="815411"/>
                  <a:pt x="666833" y="816754"/>
                  <a:pt x="664845" y="817890"/>
                </a:cubicBezTo>
                <a:cubicBezTo>
                  <a:pt x="660198" y="820545"/>
                  <a:pt x="652599" y="823877"/>
                  <a:pt x="647700" y="825510"/>
                </a:cubicBezTo>
                <a:cubicBezTo>
                  <a:pt x="645216" y="826338"/>
                  <a:pt x="642511" y="826443"/>
                  <a:pt x="640080" y="827415"/>
                </a:cubicBezTo>
                <a:cubicBezTo>
                  <a:pt x="636125" y="828997"/>
                  <a:pt x="632543" y="831400"/>
                  <a:pt x="628650" y="833130"/>
                </a:cubicBezTo>
                <a:cubicBezTo>
                  <a:pt x="626815" y="833946"/>
                  <a:pt x="624815" y="834330"/>
                  <a:pt x="622935" y="835035"/>
                </a:cubicBezTo>
                <a:cubicBezTo>
                  <a:pt x="619733" y="836236"/>
                  <a:pt x="616535" y="837456"/>
                  <a:pt x="613410" y="838845"/>
                </a:cubicBezTo>
                <a:cubicBezTo>
                  <a:pt x="610815" y="839998"/>
                  <a:pt x="608449" y="841658"/>
                  <a:pt x="605790" y="842655"/>
                </a:cubicBezTo>
                <a:cubicBezTo>
                  <a:pt x="603339" y="843574"/>
                  <a:pt x="600687" y="843841"/>
                  <a:pt x="598170" y="844560"/>
                </a:cubicBezTo>
                <a:cubicBezTo>
                  <a:pt x="579039" y="850026"/>
                  <a:pt x="608656" y="842415"/>
                  <a:pt x="584835" y="848370"/>
                </a:cubicBezTo>
                <a:cubicBezTo>
                  <a:pt x="570487" y="857935"/>
                  <a:pt x="588722" y="846704"/>
                  <a:pt x="571500" y="854085"/>
                </a:cubicBezTo>
                <a:cubicBezTo>
                  <a:pt x="569396" y="854987"/>
                  <a:pt x="567833" y="856871"/>
                  <a:pt x="565785" y="857895"/>
                </a:cubicBezTo>
                <a:cubicBezTo>
                  <a:pt x="563989" y="858793"/>
                  <a:pt x="561950" y="859095"/>
                  <a:pt x="560070" y="859800"/>
                </a:cubicBezTo>
                <a:cubicBezTo>
                  <a:pt x="556868" y="861001"/>
                  <a:pt x="553789" y="862529"/>
                  <a:pt x="550545" y="863610"/>
                </a:cubicBezTo>
                <a:cubicBezTo>
                  <a:pt x="539631" y="867248"/>
                  <a:pt x="545325" y="863362"/>
                  <a:pt x="533400" y="869325"/>
                </a:cubicBezTo>
                <a:cubicBezTo>
                  <a:pt x="526902" y="872574"/>
                  <a:pt x="527587" y="873935"/>
                  <a:pt x="521970" y="878850"/>
                </a:cubicBezTo>
                <a:cubicBezTo>
                  <a:pt x="517867" y="882440"/>
                  <a:pt x="510334" y="887380"/>
                  <a:pt x="506730" y="892185"/>
                </a:cubicBezTo>
                <a:cubicBezTo>
                  <a:pt x="504508" y="895147"/>
                  <a:pt x="502977" y="898570"/>
                  <a:pt x="501015" y="901710"/>
                </a:cubicBezTo>
                <a:cubicBezTo>
                  <a:pt x="499802" y="903652"/>
                  <a:pt x="498475" y="905520"/>
                  <a:pt x="497205" y="907425"/>
                </a:cubicBezTo>
                <a:cubicBezTo>
                  <a:pt x="492780" y="925124"/>
                  <a:pt x="498066" y="903121"/>
                  <a:pt x="493395" y="926475"/>
                </a:cubicBezTo>
                <a:cubicBezTo>
                  <a:pt x="492199" y="932455"/>
                  <a:pt x="491401" y="934363"/>
                  <a:pt x="489585" y="939810"/>
                </a:cubicBezTo>
                <a:cubicBezTo>
                  <a:pt x="488950" y="947430"/>
                  <a:pt x="490098" y="955416"/>
                  <a:pt x="487680" y="962670"/>
                </a:cubicBezTo>
                <a:cubicBezTo>
                  <a:pt x="486676" y="965682"/>
                  <a:pt x="483201" y="967920"/>
                  <a:pt x="480060" y="968385"/>
                </a:cubicBezTo>
                <a:cubicBezTo>
                  <a:pt x="466829" y="970345"/>
                  <a:pt x="425767" y="961400"/>
                  <a:pt x="415290" y="955050"/>
                </a:cubicBezTo>
                <a:close/>
              </a:path>
            </a:pathLst>
          </a:cu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7326406" y="5906017"/>
            <a:ext cx="670642" cy="198377"/>
          </a:xfrm>
          <a:custGeom>
            <a:avLst/>
            <a:gdLst>
              <a:gd name="connsiteX0" fmla="*/ 196215 w 897255"/>
              <a:gd name="connsiteY0" fmla="*/ 238125 h 261979"/>
              <a:gd name="connsiteX1" fmla="*/ 201930 w 897255"/>
              <a:gd name="connsiteY1" fmla="*/ 253365 h 261979"/>
              <a:gd name="connsiteX2" fmla="*/ 196215 w 897255"/>
              <a:gd name="connsiteY2" fmla="*/ 257175 h 261979"/>
              <a:gd name="connsiteX3" fmla="*/ 135255 w 897255"/>
              <a:gd name="connsiteY3" fmla="*/ 255270 h 261979"/>
              <a:gd name="connsiteX4" fmla="*/ 131445 w 897255"/>
              <a:gd name="connsiteY4" fmla="*/ 249555 h 261979"/>
              <a:gd name="connsiteX5" fmla="*/ 127635 w 897255"/>
              <a:gd name="connsiteY5" fmla="*/ 238125 h 261979"/>
              <a:gd name="connsiteX6" fmla="*/ 129540 w 897255"/>
              <a:gd name="connsiteY6" fmla="*/ 228600 h 261979"/>
              <a:gd name="connsiteX7" fmla="*/ 135255 w 897255"/>
              <a:gd name="connsiteY7" fmla="*/ 224790 h 261979"/>
              <a:gd name="connsiteX8" fmla="*/ 144780 w 897255"/>
              <a:gd name="connsiteY8" fmla="*/ 217170 h 261979"/>
              <a:gd name="connsiteX9" fmla="*/ 156210 w 897255"/>
              <a:gd name="connsiteY9" fmla="*/ 209550 h 261979"/>
              <a:gd name="connsiteX10" fmla="*/ 184785 w 897255"/>
              <a:gd name="connsiteY10" fmla="*/ 207645 h 261979"/>
              <a:gd name="connsiteX11" fmla="*/ 194310 w 897255"/>
              <a:gd name="connsiteY11" fmla="*/ 194310 h 261979"/>
              <a:gd name="connsiteX12" fmla="*/ 196215 w 897255"/>
              <a:gd name="connsiteY12" fmla="*/ 188595 h 261979"/>
              <a:gd name="connsiteX13" fmla="*/ 192405 w 897255"/>
              <a:gd name="connsiteY13" fmla="*/ 175260 h 261979"/>
              <a:gd name="connsiteX14" fmla="*/ 184785 w 897255"/>
              <a:gd name="connsiteY14" fmla="*/ 163830 h 261979"/>
              <a:gd name="connsiteX15" fmla="*/ 179070 w 897255"/>
              <a:gd name="connsiteY15" fmla="*/ 161925 h 261979"/>
              <a:gd name="connsiteX16" fmla="*/ 173355 w 897255"/>
              <a:gd name="connsiteY16" fmla="*/ 158115 h 261979"/>
              <a:gd name="connsiteX17" fmla="*/ 165735 w 897255"/>
              <a:gd name="connsiteY17" fmla="*/ 154305 h 261979"/>
              <a:gd name="connsiteX18" fmla="*/ 158115 w 897255"/>
              <a:gd name="connsiteY18" fmla="*/ 131445 h 261979"/>
              <a:gd name="connsiteX19" fmla="*/ 156210 w 897255"/>
              <a:gd name="connsiteY19" fmla="*/ 125730 h 261979"/>
              <a:gd name="connsiteX20" fmla="*/ 146685 w 897255"/>
              <a:gd name="connsiteY20" fmla="*/ 123825 h 261979"/>
              <a:gd name="connsiteX21" fmla="*/ 140970 w 897255"/>
              <a:gd name="connsiteY21" fmla="*/ 120015 h 261979"/>
              <a:gd name="connsiteX22" fmla="*/ 87630 w 897255"/>
              <a:gd name="connsiteY22" fmla="*/ 123825 h 261979"/>
              <a:gd name="connsiteX23" fmla="*/ 55245 w 897255"/>
              <a:gd name="connsiteY23" fmla="*/ 121920 h 261979"/>
              <a:gd name="connsiteX24" fmla="*/ 49530 w 897255"/>
              <a:gd name="connsiteY24" fmla="*/ 116205 h 261979"/>
              <a:gd name="connsiteX25" fmla="*/ 32385 w 897255"/>
              <a:gd name="connsiteY25" fmla="*/ 104775 h 261979"/>
              <a:gd name="connsiteX26" fmla="*/ 26670 w 897255"/>
              <a:gd name="connsiteY26" fmla="*/ 93345 h 261979"/>
              <a:gd name="connsiteX27" fmla="*/ 22860 w 897255"/>
              <a:gd name="connsiteY27" fmla="*/ 87630 h 261979"/>
              <a:gd name="connsiteX28" fmla="*/ 11430 w 897255"/>
              <a:gd name="connsiteY28" fmla="*/ 81915 h 261979"/>
              <a:gd name="connsiteX29" fmla="*/ 0 w 897255"/>
              <a:gd name="connsiteY29" fmla="*/ 76200 h 261979"/>
              <a:gd name="connsiteX30" fmla="*/ 5715 w 897255"/>
              <a:gd name="connsiteY30" fmla="*/ 62865 h 261979"/>
              <a:gd name="connsiteX31" fmla="*/ 7620 w 897255"/>
              <a:gd name="connsiteY31" fmla="*/ 57150 h 261979"/>
              <a:gd name="connsiteX32" fmla="*/ 20955 w 897255"/>
              <a:gd name="connsiteY32" fmla="*/ 38100 h 261979"/>
              <a:gd name="connsiteX33" fmla="*/ 22860 w 897255"/>
              <a:gd name="connsiteY33" fmla="*/ 32385 h 261979"/>
              <a:gd name="connsiteX34" fmla="*/ 19050 w 897255"/>
              <a:gd name="connsiteY34" fmla="*/ 26670 h 261979"/>
              <a:gd name="connsiteX35" fmla="*/ 24765 w 897255"/>
              <a:gd name="connsiteY35" fmla="*/ 22860 h 261979"/>
              <a:gd name="connsiteX36" fmla="*/ 53340 w 897255"/>
              <a:gd name="connsiteY36" fmla="*/ 20955 h 261979"/>
              <a:gd name="connsiteX37" fmla="*/ 87630 w 897255"/>
              <a:gd name="connsiteY37" fmla="*/ 22860 h 261979"/>
              <a:gd name="connsiteX38" fmla="*/ 110490 w 897255"/>
              <a:gd name="connsiteY38" fmla="*/ 41910 h 261979"/>
              <a:gd name="connsiteX39" fmla="*/ 114300 w 897255"/>
              <a:gd name="connsiteY39" fmla="*/ 47625 h 261979"/>
              <a:gd name="connsiteX40" fmla="*/ 120015 w 897255"/>
              <a:gd name="connsiteY40" fmla="*/ 49530 h 261979"/>
              <a:gd name="connsiteX41" fmla="*/ 135255 w 897255"/>
              <a:gd name="connsiteY41" fmla="*/ 47625 h 261979"/>
              <a:gd name="connsiteX42" fmla="*/ 140970 w 897255"/>
              <a:gd name="connsiteY42" fmla="*/ 43815 h 261979"/>
              <a:gd name="connsiteX43" fmla="*/ 150495 w 897255"/>
              <a:gd name="connsiteY43" fmla="*/ 36195 h 261979"/>
              <a:gd name="connsiteX44" fmla="*/ 154305 w 897255"/>
              <a:gd name="connsiteY44" fmla="*/ 30480 h 261979"/>
              <a:gd name="connsiteX45" fmla="*/ 160020 w 897255"/>
              <a:gd name="connsiteY45" fmla="*/ 20955 h 261979"/>
              <a:gd name="connsiteX46" fmla="*/ 167640 w 897255"/>
              <a:gd name="connsiteY46" fmla="*/ 7620 h 261979"/>
              <a:gd name="connsiteX47" fmla="*/ 169545 w 897255"/>
              <a:gd name="connsiteY47" fmla="*/ 0 h 261979"/>
              <a:gd name="connsiteX48" fmla="*/ 186690 w 897255"/>
              <a:gd name="connsiteY48" fmla="*/ 1905 h 261979"/>
              <a:gd name="connsiteX49" fmla="*/ 201930 w 897255"/>
              <a:gd name="connsiteY49" fmla="*/ 7620 h 261979"/>
              <a:gd name="connsiteX50" fmla="*/ 213360 w 897255"/>
              <a:gd name="connsiteY50" fmla="*/ 11430 h 261979"/>
              <a:gd name="connsiteX51" fmla="*/ 278130 w 897255"/>
              <a:gd name="connsiteY51" fmla="*/ 20955 h 261979"/>
              <a:gd name="connsiteX52" fmla="*/ 302895 w 897255"/>
              <a:gd name="connsiteY52" fmla="*/ 20955 h 261979"/>
              <a:gd name="connsiteX53" fmla="*/ 304800 w 897255"/>
              <a:gd name="connsiteY53" fmla="*/ 26670 h 261979"/>
              <a:gd name="connsiteX54" fmla="*/ 310515 w 897255"/>
              <a:gd name="connsiteY54" fmla="*/ 32385 h 261979"/>
              <a:gd name="connsiteX55" fmla="*/ 316230 w 897255"/>
              <a:gd name="connsiteY55" fmla="*/ 45720 h 261979"/>
              <a:gd name="connsiteX56" fmla="*/ 321945 w 897255"/>
              <a:gd name="connsiteY56" fmla="*/ 49530 h 261979"/>
              <a:gd name="connsiteX57" fmla="*/ 371475 w 897255"/>
              <a:gd name="connsiteY57" fmla="*/ 47625 h 261979"/>
              <a:gd name="connsiteX58" fmla="*/ 400050 w 897255"/>
              <a:gd name="connsiteY58" fmla="*/ 43815 h 261979"/>
              <a:gd name="connsiteX59" fmla="*/ 405765 w 897255"/>
              <a:gd name="connsiteY59" fmla="*/ 38100 h 261979"/>
              <a:gd name="connsiteX60" fmla="*/ 428625 w 897255"/>
              <a:gd name="connsiteY60" fmla="*/ 32385 h 261979"/>
              <a:gd name="connsiteX61" fmla="*/ 440055 w 897255"/>
              <a:gd name="connsiteY61" fmla="*/ 38100 h 261979"/>
              <a:gd name="connsiteX62" fmla="*/ 445770 w 897255"/>
              <a:gd name="connsiteY62" fmla="*/ 57150 h 261979"/>
              <a:gd name="connsiteX63" fmla="*/ 451485 w 897255"/>
              <a:gd name="connsiteY63" fmla="*/ 60960 h 261979"/>
              <a:gd name="connsiteX64" fmla="*/ 457200 w 897255"/>
              <a:gd name="connsiteY64" fmla="*/ 59055 h 261979"/>
              <a:gd name="connsiteX65" fmla="*/ 466725 w 897255"/>
              <a:gd name="connsiteY65" fmla="*/ 57150 h 261979"/>
              <a:gd name="connsiteX66" fmla="*/ 472440 w 897255"/>
              <a:gd name="connsiteY66" fmla="*/ 53340 h 261979"/>
              <a:gd name="connsiteX67" fmla="*/ 483870 w 897255"/>
              <a:gd name="connsiteY67" fmla="*/ 49530 h 261979"/>
              <a:gd name="connsiteX68" fmla="*/ 485775 w 897255"/>
              <a:gd name="connsiteY68" fmla="*/ 40005 h 261979"/>
              <a:gd name="connsiteX69" fmla="*/ 491490 w 897255"/>
              <a:gd name="connsiteY69" fmla="*/ 38100 h 261979"/>
              <a:gd name="connsiteX70" fmla="*/ 499110 w 897255"/>
              <a:gd name="connsiteY70" fmla="*/ 36195 h 261979"/>
              <a:gd name="connsiteX71" fmla="*/ 514350 w 897255"/>
              <a:gd name="connsiteY71" fmla="*/ 32385 h 261979"/>
              <a:gd name="connsiteX72" fmla="*/ 529590 w 897255"/>
              <a:gd name="connsiteY72" fmla="*/ 28575 h 261979"/>
              <a:gd name="connsiteX73" fmla="*/ 560070 w 897255"/>
              <a:gd name="connsiteY73" fmla="*/ 26670 h 261979"/>
              <a:gd name="connsiteX74" fmla="*/ 588645 w 897255"/>
              <a:gd name="connsiteY74" fmla="*/ 40005 h 261979"/>
              <a:gd name="connsiteX75" fmla="*/ 601980 w 897255"/>
              <a:gd name="connsiteY75" fmla="*/ 51435 h 261979"/>
              <a:gd name="connsiteX76" fmla="*/ 607695 w 897255"/>
              <a:gd name="connsiteY76" fmla="*/ 53340 h 261979"/>
              <a:gd name="connsiteX77" fmla="*/ 622935 w 897255"/>
              <a:gd name="connsiteY77" fmla="*/ 47625 h 261979"/>
              <a:gd name="connsiteX78" fmla="*/ 634365 w 897255"/>
              <a:gd name="connsiteY78" fmla="*/ 43815 h 261979"/>
              <a:gd name="connsiteX79" fmla="*/ 670560 w 897255"/>
              <a:gd name="connsiteY79" fmla="*/ 40005 h 261979"/>
              <a:gd name="connsiteX80" fmla="*/ 672465 w 897255"/>
              <a:gd name="connsiteY80" fmla="*/ 68580 h 261979"/>
              <a:gd name="connsiteX81" fmla="*/ 678180 w 897255"/>
              <a:gd name="connsiteY81" fmla="*/ 76200 h 261979"/>
              <a:gd name="connsiteX82" fmla="*/ 681990 w 897255"/>
              <a:gd name="connsiteY82" fmla="*/ 81915 h 261979"/>
              <a:gd name="connsiteX83" fmla="*/ 689610 w 897255"/>
              <a:gd name="connsiteY83" fmla="*/ 85725 h 261979"/>
              <a:gd name="connsiteX84" fmla="*/ 741045 w 897255"/>
              <a:gd name="connsiteY84" fmla="*/ 91440 h 261979"/>
              <a:gd name="connsiteX85" fmla="*/ 752475 w 897255"/>
              <a:gd name="connsiteY85" fmla="*/ 108585 h 261979"/>
              <a:gd name="connsiteX86" fmla="*/ 756285 w 897255"/>
              <a:gd name="connsiteY86" fmla="*/ 120015 h 261979"/>
              <a:gd name="connsiteX87" fmla="*/ 762000 w 897255"/>
              <a:gd name="connsiteY87" fmla="*/ 152400 h 261979"/>
              <a:gd name="connsiteX88" fmla="*/ 771525 w 897255"/>
              <a:gd name="connsiteY88" fmla="*/ 156210 h 261979"/>
              <a:gd name="connsiteX89" fmla="*/ 779145 w 897255"/>
              <a:gd name="connsiteY89" fmla="*/ 160020 h 261979"/>
              <a:gd name="connsiteX90" fmla="*/ 802005 w 897255"/>
              <a:gd name="connsiteY90" fmla="*/ 165735 h 261979"/>
              <a:gd name="connsiteX91" fmla="*/ 845820 w 897255"/>
              <a:gd name="connsiteY91" fmla="*/ 171450 h 261979"/>
              <a:gd name="connsiteX92" fmla="*/ 851535 w 897255"/>
              <a:gd name="connsiteY92" fmla="*/ 173355 h 261979"/>
              <a:gd name="connsiteX93" fmla="*/ 859155 w 897255"/>
              <a:gd name="connsiteY93" fmla="*/ 180975 h 261979"/>
              <a:gd name="connsiteX94" fmla="*/ 874395 w 897255"/>
              <a:gd name="connsiteY94" fmla="*/ 203835 h 261979"/>
              <a:gd name="connsiteX95" fmla="*/ 887730 w 897255"/>
              <a:gd name="connsiteY95" fmla="*/ 217170 h 261979"/>
              <a:gd name="connsiteX96" fmla="*/ 893445 w 897255"/>
              <a:gd name="connsiteY96" fmla="*/ 222885 h 261979"/>
              <a:gd name="connsiteX97" fmla="*/ 897255 w 897255"/>
              <a:gd name="connsiteY97" fmla="*/ 230505 h 261979"/>
              <a:gd name="connsiteX98" fmla="*/ 891540 w 897255"/>
              <a:gd name="connsiteY98" fmla="*/ 234315 h 261979"/>
              <a:gd name="connsiteX99" fmla="*/ 866775 w 897255"/>
              <a:gd name="connsiteY99" fmla="*/ 230505 h 261979"/>
              <a:gd name="connsiteX100" fmla="*/ 851535 w 897255"/>
              <a:gd name="connsiteY100" fmla="*/ 228600 h 261979"/>
              <a:gd name="connsiteX101" fmla="*/ 824865 w 897255"/>
              <a:gd name="connsiteY101" fmla="*/ 224790 h 261979"/>
              <a:gd name="connsiteX102" fmla="*/ 796290 w 897255"/>
              <a:gd name="connsiteY102" fmla="*/ 222885 h 261979"/>
              <a:gd name="connsiteX103" fmla="*/ 782955 w 897255"/>
              <a:gd name="connsiteY103" fmla="*/ 220980 h 261979"/>
              <a:gd name="connsiteX104" fmla="*/ 781050 w 897255"/>
              <a:gd name="connsiteY104" fmla="*/ 215265 h 261979"/>
              <a:gd name="connsiteX105" fmla="*/ 779145 w 897255"/>
              <a:gd name="connsiteY105" fmla="*/ 207645 h 261979"/>
              <a:gd name="connsiteX106" fmla="*/ 773430 w 897255"/>
              <a:gd name="connsiteY106" fmla="*/ 205740 h 261979"/>
              <a:gd name="connsiteX107" fmla="*/ 733425 w 897255"/>
              <a:gd name="connsiteY107" fmla="*/ 215265 h 261979"/>
              <a:gd name="connsiteX108" fmla="*/ 731520 w 897255"/>
              <a:gd name="connsiteY108" fmla="*/ 220980 h 261979"/>
              <a:gd name="connsiteX109" fmla="*/ 735330 w 897255"/>
              <a:gd name="connsiteY109" fmla="*/ 236220 h 261979"/>
              <a:gd name="connsiteX110" fmla="*/ 741045 w 897255"/>
              <a:gd name="connsiteY110" fmla="*/ 240030 h 261979"/>
              <a:gd name="connsiteX111" fmla="*/ 739140 w 897255"/>
              <a:gd name="connsiteY111" fmla="*/ 260985 h 261979"/>
              <a:gd name="connsiteX112" fmla="*/ 729615 w 897255"/>
              <a:gd name="connsiteY112" fmla="*/ 259080 h 261979"/>
              <a:gd name="connsiteX113" fmla="*/ 702945 w 897255"/>
              <a:gd name="connsiteY113" fmla="*/ 253365 h 261979"/>
              <a:gd name="connsiteX114" fmla="*/ 697230 w 897255"/>
              <a:gd name="connsiteY114" fmla="*/ 251460 h 261979"/>
              <a:gd name="connsiteX115" fmla="*/ 695325 w 897255"/>
              <a:gd name="connsiteY115" fmla="*/ 245745 h 261979"/>
              <a:gd name="connsiteX116" fmla="*/ 691515 w 897255"/>
              <a:gd name="connsiteY116" fmla="*/ 240030 h 261979"/>
              <a:gd name="connsiteX117" fmla="*/ 687705 w 897255"/>
              <a:gd name="connsiteY117" fmla="*/ 228600 h 261979"/>
              <a:gd name="connsiteX118" fmla="*/ 689610 w 897255"/>
              <a:gd name="connsiteY118" fmla="*/ 219075 h 261979"/>
              <a:gd name="connsiteX119" fmla="*/ 691515 w 897255"/>
              <a:gd name="connsiteY119" fmla="*/ 205740 h 261979"/>
              <a:gd name="connsiteX120" fmla="*/ 683895 w 897255"/>
              <a:gd name="connsiteY120" fmla="*/ 200025 h 261979"/>
              <a:gd name="connsiteX121" fmla="*/ 662940 w 897255"/>
              <a:gd name="connsiteY121" fmla="*/ 196215 h 261979"/>
              <a:gd name="connsiteX122" fmla="*/ 582930 w 897255"/>
              <a:gd name="connsiteY122" fmla="*/ 192405 h 261979"/>
              <a:gd name="connsiteX123" fmla="*/ 577215 w 897255"/>
              <a:gd name="connsiteY123" fmla="*/ 188595 h 261979"/>
              <a:gd name="connsiteX124" fmla="*/ 577215 w 897255"/>
              <a:gd name="connsiteY124" fmla="*/ 177165 h 261979"/>
              <a:gd name="connsiteX125" fmla="*/ 581025 w 897255"/>
              <a:gd name="connsiteY125" fmla="*/ 171450 h 261979"/>
              <a:gd name="connsiteX126" fmla="*/ 586740 w 897255"/>
              <a:gd name="connsiteY126" fmla="*/ 169545 h 261979"/>
              <a:gd name="connsiteX127" fmla="*/ 592455 w 897255"/>
              <a:gd name="connsiteY127" fmla="*/ 158115 h 261979"/>
              <a:gd name="connsiteX128" fmla="*/ 598170 w 897255"/>
              <a:gd name="connsiteY128" fmla="*/ 146685 h 261979"/>
              <a:gd name="connsiteX129" fmla="*/ 594360 w 897255"/>
              <a:gd name="connsiteY129" fmla="*/ 140970 h 261979"/>
              <a:gd name="connsiteX130" fmla="*/ 582930 w 897255"/>
              <a:gd name="connsiteY130" fmla="*/ 135255 h 261979"/>
              <a:gd name="connsiteX131" fmla="*/ 561975 w 897255"/>
              <a:gd name="connsiteY131" fmla="*/ 142875 h 261979"/>
              <a:gd name="connsiteX132" fmla="*/ 556260 w 897255"/>
              <a:gd name="connsiteY132" fmla="*/ 144780 h 261979"/>
              <a:gd name="connsiteX133" fmla="*/ 535305 w 897255"/>
              <a:gd name="connsiteY133" fmla="*/ 154305 h 261979"/>
              <a:gd name="connsiteX134" fmla="*/ 529590 w 897255"/>
              <a:gd name="connsiteY134" fmla="*/ 156210 h 261979"/>
              <a:gd name="connsiteX135" fmla="*/ 497205 w 897255"/>
              <a:gd name="connsiteY135" fmla="*/ 158115 h 261979"/>
              <a:gd name="connsiteX136" fmla="*/ 489585 w 897255"/>
              <a:gd name="connsiteY136" fmla="*/ 156210 h 261979"/>
              <a:gd name="connsiteX137" fmla="*/ 478155 w 897255"/>
              <a:gd name="connsiteY137" fmla="*/ 152400 h 261979"/>
              <a:gd name="connsiteX138" fmla="*/ 464820 w 897255"/>
              <a:gd name="connsiteY138" fmla="*/ 154305 h 261979"/>
              <a:gd name="connsiteX139" fmla="*/ 438150 w 897255"/>
              <a:gd name="connsiteY139" fmla="*/ 165735 h 261979"/>
              <a:gd name="connsiteX140" fmla="*/ 398145 w 897255"/>
              <a:gd name="connsiteY140" fmla="*/ 169545 h 261979"/>
              <a:gd name="connsiteX141" fmla="*/ 386715 w 897255"/>
              <a:gd name="connsiteY141" fmla="*/ 175260 h 261979"/>
              <a:gd name="connsiteX142" fmla="*/ 381000 w 897255"/>
              <a:gd name="connsiteY142" fmla="*/ 173355 h 261979"/>
              <a:gd name="connsiteX143" fmla="*/ 382905 w 897255"/>
              <a:gd name="connsiteY143" fmla="*/ 190500 h 261979"/>
              <a:gd name="connsiteX144" fmla="*/ 388620 w 897255"/>
              <a:gd name="connsiteY144" fmla="*/ 194310 h 261979"/>
              <a:gd name="connsiteX145" fmla="*/ 405765 w 897255"/>
              <a:gd name="connsiteY145" fmla="*/ 196215 h 261979"/>
              <a:gd name="connsiteX146" fmla="*/ 411480 w 897255"/>
              <a:gd name="connsiteY146" fmla="*/ 200025 h 261979"/>
              <a:gd name="connsiteX147" fmla="*/ 413385 w 897255"/>
              <a:gd name="connsiteY147" fmla="*/ 215265 h 261979"/>
              <a:gd name="connsiteX148" fmla="*/ 386715 w 897255"/>
              <a:gd name="connsiteY148" fmla="*/ 226695 h 261979"/>
              <a:gd name="connsiteX149" fmla="*/ 352425 w 897255"/>
              <a:gd name="connsiteY149" fmla="*/ 224790 h 261979"/>
              <a:gd name="connsiteX150" fmla="*/ 346710 w 897255"/>
              <a:gd name="connsiteY150" fmla="*/ 220980 h 261979"/>
              <a:gd name="connsiteX151" fmla="*/ 344805 w 897255"/>
              <a:gd name="connsiteY151" fmla="*/ 215265 h 261979"/>
              <a:gd name="connsiteX152" fmla="*/ 340995 w 897255"/>
              <a:gd name="connsiteY152" fmla="*/ 209550 h 261979"/>
              <a:gd name="connsiteX153" fmla="*/ 346710 w 897255"/>
              <a:gd name="connsiteY153" fmla="*/ 186690 h 261979"/>
              <a:gd name="connsiteX154" fmla="*/ 348615 w 897255"/>
              <a:gd name="connsiteY154" fmla="*/ 180975 h 261979"/>
              <a:gd name="connsiteX155" fmla="*/ 350520 w 897255"/>
              <a:gd name="connsiteY155" fmla="*/ 175260 h 261979"/>
              <a:gd name="connsiteX156" fmla="*/ 348615 w 897255"/>
              <a:gd name="connsiteY156" fmla="*/ 167640 h 261979"/>
              <a:gd name="connsiteX157" fmla="*/ 342900 w 897255"/>
              <a:gd name="connsiteY157" fmla="*/ 165735 h 261979"/>
              <a:gd name="connsiteX158" fmla="*/ 306705 w 897255"/>
              <a:gd name="connsiteY158" fmla="*/ 160020 h 261979"/>
              <a:gd name="connsiteX159" fmla="*/ 300990 w 897255"/>
              <a:gd name="connsiteY159" fmla="*/ 156210 h 261979"/>
              <a:gd name="connsiteX160" fmla="*/ 295275 w 897255"/>
              <a:gd name="connsiteY160" fmla="*/ 131445 h 261979"/>
              <a:gd name="connsiteX161" fmla="*/ 281940 w 897255"/>
              <a:gd name="connsiteY161" fmla="*/ 123825 h 261979"/>
              <a:gd name="connsiteX162" fmla="*/ 266700 w 897255"/>
              <a:gd name="connsiteY162" fmla="*/ 125730 h 261979"/>
              <a:gd name="connsiteX163" fmla="*/ 262890 w 897255"/>
              <a:gd name="connsiteY163" fmla="*/ 133350 h 261979"/>
              <a:gd name="connsiteX164" fmla="*/ 259080 w 897255"/>
              <a:gd name="connsiteY164" fmla="*/ 139065 h 261979"/>
              <a:gd name="connsiteX165" fmla="*/ 257175 w 897255"/>
              <a:gd name="connsiteY165" fmla="*/ 144780 h 261979"/>
              <a:gd name="connsiteX166" fmla="*/ 234315 w 897255"/>
              <a:gd name="connsiteY166" fmla="*/ 146685 h 261979"/>
              <a:gd name="connsiteX167" fmla="*/ 220980 w 897255"/>
              <a:gd name="connsiteY167" fmla="*/ 144780 h 261979"/>
              <a:gd name="connsiteX168" fmla="*/ 213360 w 897255"/>
              <a:gd name="connsiteY168" fmla="*/ 139065 h 261979"/>
              <a:gd name="connsiteX169" fmla="*/ 207645 w 897255"/>
              <a:gd name="connsiteY169" fmla="*/ 137160 h 261979"/>
              <a:gd name="connsiteX170" fmla="*/ 198120 w 897255"/>
              <a:gd name="connsiteY170" fmla="*/ 139065 h 261979"/>
              <a:gd name="connsiteX171" fmla="*/ 196215 w 897255"/>
              <a:gd name="connsiteY171" fmla="*/ 144780 h 261979"/>
              <a:gd name="connsiteX172" fmla="*/ 190500 w 897255"/>
              <a:gd name="connsiteY172" fmla="*/ 152400 h 261979"/>
              <a:gd name="connsiteX173" fmla="*/ 198120 w 897255"/>
              <a:gd name="connsiteY173" fmla="*/ 163830 h 261979"/>
              <a:gd name="connsiteX174" fmla="*/ 209550 w 897255"/>
              <a:gd name="connsiteY174" fmla="*/ 167640 h 261979"/>
              <a:gd name="connsiteX175" fmla="*/ 219075 w 897255"/>
              <a:gd name="connsiteY175" fmla="*/ 175260 h 261979"/>
              <a:gd name="connsiteX176" fmla="*/ 230505 w 897255"/>
              <a:gd name="connsiteY176" fmla="*/ 182880 h 261979"/>
              <a:gd name="connsiteX177" fmla="*/ 232410 w 897255"/>
              <a:gd name="connsiteY177" fmla="*/ 188595 h 261979"/>
              <a:gd name="connsiteX178" fmla="*/ 236220 w 897255"/>
              <a:gd name="connsiteY178" fmla="*/ 194310 h 261979"/>
              <a:gd name="connsiteX179" fmla="*/ 228600 w 897255"/>
              <a:gd name="connsiteY179" fmla="*/ 209550 h 261979"/>
              <a:gd name="connsiteX180" fmla="*/ 222885 w 897255"/>
              <a:gd name="connsiteY180" fmla="*/ 211455 h 261979"/>
              <a:gd name="connsiteX181" fmla="*/ 196215 w 897255"/>
              <a:gd name="connsiteY181" fmla="*/ 238125 h 26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897255" h="261979">
                <a:moveTo>
                  <a:pt x="196215" y="238125"/>
                </a:moveTo>
                <a:cubicBezTo>
                  <a:pt x="192723" y="245110"/>
                  <a:pt x="207354" y="246585"/>
                  <a:pt x="201930" y="253365"/>
                </a:cubicBezTo>
                <a:cubicBezTo>
                  <a:pt x="200500" y="255153"/>
                  <a:pt x="198120" y="255905"/>
                  <a:pt x="196215" y="257175"/>
                </a:cubicBezTo>
                <a:cubicBezTo>
                  <a:pt x="175895" y="256540"/>
                  <a:pt x="155446" y="257645"/>
                  <a:pt x="135255" y="255270"/>
                </a:cubicBezTo>
                <a:cubicBezTo>
                  <a:pt x="132981" y="255002"/>
                  <a:pt x="132375" y="251647"/>
                  <a:pt x="131445" y="249555"/>
                </a:cubicBezTo>
                <a:cubicBezTo>
                  <a:pt x="129814" y="245885"/>
                  <a:pt x="127635" y="238125"/>
                  <a:pt x="127635" y="238125"/>
                </a:cubicBezTo>
                <a:cubicBezTo>
                  <a:pt x="128270" y="234950"/>
                  <a:pt x="127934" y="231411"/>
                  <a:pt x="129540" y="228600"/>
                </a:cubicBezTo>
                <a:cubicBezTo>
                  <a:pt x="130676" y="226612"/>
                  <a:pt x="133636" y="226409"/>
                  <a:pt x="135255" y="224790"/>
                </a:cubicBezTo>
                <a:cubicBezTo>
                  <a:pt x="150215" y="209830"/>
                  <a:pt x="128091" y="226442"/>
                  <a:pt x="144780" y="217170"/>
                </a:cubicBezTo>
                <a:cubicBezTo>
                  <a:pt x="148783" y="214946"/>
                  <a:pt x="151641" y="209855"/>
                  <a:pt x="156210" y="209550"/>
                </a:cubicBezTo>
                <a:lnTo>
                  <a:pt x="184785" y="207645"/>
                </a:lnTo>
                <a:cubicBezTo>
                  <a:pt x="186079" y="205919"/>
                  <a:pt x="192917" y="197096"/>
                  <a:pt x="194310" y="194310"/>
                </a:cubicBezTo>
                <a:cubicBezTo>
                  <a:pt x="195208" y="192514"/>
                  <a:pt x="195580" y="190500"/>
                  <a:pt x="196215" y="188595"/>
                </a:cubicBezTo>
                <a:cubicBezTo>
                  <a:pt x="195767" y="186801"/>
                  <a:pt x="193647" y="177496"/>
                  <a:pt x="192405" y="175260"/>
                </a:cubicBezTo>
                <a:cubicBezTo>
                  <a:pt x="190181" y="171257"/>
                  <a:pt x="189129" y="165278"/>
                  <a:pt x="184785" y="163830"/>
                </a:cubicBezTo>
                <a:cubicBezTo>
                  <a:pt x="182880" y="163195"/>
                  <a:pt x="180866" y="162823"/>
                  <a:pt x="179070" y="161925"/>
                </a:cubicBezTo>
                <a:cubicBezTo>
                  <a:pt x="177022" y="160901"/>
                  <a:pt x="175343" y="159251"/>
                  <a:pt x="173355" y="158115"/>
                </a:cubicBezTo>
                <a:cubicBezTo>
                  <a:pt x="170889" y="156706"/>
                  <a:pt x="168275" y="155575"/>
                  <a:pt x="165735" y="154305"/>
                </a:cubicBezTo>
                <a:lnTo>
                  <a:pt x="158115" y="131445"/>
                </a:lnTo>
                <a:cubicBezTo>
                  <a:pt x="157480" y="129540"/>
                  <a:pt x="158179" y="126124"/>
                  <a:pt x="156210" y="125730"/>
                </a:cubicBezTo>
                <a:lnTo>
                  <a:pt x="146685" y="123825"/>
                </a:lnTo>
                <a:cubicBezTo>
                  <a:pt x="144780" y="122555"/>
                  <a:pt x="143258" y="120100"/>
                  <a:pt x="140970" y="120015"/>
                </a:cubicBezTo>
                <a:cubicBezTo>
                  <a:pt x="105887" y="118716"/>
                  <a:pt x="107773" y="118789"/>
                  <a:pt x="87630" y="123825"/>
                </a:cubicBezTo>
                <a:cubicBezTo>
                  <a:pt x="76835" y="123190"/>
                  <a:pt x="65849" y="124041"/>
                  <a:pt x="55245" y="121920"/>
                </a:cubicBezTo>
                <a:cubicBezTo>
                  <a:pt x="52603" y="121392"/>
                  <a:pt x="51685" y="117821"/>
                  <a:pt x="49530" y="116205"/>
                </a:cubicBezTo>
                <a:cubicBezTo>
                  <a:pt x="42275" y="110764"/>
                  <a:pt x="38686" y="111076"/>
                  <a:pt x="32385" y="104775"/>
                </a:cubicBezTo>
                <a:cubicBezTo>
                  <a:pt x="26926" y="99316"/>
                  <a:pt x="29769" y="99543"/>
                  <a:pt x="26670" y="93345"/>
                </a:cubicBezTo>
                <a:cubicBezTo>
                  <a:pt x="25646" y="91297"/>
                  <a:pt x="24479" y="89249"/>
                  <a:pt x="22860" y="87630"/>
                </a:cubicBezTo>
                <a:cubicBezTo>
                  <a:pt x="17401" y="82171"/>
                  <a:pt x="17628" y="85014"/>
                  <a:pt x="11430" y="81915"/>
                </a:cubicBezTo>
                <a:cubicBezTo>
                  <a:pt x="-3342" y="74529"/>
                  <a:pt x="14365" y="80988"/>
                  <a:pt x="0" y="76200"/>
                </a:cubicBezTo>
                <a:cubicBezTo>
                  <a:pt x="3965" y="60341"/>
                  <a:pt x="-863" y="76021"/>
                  <a:pt x="5715" y="62865"/>
                </a:cubicBezTo>
                <a:cubicBezTo>
                  <a:pt x="6613" y="61069"/>
                  <a:pt x="6645" y="58905"/>
                  <a:pt x="7620" y="57150"/>
                </a:cubicBezTo>
                <a:cubicBezTo>
                  <a:pt x="10970" y="51119"/>
                  <a:pt x="16674" y="43808"/>
                  <a:pt x="20955" y="38100"/>
                </a:cubicBezTo>
                <a:cubicBezTo>
                  <a:pt x="21590" y="36195"/>
                  <a:pt x="23190" y="34366"/>
                  <a:pt x="22860" y="32385"/>
                </a:cubicBezTo>
                <a:cubicBezTo>
                  <a:pt x="22484" y="30127"/>
                  <a:pt x="18601" y="28915"/>
                  <a:pt x="19050" y="26670"/>
                </a:cubicBezTo>
                <a:cubicBezTo>
                  <a:pt x="19499" y="24425"/>
                  <a:pt x="22507" y="23236"/>
                  <a:pt x="24765" y="22860"/>
                </a:cubicBezTo>
                <a:cubicBezTo>
                  <a:pt x="34181" y="21291"/>
                  <a:pt x="43815" y="21590"/>
                  <a:pt x="53340" y="20955"/>
                </a:cubicBezTo>
                <a:cubicBezTo>
                  <a:pt x="64770" y="21590"/>
                  <a:pt x="76423" y="20525"/>
                  <a:pt x="87630" y="22860"/>
                </a:cubicBezTo>
                <a:cubicBezTo>
                  <a:pt x="93071" y="23994"/>
                  <a:pt x="108144" y="38392"/>
                  <a:pt x="110490" y="41910"/>
                </a:cubicBezTo>
                <a:cubicBezTo>
                  <a:pt x="111760" y="43815"/>
                  <a:pt x="112512" y="46195"/>
                  <a:pt x="114300" y="47625"/>
                </a:cubicBezTo>
                <a:cubicBezTo>
                  <a:pt x="115868" y="48879"/>
                  <a:pt x="118110" y="48895"/>
                  <a:pt x="120015" y="49530"/>
                </a:cubicBezTo>
                <a:cubicBezTo>
                  <a:pt x="125095" y="48895"/>
                  <a:pt x="130316" y="48972"/>
                  <a:pt x="135255" y="47625"/>
                </a:cubicBezTo>
                <a:cubicBezTo>
                  <a:pt x="137464" y="47023"/>
                  <a:pt x="139138" y="45189"/>
                  <a:pt x="140970" y="43815"/>
                </a:cubicBezTo>
                <a:cubicBezTo>
                  <a:pt x="144223" y="41375"/>
                  <a:pt x="147620" y="39070"/>
                  <a:pt x="150495" y="36195"/>
                </a:cubicBezTo>
                <a:cubicBezTo>
                  <a:pt x="152114" y="34576"/>
                  <a:pt x="153092" y="32422"/>
                  <a:pt x="154305" y="30480"/>
                </a:cubicBezTo>
                <a:cubicBezTo>
                  <a:pt x="156267" y="27340"/>
                  <a:pt x="158058" y="24095"/>
                  <a:pt x="160020" y="20955"/>
                </a:cubicBezTo>
                <a:cubicBezTo>
                  <a:pt x="163474" y="15428"/>
                  <a:pt x="165201" y="14124"/>
                  <a:pt x="167640" y="7620"/>
                </a:cubicBezTo>
                <a:cubicBezTo>
                  <a:pt x="168559" y="5169"/>
                  <a:pt x="168910" y="2540"/>
                  <a:pt x="169545" y="0"/>
                </a:cubicBezTo>
                <a:cubicBezTo>
                  <a:pt x="175260" y="635"/>
                  <a:pt x="181018" y="960"/>
                  <a:pt x="186690" y="1905"/>
                </a:cubicBezTo>
                <a:cubicBezTo>
                  <a:pt x="189303" y="2341"/>
                  <a:pt x="201348" y="7408"/>
                  <a:pt x="201930" y="7620"/>
                </a:cubicBezTo>
                <a:cubicBezTo>
                  <a:pt x="205704" y="8992"/>
                  <a:pt x="213360" y="11430"/>
                  <a:pt x="213360" y="11430"/>
                </a:cubicBezTo>
                <a:cubicBezTo>
                  <a:pt x="237370" y="35440"/>
                  <a:pt x="219405" y="23052"/>
                  <a:pt x="278130" y="20955"/>
                </a:cubicBezTo>
                <a:cubicBezTo>
                  <a:pt x="283026" y="20343"/>
                  <a:pt x="296924" y="16974"/>
                  <a:pt x="302895" y="20955"/>
                </a:cubicBezTo>
                <a:cubicBezTo>
                  <a:pt x="304566" y="22069"/>
                  <a:pt x="303686" y="24999"/>
                  <a:pt x="304800" y="26670"/>
                </a:cubicBezTo>
                <a:cubicBezTo>
                  <a:pt x="306294" y="28912"/>
                  <a:pt x="308610" y="30480"/>
                  <a:pt x="310515" y="32385"/>
                </a:cubicBezTo>
                <a:cubicBezTo>
                  <a:pt x="311838" y="36355"/>
                  <a:pt x="313614" y="42581"/>
                  <a:pt x="316230" y="45720"/>
                </a:cubicBezTo>
                <a:cubicBezTo>
                  <a:pt x="317696" y="47479"/>
                  <a:pt x="320040" y="48260"/>
                  <a:pt x="321945" y="49530"/>
                </a:cubicBezTo>
                <a:lnTo>
                  <a:pt x="371475" y="47625"/>
                </a:lnTo>
                <a:cubicBezTo>
                  <a:pt x="393617" y="46460"/>
                  <a:pt x="387795" y="47900"/>
                  <a:pt x="400050" y="43815"/>
                </a:cubicBezTo>
                <a:cubicBezTo>
                  <a:pt x="401955" y="41910"/>
                  <a:pt x="403410" y="39408"/>
                  <a:pt x="405765" y="38100"/>
                </a:cubicBezTo>
                <a:cubicBezTo>
                  <a:pt x="412234" y="34506"/>
                  <a:pt x="421529" y="33568"/>
                  <a:pt x="428625" y="32385"/>
                </a:cubicBezTo>
                <a:cubicBezTo>
                  <a:pt x="431885" y="33472"/>
                  <a:pt x="437945" y="34935"/>
                  <a:pt x="440055" y="38100"/>
                </a:cubicBezTo>
                <a:cubicBezTo>
                  <a:pt x="443105" y="42675"/>
                  <a:pt x="440870" y="53883"/>
                  <a:pt x="445770" y="57150"/>
                </a:cubicBezTo>
                <a:lnTo>
                  <a:pt x="451485" y="60960"/>
                </a:lnTo>
                <a:cubicBezTo>
                  <a:pt x="453390" y="60325"/>
                  <a:pt x="455252" y="59542"/>
                  <a:pt x="457200" y="59055"/>
                </a:cubicBezTo>
                <a:cubicBezTo>
                  <a:pt x="460341" y="58270"/>
                  <a:pt x="463693" y="58287"/>
                  <a:pt x="466725" y="57150"/>
                </a:cubicBezTo>
                <a:cubicBezTo>
                  <a:pt x="468869" y="56346"/>
                  <a:pt x="470348" y="54270"/>
                  <a:pt x="472440" y="53340"/>
                </a:cubicBezTo>
                <a:cubicBezTo>
                  <a:pt x="476110" y="51709"/>
                  <a:pt x="483870" y="49530"/>
                  <a:pt x="483870" y="49530"/>
                </a:cubicBezTo>
                <a:cubicBezTo>
                  <a:pt x="484505" y="46355"/>
                  <a:pt x="483979" y="42699"/>
                  <a:pt x="485775" y="40005"/>
                </a:cubicBezTo>
                <a:cubicBezTo>
                  <a:pt x="486889" y="38334"/>
                  <a:pt x="489559" y="38652"/>
                  <a:pt x="491490" y="38100"/>
                </a:cubicBezTo>
                <a:cubicBezTo>
                  <a:pt x="494007" y="37381"/>
                  <a:pt x="496593" y="36914"/>
                  <a:pt x="499110" y="36195"/>
                </a:cubicBezTo>
                <a:cubicBezTo>
                  <a:pt x="519504" y="30368"/>
                  <a:pt x="484140" y="39356"/>
                  <a:pt x="514350" y="32385"/>
                </a:cubicBezTo>
                <a:cubicBezTo>
                  <a:pt x="519452" y="31208"/>
                  <a:pt x="524364" y="28902"/>
                  <a:pt x="529590" y="28575"/>
                </a:cubicBezTo>
                <a:lnTo>
                  <a:pt x="560070" y="26670"/>
                </a:lnTo>
                <a:cubicBezTo>
                  <a:pt x="572085" y="29073"/>
                  <a:pt x="577732" y="29092"/>
                  <a:pt x="588645" y="40005"/>
                </a:cubicBezTo>
                <a:cubicBezTo>
                  <a:pt x="593332" y="44692"/>
                  <a:pt x="596177" y="48534"/>
                  <a:pt x="601980" y="51435"/>
                </a:cubicBezTo>
                <a:cubicBezTo>
                  <a:pt x="603776" y="52333"/>
                  <a:pt x="605790" y="52705"/>
                  <a:pt x="607695" y="53340"/>
                </a:cubicBezTo>
                <a:cubicBezTo>
                  <a:pt x="624193" y="49216"/>
                  <a:pt x="606332" y="54266"/>
                  <a:pt x="622935" y="47625"/>
                </a:cubicBezTo>
                <a:cubicBezTo>
                  <a:pt x="626664" y="46133"/>
                  <a:pt x="630555" y="45085"/>
                  <a:pt x="634365" y="43815"/>
                </a:cubicBezTo>
                <a:cubicBezTo>
                  <a:pt x="641623" y="32928"/>
                  <a:pt x="647936" y="19895"/>
                  <a:pt x="670560" y="40005"/>
                </a:cubicBezTo>
                <a:cubicBezTo>
                  <a:pt x="677695" y="46347"/>
                  <a:pt x="670498" y="59239"/>
                  <a:pt x="672465" y="68580"/>
                </a:cubicBezTo>
                <a:cubicBezTo>
                  <a:pt x="673119" y="71687"/>
                  <a:pt x="676335" y="73616"/>
                  <a:pt x="678180" y="76200"/>
                </a:cubicBezTo>
                <a:cubicBezTo>
                  <a:pt x="679511" y="78063"/>
                  <a:pt x="680231" y="80449"/>
                  <a:pt x="681990" y="81915"/>
                </a:cubicBezTo>
                <a:cubicBezTo>
                  <a:pt x="684172" y="83733"/>
                  <a:pt x="686973" y="84670"/>
                  <a:pt x="689610" y="85725"/>
                </a:cubicBezTo>
                <a:cubicBezTo>
                  <a:pt x="709147" y="93540"/>
                  <a:pt x="712182" y="90066"/>
                  <a:pt x="741045" y="91440"/>
                </a:cubicBezTo>
                <a:cubicBezTo>
                  <a:pt x="745104" y="96852"/>
                  <a:pt x="749649" y="102367"/>
                  <a:pt x="752475" y="108585"/>
                </a:cubicBezTo>
                <a:cubicBezTo>
                  <a:pt x="754137" y="112241"/>
                  <a:pt x="756285" y="120015"/>
                  <a:pt x="756285" y="120015"/>
                </a:cubicBezTo>
                <a:cubicBezTo>
                  <a:pt x="756376" y="120832"/>
                  <a:pt x="758974" y="151190"/>
                  <a:pt x="762000" y="152400"/>
                </a:cubicBezTo>
                <a:cubicBezTo>
                  <a:pt x="765175" y="153670"/>
                  <a:pt x="768400" y="154821"/>
                  <a:pt x="771525" y="156210"/>
                </a:cubicBezTo>
                <a:cubicBezTo>
                  <a:pt x="774120" y="157363"/>
                  <a:pt x="776434" y="159173"/>
                  <a:pt x="779145" y="160020"/>
                </a:cubicBezTo>
                <a:cubicBezTo>
                  <a:pt x="786642" y="162363"/>
                  <a:pt x="794204" y="164817"/>
                  <a:pt x="802005" y="165735"/>
                </a:cubicBezTo>
                <a:cubicBezTo>
                  <a:pt x="805110" y="166100"/>
                  <a:pt x="835436" y="169143"/>
                  <a:pt x="845820" y="171450"/>
                </a:cubicBezTo>
                <a:cubicBezTo>
                  <a:pt x="847780" y="171886"/>
                  <a:pt x="849630" y="172720"/>
                  <a:pt x="851535" y="173355"/>
                </a:cubicBezTo>
                <a:cubicBezTo>
                  <a:pt x="854075" y="175895"/>
                  <a:pt x="857042" y="178070"/>
                  <a:pt x="859155" y="180975"/>
                </a:cubicBezTo>
                <a:cubicBezTo>
                  <a:pt x="873886" y="201230"/>
                  <a:pt x="859532" y="187620"/>
                  <a:pt x="874395" y="203835"/>
                </a:cubicBezTo>
                <a:cubicBezTo>
                  <a:pt x="878643" y="208469"/>
                  <a:pt x="883285" y="212725"/>
                  <a:pt x="887730" y="217170"/>
                </a:cubicBezTo>
                <a:cubicBezTo>
                  <a:pt x="889635" y="219075"/>
                  <a:pt x="892240" y="220475"/>
                  <a:pt x="893445" y="222885"/>
                </a:cubicBezTo>
                <a:lnTo>
                  <a:pt x="897255" y="230505"/>
                </a:lnTo>
                <a:cubicBezTo>
                  <a:pt x="895350" y="231775"/>
                  <a:pt x="893818" y="234087"/>
                  <a:pt x="891540" y="234315"/>
                </a:cubicBezTo>
                <a:cubicBezTo>
                  <a:pt x="889733" y="234496"/>
                  <a:pt x="869428" y="230884"/>
                  <a:pt x="866775" y="230505"/>
                </a:cubicBezTo>
                <a:cubicBezTo>
                  <a:pt x="861707" y="229781"/>
                  <a:pt x="856608" y="229292"/>
                  <a:pt x="851535" y="228600"/>
                </a:cubicBezTo>
                <a:cubicBezTo>
                  <a:pt x="842637" y="227387"/>
                  <a:pt x="833825" y="225387"/>
                  <a:pt x="824865" y="224790"/>
                </a:cubicBezTo>
                <a:lnTo>
                  <a:pt x="796290" y="222885"/>
                </a:lnTo>
                <a:cubicBezTo>
                  <a:pt x="791845" y="222250"/>
                  <a:pt x="786971" y="222988"/>
                  <a:pt x="782955" y="220980"/>
                </a:cubicBezTo>
                <a:cubicBezTo>
                  <a:pt x="781159" y="220082"/>
                  <a:pt x="781602" y="217196"/>
                  <a:pt x="781050" y="215265"/>
                </a:cubicBezTo>
                <a:cubicBezTo>
                  <a:pt x="780331" y="212748"/>
                  <a:pt x="780781" y="209689"/>
                  <a:pt x="779145" y="207645"/>
                </a:cubicBezTo>
                <a:cubicBezTo>
                  <a:pt x="777891" y="206077"/>
                  <a:pt x="775335" y="206375"/>
                  <a:pt x="773430" y="205740"/>
                </a:cubicBezTo>
                <a:cubicBezTo>
                  <a:pt x="761114" y="207189"/>
                  <a:pt x="742957" y="203826"/>
                  <a:pt x="733425" y="215265"/>
                </a:cubicBezTo>
                <a:cubicBezTo>
                  <a:pt x="732139" y="216808"/>
                  <a:pt x="732155" y="219075"/>
                  <a:pt x="731520" y="220980"/>
                </a:cubicBezTo>
                <a:cubicBezTo>
                  <a:pt x="731615" y="221454"/>
                  <a:pt x="733768" y="234267"/>
                  <a:pt x="735330" y="236220"/>
                </a:cubicBezTo>
                <a:cubicBezTo>
                  <a:pt x="736760" y="238008"/>
                  <a:pt x="739140" y="238760"/>
                  <a:pt x="741045" y="240030"/>
                </a:cubicBezTo>
                <a:cubicBezTo>
                  <a:pt x="740410" y="247015"/>
                  <a:pt x="742749" y="254971"/>
                  <a:pt x="739140" y="260985"/>
                </a:cubicBezTo>
                <a:cubicBezTo>
                  <a:pt x="737474" y="263761"/>
                  <a:pt x="732739" y="259932"/>
                  <a:pt x="729615" y="259080"/>
                </a:cubicBezTo>
                <a:cubicBezTo>
                  <a:pt x="706646" y="252816"/>
                  <a:pt x="730688" y="256833"/>
                  <a:pt x="702945" y="253365"/>
                </a:cubicBezTo>
                <a:cubicBezTo>
                  <a:pt x="701040" y="252730"/>
                  <a:pt x="698650" y="252880"/>
                  <a:pt x="697230" y="251460"/>
                </a:cubicBezTo>
                <a:cubicBezTo>
                  <a:pt x="695810" y="250040"/>
                  <a:pt x="696223" y="247541"/>
                  <a:pt x="695325" y="245745"/>
                </a:cubicBezTo>
                <a:cubicBezTo>
                  <a:pt x="694301" y="243697"/>
                  <a:pt x="692445" y="242122"/>
                  <a:pt x="691515" y="240030"/>
                </a:cubicBezTo>
                <a:cubicBezTo>
                  <a:pt x="689884" y="236360"/>
                  <a:pt x="687705" y="228600"/>
                  <a:pt x="687705" y="228600"/>
                </a:cubicBezTo>
                <a:cubicBezTo>
                  <a:pt x="688340" y="225425"/>
                  <a:pt x="688473" y="222107"/>
                  <a:pt x="689610" y="219075"/>
                </a:cubicBezTo>
                <a:cubicBezTo>
                  <a:pt x="691987" y="212736"/>
                  <a:pt x="697275" y="213804"/>
                  <a:pt x="691515" y="205740"/>
                </a:cubicBezTo>
                <a:cubicBezTo>
                  <a:pt x="689670" y="203156"/>
                  <a:pt x="686652" y="201600"/>
                  <a:pt x="683895" y="200025"/>
                </a:cubicBezTo>
                <a:cubicBezTo>
                  <a:pt x="679104" y="197287"/>
                  <a:pt x="665434" y="196365"/>
                  <a:pt x="662940" y="196215"/>
                </a:cubicBezTo>
                <a:cubicBezTo>
                  <a:pt x="636288" y="194616"/>
                  <a:pt x="609600" y="193675"/>
                  <a:pt x="582930" y="192405"/>
                </a:cubicBezTo>
                <a:cubicBezTo>
                  <a:pt x="581025" y="191135"/>
                  <a:pt x="578645" y="190383"/>
                  <a:pt x="577215" y="188595"/>
                </a:cubicBezTo>
                <a:cubicBezTo>
                  <a:pt x="574089" y="184687"/>
                  <a:pt x="575261" y="181073"/>
                  <a:pt x="577215" y="177165"/>
                </a:cubicBezTo>
                <a:cubicBezTo>
                  <a:pt x="578239" y="175117"/>
                  <a:pt x="579237" y="172880"/>
                  <a:pt x="581025" y="171450"/>
                </a:cubicBezTo>
                <a:cubicBezTo>
                  <a:pt x="582593" y="170196"/>
                  <a:pt x="584835" y="170180"/>
                  <a:pt x="586740" y="169545"/>
                </a:cubicBezTo>
                <a:cubicBezTo>
                  <a:pt x="597659" y="153167"/>
                  <a:pt x="584568" y="173889"/>
                  <a:pt x="592455" y="158115"/>
                </a:cubicBezTo>
                <a:cubicBezTo>
                  <a:pt x="599841" y="143343"/>
                  <a:pt x="593382" y="161050"/>
                  <a:pt x="598170" y="146685"/>
                </a:cubicBezTo>
                <a:cubicBezTo>
                  <a:pt x="596900" y="144780"/>
                  <a:pt x="595979" y="142589"/>
                  <a:pt x="594360" y="140970"/>
                </a:cubicBezTo>
                <a:cubicBezTo>
                  <a:pt x="590667" y="137277"/>
                  <a:pt x="587578" y="136804"/>
                  <a:pt x="582930" y="135255"/>
                </a:cubicBezTo>
                <a:cubicBezTo>
                  <a:pt x="558916" y="143260"/>
                  <a:pt x="583181" y="134923"/>
                  <a:pt x="561975" y="142875"/>
                </a:cubicBezTo>
                <a:cubicBezTo>
                  <a:pt x="560095" y="143580"/>
                  <a:pt x="558106" y="143989"/>
                  <a:pt x="556260" y="144780"/>
                </a:cubicBezTo>
                <a:cubicBezTo>
                  <a:pt x="549208" y="147802"/>
                  <a:pt x="542357" y="151283"/>
                  <a:pt x="535305" y="154305"/>
                </a:cubicBezTo>
                <a:cubicBezTo>
                  <a:pt x="533459" y="155096"/>
                  <a:pt x="531588" y="156010"/>
                  <a:pt x="529590" y="156210"/>
                </a:cubicBezTo>
                <a:cubicBezTo>
                  <a:pt x="518830" y="157286"/>
                  <a:pt x="508000" y="157480"/>
                  <a:pt x="497205" y="158115"/>
                </a:cubicBezTo>
                <a:cubicBezTo>
                  <a:pt x="494665" y="157480"/>
                  <a:pt x="492093" y="156962"/>
                  <a:pt x="489585" y="156210"/>
                </a:cubicBezTo>
                <a:cubicBezTo>
                  <a:pt x="485738" y="155056"/>
                  <a:pt x="478155" y="152400"/>
                  <a:pt x="478155" y="152400"/>
                </a:cubicBezTo>
                <a:cubicBezTo>
                  <a:pt x="473710" y="153035"/>
                  <a:pt x="469080" y="152885"/>
                  <a:pt x="464820" y="154305"/>
                </a:cubicBezTo>
                <a:cubicBezTo>
                  <a:pt x="447156" y="160193"/>
                  <a:pt x="463645" y="163610"/>
                  <a:pt x="438150" y="165735"/>
                </a:cubicBezTo>
                <a:cubicBezTo>
                  <a:pt x="409560" y="168118"/>
                  <a:pt x="422890" y="166796"/>
                  <a:pt x="398145" y="169545"/>
                </a:cubicBezTo>
                <a:cubicBezTo>
                  <a:pt x="395256" y="171471"/>
                  <a:pt x="390659" y="175260"/>
                  <a:pt x="386715" y="175260"/>
                </a:cubicBezTo>
                <a:cubicBezTo>
                  <a:pt x="384707" y="175260"/>
                  <a:pt x="382905" y="173990"/>
                  <a:pt x="381000" y="173355"/>
                </a:cubicBezTo>
                <a:cubicBezTo>
                  <a:pt x="381635" y="179070"/>
                  <a:pt x="380940" y="185096"/>
                  <a:pt x="382905" y="190500"/>
                </a:cubicBezTo>
                <a:cubicBezTo>
                  <a:pt x="383687" y="192652"/>
                  <a:pt x="386399" y="193755"/>
                  <a:pt x="388620" y="194310"/>
                </a:cubicBezTo>
                <a:cubicBezTo>
                  <a:pt x="394198" y="195705"/>
                  <a:pt x="400050" y="195580"/>
                  <a:pt x="405765" y="196215"/>
                </a:cubicBezTo>
                <a:cubicBezTo>
                  <a:pt x="407670" y="197485"/>
                  <a:pt x="409861" y="198406"/>
                  <a:pt x="411480" y="200025"/>
                </a:cubicBezTo>
                <a:cubicBezTo>
                  <a:pt x="415158" y="203703"/>
                  <a:pt x="418465" y="210185"/>
                  <a:pt x="413385" y="215265"/>
                </a:cubicBezTo>
                <a:cubicBezTo>
                  <a:pt x="408677" y="219973"/>
                  <a:pt x="393546" y="224418"/>
                  <a:pt x="386715" y="226695"/>
                </a:cubicBezTo>
                <a:cubicBezTo>
                  <a:pt x="375285" y="226060"/>
                  <a:pt x="363758" y="226409"/>
                  <a:pt x="352425" y="224790"/>
                </a:cubicBezTo>
                <a:cubicBezTo>
                  <a:pt x="350158" y="224466"/>
                  <a:pt x="348140" y="222768"/>
                  <a:pt x="346710" y="220980"/>
                </a:cubicBezTo>
                <a:cubicBezTo>
                  <a:pt x="345456" y="219412"/>
                  <a:pt x="345703" y="217061"/>
                  <a:pt x="344805" y="215265"/>
                </a:cubicBezTo>
                <a:cubicBezTo>
                  <a:pt x="343781" y="213217"/>
                  <a:pt x="342265" y="211455"/>
                  <a:pt x="340995" y="209550"/>
                </a:cubicBezTo>
                <a:cubicBezTo>
                  <a:pt x="343560" y="194159"/>
                  <a:pt x="341679" y="201784"/>
                  <a:pt x="346710" y="186690"/>
                </a:cubicBezTo>
                <a:lnTo>
                  <a:pt x="348615" y="180975"/>
                </a:lnTo>
                <a:lnTo>
                  <a:pt x="350520" y="175260"/>
                </a:lnTo>
                <a:cubicBezTo>
                  <a:pt x="349885" y="172720"/>
                  <a:pt x="350251" y="169684"/>
                  <a:pt x="348615" y="167640"/>
                </a:cubicBezTo>
                <a:cubicBezTo>
                  <a:pt x="347361" y="166072"/>
                  <a:pt x="344746" y="166526"/>
                  <a:pt x="342900" y="165735"/>
                </a:cubicBezTo>
                <a:cubicBezTo>
                  <a:pt x="323553" y="157443"/>
                  <a:pt x="348834" y="162829"/>
                  <a:pt x="306705" y="160020"/>
                </a:cubicBezTo>
                <a:cubicBezTo>
                  <a:pt x="304800" y="158750"/>
                  <a:pt x="302609" y="157829"/>
                  <a:pt x="300990" y="156210"/>
                </a:cubicBezTo>
                <a:cubicBezTo>
                  <a:pt x="292978" y="148198"/>
                  <a:pt x="299254" y="144376"/>
                  <a:pt x="295275" y="131445"/>
                </a:cubicBezTo>
                <a:cubicBezTo>
                  <a:pt x="293383" y="125297"/>
                  <a:pt x="286659" y="125005"/>
                  <a:pt x="281940" y="123825"/>
                </a:cubicBezTo>
                <a:cubicBezTo>
                  <a:pt x="276860" y="124460"/>
                  <a:pt x="271279" y="123440"/>
                  <a:pt x="266700" y="125730"/>
                </a:cubicBezTo>
                <a:cubicBezTo>
                  <a:pt x="264160" y="127000"/>
                  <a:pt x="264299" y="130884"/>
                  <a:pt x="262890" y="133350"/>
                </a:cubicBezTo>
                <a:cubicBezTo>
                  <a:pt x="261754" y="135338"/>
                  <a:pt x="260104" y="137017"/>
                  <a:pt x="259080" y="139065"/>
                </a:cubicBezTo>
                <a:cubicBezTo>
                  <a:pt x="258182" y="140861"/>
                  <a:pt x="259094" y="144189"/>
                  <a:pt x="257175" y="144780"/>
                </a:cubicBezTo>
                <a:cubicBezTo>
                  <a:pt x="249867" y="147029"/>
                  <a:pt x="241935" y="146050"/>
                  <a:pt x="234315" y="146685"/>
                </a:cubicBezTo>
                <a:cubicBezTo>
                  <a:pt x="229870" y="146050"/>
                  <a:pt x="225200" y="146314"/>
                  <a:pt x="220980" y="144780"/>
                </a:cubicBezTo>
                <a:cubicBezTo>
                  <a:pt x="217996" y="143695"/>
                  <a:pt x="216117" y="140640"/>
                  <a:pt x="213360" y="139065"/>
                </a:cubicBezTo>
                <a:cubicBezTo>
                  <a:pt x="211617" y="138069"/>
                  <a:pt x="209550" y="137795"/>
                  <a:pt x="207645" y="137160"/>
                </a:cubicBezTo>
                <a:cubicBezTo>
                  <a:pt x="204470" y="137795"/>
                  <a:pt x="200814" y="137269"/>
                  <a:pt x="198120" y="139065"/>
                </a:cubicBezTo>
                <a:cubicBezTo>
                  <a:pt x="196449" y="140179"/>
                  <a:pt x="197211" y="143037"/>
                  <a:pt x="196215" y="144780"/>
                </a:cubicBezTo>
                <a:cubicBezTo>
                  <a:pt x="194640" y="147537"/>
                  <a:pt x="192405" y="149860"/>
                  <a:pt x="190500" y="152400"/>
                </a:cubicBezTo>
                <a:cubicBezTo>
                  <a:pt x="192396" y="159985"/>
                  <a:pt x="190720" y="160541"/>
                  <a:pt x="198120" y="163830"/>
                </a:cubicBezTo>
                <a:cubicBezTo>
                  <a:pt x="201790" y="165461"/>
                  <a:pt x="209550" y="167640"/>
                  <a:pt x="209550" y="167640"/>
                </a:cubicBezTo>
                <a:cubicBezTo>
                  <a:pt x="216590" y="178200"/>
                  <a:pt x="209332" y="169847"/>
                  <a:pt x="219075" y="175260"/>
                </a:cubicBezTo>
                <a:cubicBezTo>
                  <a:pt x="223078" y="177484"/>
                  <a:pt x="230505" y="182880"/>
                  <a:pt x="230505" y="182880"/>
                </a:cubicBezTo>
                <a:cubicBezTo>
                  <a:pt x="231140" y="184785"/>
                  <a:pt x="231512" y="186799"/>
                  <a:pt x="232410" y="188595"/>
                </a:cubicBezTo>
                <a:cubicBezTo>
                  <a:pt x="233434" y="190643"/>
                  <a:pt x="235967" y="192034"/>
                  <a:pt x="236220" y="194310"/>
                </a:cubicBezTo>
                <a:cubicBezTo>
                  <a:pt x="237277" y="203819"/>
                  <a:pt x="235550" y="206075"/>
                  <a:pt x="228600" y="209550"/>
                </a:cubicBezTo>
                <a:cubicBezTo>
                  <a:pt x="226804" y="210448"/>
                  <a:pt x="224681" y="210557"/>
                  <a:pt x="222885" y="211455"/>
                </a:cubicBezTo>
                <a:cubicBezTo>
                  <a:pt x="214561" y="215617"/>
                  <a:pt x="199707" y="231140"/>
                  <a:pt x="196215" y="238125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7341932" y="6488791"/>
            <a:ext cx="326273" cy="175986"/>
          </a:xfrm>
          <a:custGeom>
            <a:avLst/>
            <a:gdLst>
              <a:gd name="connsiteX0" fmla="*/ 66858 w 436522"/>
              <a:gd name="connsiteY0" fmla="*/ 209550 h 232410"/>
              <a:gd name="connsiteX1" fmla="*/ 57333 w 436522"/>
              <a:gd name="connsiteY1" fmla="*/ 207645 h 232410"/>
              <a:gd name="connsiteX2" fmla="*/ 47808 w 436522"/>
              <a:gd name="connsiteY2" fmla="*/ 196215 h 232410"/>
              <a:gd name="connsiteX3" fmla="*/ 49713 w 436522"/>
              <a:gd name="connsiteY3" fmla="*/ 179070 h 232410"/>
              <a:gd name="connsiteX4" fmla="*/ 51618 w 436522"/>
              <a:gd name="connsiteY4" fmla="*/ 173355 h 232410"/>
              <a:gd name="connsiteX5" fmla="*/ 64953 w 436522"/>
              <a:gd name="connsiteY5" fmla="*/ 169545 h 232410"/>
              <a:gd name="connsiteX6" fmla="*/ 76383 w 436522"/>
              <a:gd name="connsiteY6" fmla="*/ 165735 h 232410"/>
              <a:gd name="connsiteX7" fmla="*/ 91623 w 436522"/>
              <a:gd name="connsiteY7" fmla="*/ 161925 h 232410"/>
              <a:gd name="connsiteX8" fmla="*/ 99243 w 436522"/>
              <a:gd name="connsiteY8" fmla="*/ 160020 h 232410"/>
              <a:gd name="connsiteX9" fmla="*/ 104958 w 436522"/>
              <a:gd name="connsiteY9" fmla="*/ 158115 h 232410"/>
              <a:gd name="connsiteX10" fmla="*/ 114483 w 436522"/>
              <a:gd name="connsiteY10" fmla="*/ 156210 h 232410"/>
              <a:gd name="connsiteX11" fmla="*/ 122103 w 436522"/>
              <a:gd name="connsiteY11" fmla="*/ 154305 h 232410"/>
              <a:gd name="connsiteX12" fmla="*/ 133533 w 436522"/>
              <a:gd name="connsiteY12" fmla="*/ 146685 h 232410"/>
              <a:gd name="connsiteX13" fmla="*/ 144963 w 436522"/>
              <a:gd name="connsiteY13" fmla="*/ 142875 h 232410"/>
              <a:gd name="connsiteX14" fmla="*/ 204018 w 436522"/>
              <a:gd name="connsiteY14" fmla="*/ 139065 h 232410"/>
              <a:gd name="connsiteX15" fmla="*/ 209733 w 436522"/>
              <a:gd name="connsiteY15" fmla="*/ 137160 h 232410"/>
              <a:gd name="connsiteX16" fmla="*/ 215448 w 436522"/>
              <a:gd name="connsiteY16" fmla="*/ 125730 h 232410"/>
              <a:gd name="connsiteX17" fmla="*/ 213543 w 436522"/>
              <a:gd name="connsiteY17" fmla="*/ 114300 h 232410"/>
              <a:gd name="connsiteX18" fmla="*/ 209733 w 436522"/>
              <a:gd name="connsiteY18" fmla="*/ 108585 h 232410"/>
              <a:gd name="connsiteX19" fmla="*/ 234498 w 436522"/>
              <a:gd name="connsiteY19" fmla="*/ 99060 h 232410"/>
              <a:gd name="connsiteX20" fmla="*/ 282123 w 436522"/>
              <a:gd name="connsiteY20" fmla="*/ 100965 h 232410"/>
              <a:gd name="connsiteX21" fmla="*/ 293553 w 436522"/>
              <a:gd name="connsiteY21" fmla="*/ 108585 h 232410"/>
              <a:gd name="connsiteX22" fmla="*/ 299268 w 436522"/>
              <a:gd name="connsiteY22" fmla="*/ 112395 h 232410"/>
              <a:gd name="connsiteX23" fmla="*/ 314508 w 436522"/>
              <a:gd name="connsiteY23" fmla="*/ 106680 h 232410"/>
              <a:gd name="connsiteX24" fmla="*/ 335463 w 436522"/>
              <a:gd name="connsiteY24" fmla="*/ 97155 h 232410"/>
              <a:gd name="connsiteX25" fmla="*/ 343083 w 436522"/>
              <a:gd name="connsiteY25" fmla="*/ 95250 h 232410"/>
              <a:gd name="connsiteX26" fmla="*/ 348798 w 436522"/>
              <a:gd name="connsiteY26" fmla="*/ 97155 h 232410"/>
              <a:gd name="connsiteX27" fmla="*/ 350703 w 436522"/>
              <a:gd name="connsiteY27" fmla="*/ 102870 h 232410"/>
              <a:gd name="connsiteX28" fmla="*/ 354513 w 436522"/>
              <a:gd name="connsiteY28" fmla="*/ 116205 h 232410"/>
              <a:gd name="connsiteX29" fmla="*/ 358323 w 436522"/>
              <a:gd name="connsiteY29" fmla="*/ 121920 h 232410"/>
              <a:gd name="connsiteX30" fmla="*/ 364038 w 436522"/>
              <a:gd name="connsiteY30" fmla="*/ 123825 h 232410"/>
              <a:gd name="connsiteX31" fmla="*/ 375468 w 436522"/>
              <a:gd name="connsiteY31" fmla="*/ 131445 h 232410"/>
              <a:gd name="connsiteX32" fmla="*/ 421188 w 436522"/>
              <a:gd name="connsiteY32" fmla="*/ 129540 h 232410"/>
              <a:gd name="connsiteX33" fmla="*/ 428808 w 436522"/>
              <a:gd name="connsiteY33" fmla="*/ 125730 h 232410"/>
              <a:gd name="connsiteX34" fmla="*/ 434523 w 436522"/>
              <a:gd name="connsiteY34" fmla="*/ 123825 h 232410"/>
              <a:gd name="connsiteX35" fmla="*/ 436428 w 436522"/>
              <a:gd name="connsiteY35" fmla="*/ 118110 h 232410"/>
              <a:gd name="connsiteX36" fmla="*/ 430713 w 436522"/>
              <a:gd name="connsiteY36" fmla="*/ 91440 h 232410"/>
              <a:gd name="connsiteX37" fmla="*/ 424998 w 436522"/>
              <a:gd name="connsiteY37" fmla="*/ 87630 h 232410"/>
              <a:gd name="connsiteX38" fmla="*/ 419283 w 436522"/>
              <a:gd name="connsiteY38" fmla="*/ 76200 h 232410"/>
              <a:gd name="connsiteX39" fmla="*/ 409758 w 436522"/>
              <a:gd name="connsiteY39" fmla="*/ 59055 h 232410"/>
              <a:gd name="connsiteX40" fmla="*/ 404043 w 436522"/>
              <a:gd name="connsiteY40" fmla="*/ 55245 h 232410"/>
              <a:gd name="connsiteX41" fmla="*/ 396423 w 436522"/>
              <a:gd name="connsiteY41" fmla="*/ 49530 h 232410"/>
              <a:gd name="connsiteX42" fmla="*/ 390708 w 436522"/>
              <a:gd name="connsiteY42" fmla="*/ 47625 h 232410"/>
              <a:gd name="connsiteX43" fmla="*/ 384993 w 436522"/>
              <a:gd name="connsiteY43" fmla="*/ 43815 h 232410"/>
              <a:gd name="connsiteX44" fmla="*/ 375468 w 436522"/>
              <a:gd name="connsiteY44" fmla="*/ 40005 h 232410"/>
              <a:gd name="connsiteX45" fmla="*/ 371658 w 436522"/>
              <a:gd name="connsiteY45" fmla="*/ 34290 h 232410"/>
              <a:gd name="connsiteX46" fmla="*/ 343083 w 436522"/>
              <a:gd name="connsiteY46" fmla="*/ 32385 h 232410"/>
              <a:gd name="connsiteX47" fmla="*/ 324033 w 436522"/>
              <a:gd name="connsiteY47" fmla="*/ 40005 h 232410"/>
              <a:gd name="connsiteX48" fmla="*/ 310698 w 436522"/>
              <a:gd name="connsiteY48" fmla="*/ 47625 h 232410"/>
              <a:gd name="connsiteX49" fmla="*/ 297363 w 436522"/>
              <a:gd name="connsiteY49" fmla="*/ 57150 h 232410"/>
              <a:gd name="connsiteX50" fmla="*/ 287838 w 436522"/>
              <a:gd name="connsiteY50" fmla="*/ 64770 h 232410"/>
              <a:gd name="connsiteX51" fmla="*/ 280218 w 436522"/>
              <a:gd name="connsiteY51" fmla="*/ 66675 h 232410"/>
              <a:gd name="connsiteX52" fmla="*/ 264978 w 436522"/>
              <a:gd name="connsiteY52" fmla="*/ 74295 h 232410"/>
              <a:gd name="connsiteX53" fmla="*/ 247833 w 436522"/>
              <a:gd name="connsiteY53" fmla="*/ 72390 h 232410"/>
              <a:gd name="connsiteX54" fmla="*/ 242118 w 436522"/>
              <a:gd name="connsiteY54" fmla="*/ 66675 h 232410"/>
              <a:gd name="connsiteX55" fmla="*/ 236403 w 436522"/>
              <a:gd name="connsiteY55" fmla="*/ 55245 h 232410"/>
              <a:gd name="connsiteX56" fmla="*/ 232593 w 436522"/>
              <a:gd name="connsiteY56" fmla="*/ 34290 h 232410"/>
              <a:gd name="connsiteX57" fmla="*/ 226878 w 436522"/>
              <a:gd name="connsiteY57" fmla="*/ 28575 h 232410"/>
              <a:gd name="connsiteX58" fmla="*/ 224973 w 436522"/>
              <a:gd name="connsiteY58" fmla="*/ 22860 h 232410"/>
              <a:gd name="connsiteX59" fmla="*/ 221163 w 436522"/>
              <a:gd name="connsiteY59" fmla="*/ 17145 h 232410"/>
              <a:gd name="connsiteX60" fmla="*/ 224973 w 436522"/>
              <a:gd name="connsiteY60" fmla="*/ 5715 h 232410"/>
              <a:gd name="connsiteX61" fmla="*/ 217353 w 436522"/>
              <a:gd name="connsiteY61" fmla="*/ 3810 h 232410"/>
              <a:gd name="connsiteX62" fmla="*/ 171633 w 436522"/>
              <a:gd name="connsiteY62" fmla="*/ 0 h 232410"/>
              <a:gd name="connsiteX63" fmla="*/ 124008 w 436522"/>
              <a:gd name="connsiteY63" fmla="*/ 3810 h 232410"/>
              <a:gd name="connsiteX64" fmla="*/ 112578 w 436522"/>
              <a:gd name="connsiteY64" fmla="*/ 11430 h 232410"/>
              <a:gd name="connsiteX65" fmla="*/ 106863 w 436522"/>
              <a:gd name="connsiteY65" fmla="*/ 13335 h 232410"/>
              <a:gd name="connsiteX66" fmla="*/ 101148 w 436522"/>
              <a:gd name="connsiteY66" fmla="*/ 19050 h 232410"/>
              <a:gd name="connsiteX67" fmla="*/ 68763 w 436522"/>
              <a:gd name="connsiteY67" fmla="*/ 17145 h 232410"/>
              <a:gd name="connsiteX68" fmla="*/ 63048 w 436522"/>
              <a:gd name="connsiteY68" fmla="*/ 15240 h 232410"/>
              <a:gd name="connsiteX69" fmla="*/ 40188 w 436522"/>
              <a:gd name="connsiteY69" fmla="*/ 19050 h 232410"/>
              <a:gd name="connsiteX70" fmla="*/ 34473 w 436522"/>
              <a:gd name="connsiteY70" fmla="*/ 24765 h 232410"/>
              <a:gd name="connsiteX71" fmla="*/ 28758 w 436522"/>
              <a:gd name="connsiteY71" fmla="*/ 28575 h 232410"/>
              <a:gd name="connsiteX72" fmla="*/ 23043 w 436522"/>
              <a:gd name="connsiteY72" fmla="*/ 41910 h 232410"/>
              <a:gd name="connsiteX73" fmla="*/ 24948 w 436522"/>
              <a:gd name="connsiteY73" fmla="*/ 49530 h 232410"/>
              <a:gd name="connsiteX74" fmla="*/ 36378 w 436522"/>
              <a:gd name="connsiteY74" fmla="*/ 59055 h 232410"/>
              <a:gd name="connsiteX75" fmla="*/ 43998 w 436522"/>
              <a:gd name="connsiteY75" fmla="*/ 60960 h 232410"/>
              <a:gd name="connsiteX76" fmla="*/ 61143 w 436522"/>
              <a:gd name="connsiteY76" fmla="*/ 68580 h 232410"/>
              <a:gd name="connsiteX77" fmla="*/ 66858 w 436522"/>
              <a:gd name="connsiteY77" fmla="*/ 70485 h 232410"/>
              <a:gd name="connsiteX78" fmla="*/ 72573 w 436522"/>
              <a:gd name="connsiteY78" fmla="*/ 72390 h 232410"/>
              <a:gd name="connsiteX79" fmla="*/ 87813 w 436522"/>
              <a:gd name="connsiteY79" fmla="*/ 78105 h 232410"/>
              <a:gd name="connsiteX80" fmla="*/ 158298 w 436522"/>
              <a:gd name="connsiteY80" fmla="*/ 80010 h 232410"/>
              <a:gd name="connsiteX81" fmla="*/ 164013 w 436522"/>
              <a:gd name="connsiteY81" fmla="*/ 81915 h 232410"/>
              <a:gd name="connsiteX82" fmla="*/ 169728 w 436522"/>
              <a:gd name="connsiteY82" fmla="*/ 93345 h 232410"/>
              <a:gd name="connsiteX83" fmla="*/ 171633 w 436522"/>
              <a:gd name="connsiteY83" fmla="*/ 104775 h 232410"/>
              <a:gd name="connsiteX84" fmla="*/ 183063 w 436522"/>
              <a:gd name="connsiteY84" fmla="*/ 110490 h 232410"/>
              <a:gd name="connsiteX85" fmla="*/ 188778 w 436522"/>
              <a:gd name="connsiteY85" fmla="*/ 114300 h 232410"/>
              <a:gd name="connsiteX86" fmla="*/ 192588 w 436522"/>
              <a:gd name="connsiteY86" fmla="*/ 120015 h 232410"/>
              <a:gd name="connsiteX87" fmla="*/ 186873 w 436522"/>
              <a:gd name="connsiteY87" fmla="*/ 121920 h 232410"/>
              <a:gd name="connsiteX88" fmla="*/ 171633 w 436522"/>
              <a:gd name="connsiteY88" fmla="*/ 123825 h 232410"/>
              <a:gd name="connsiteX89" fmla="*/ 139248 w 436522"/>
              <a:gd name="connsiteY89" fmla="*/ 125730 h 232410"/>
              <a:gd name="connsiteX90" fmla="*/ 125913 w 436522"/>
              <a:gd name="connsiteY90" fmla="*/ 129540 h 232410"/>
              <a:gd name="connsiteX91" fmla="*/ 118293 w 436522"/>
              <a:gd name="connsiteY91" fmla="*/ 131445 h 232410"/>
              <a:gd name="connsiteX92" fmla="*/ 112578 w 436522"/>
              <a:gd name="connsiteY92" fmla="*/ 133350 h 232410"/>
              <a:gd name="connsiteX93" fmla="*/ 93528 w 436522"/>
              <a:gd name="connsiteY93" fmla="*/ 137160 h 232410"/>
              <a:gd name="connsiteX94" fmla="*/ 80193 w 436522"/>
              <a:gd name="connsiteY94" fmla="*/ 142875 h 232410"/>
              <a:gd name="connsiteX95" fmla="*/ 72573 w 436522"/>
              <a:gd name="connsiteY95" fmla="*/ 146685 h 232410"/>
              <a:gd name="connsiteX96" fmla="*/ 66858 w 436522"/>
              <a:gd name="connsiteY96" fmla="*/ 148590 h 232410"/>
              <a:gd name="connsiteX97" fmla="*/ 61143 w 436522"/>
              <a:gd name="connsiteY97" fmla="*/ 152400 h 232410"/>
              <a:gd name="connsiteX98" fmla="*/ 53523 w 436522"/>
              <a:gd name="connsiteY98" fmla="*/ 154305 h 232410"/>
              <a:gd name="connsiteX99" fmla="*/ 43998 w 436522"/>
              <a:gd name="connsiteY99" fmla="*/ 158115 h 232410"/>
              <a:gd name="connsiteX100" fmla="*/ 38283 w 436522"/>
              <a:gd name="connsiteY100" fmla="*/ 161925 h 232410"/>
              <a:gd name="connsiteX101" fmla="*/ 26853 w 436522"/>
              <a:gd name="connsiteY101" fmla="*/ 165735 h 232410"/>
              <a:gd name="connsiteX102" fmla="*/ 21138 w 436522"/>
              <a:gd name="connsiteY102" fmla="*/ 169545 h 232410"/>
              <a:gd name="connsiteX103" fmla="*/ 15423 w 436522"/>
              <a:gd name="connsiteY103" fmla="*/ 175260 h 232410"/>
              <a:gd name="connsiteX104" fmla="*/ 9708 w 436522"/>
              <a:gd name="connsiteY104" fmla="*/ 177165 h 232410"/>
              <a:gd name="connsiteX105" fmla="*/ 3993 w 436522"/>
              <a:gd name="connsiteY105" fmla="*/ 180975 h 232410"/>
              <a:gd name="connsiteX106" fmla="*/ 2088 w 436522"/>
              <a:gd name="connsiteY106" fmla="*/ 201930 h 232410"/>
              <a:gd name="connsiteX107" fmla="*/ 13518 w 436522"/>
              <a:gd name="connsiteY107" fmla="*/ 207645 h 232410"/>
              <a:gd name="connsiteX108" fmla="*/ 23043 w 436522"/>
              <a:gd name="connsiteY108" fmla="*/ 211455 h 232410"/>
              <a:gd name="connsiteX109" fmla="*/ 63048 w 436522"/>
              <a:gd name="connsiteY109" fmla="*/ 215265 h 232410"/>
              <a:gd name="connsiteX110" fmla="*/ 72573 w 436522"/>
              <a:gd name="connsiteY110" fmla="*/ 228600 h 232410"/>
              <a:gd name="connsiteX111" fmla="*/ 78288 w 436522"/>
              <a:gd name="connsiteY111" fmla="*/ 232410 h 232410"/>
              <a:gd name="connsiteX112" fmla="*/ 97338 w 436522"/>
              <a:gd name="connsiteY112" fmla="*/ 228600 h 232410"/>
              <a:gd name="connsiteX113" fmla="*/ 66858 w 436522"/>
              <a:gd name="connsiteY113" fmla="*/ 209550 h 23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436522" h="232410">
                <a:moveTo>
                  <a:pt x="66858" y="209550"/>
                </a:moveTo>
                <a:cubicBezTo>
                  <a:pt x="60190" y="206057"/>
                  <a:pt x="60229" y="209093"/>
                  <a:pt x="57333" y="207645"/>
                </a:cubicBezTo>
                <a:cubicBezTo>
                  <a:pt x="53666" y="205812"/>
                  <a:pt x="49996" y="199497"/>
                  <a:pt x="47808" y="196215"/>
                </a:cubicBezTo>
                <a:cubicBezTo>
                  <a:pt x="48443" y="190500"/>
                  <a:pt x="48768" y="184742"/>
                  <a:pt x="49713" y="179070"/>
                </a:cubicBezTo>
                <a:cubicBezTo>
                  <a:pt x="50043" y="177089"/>
                  <a:pt x="50198" y="174775"/>
                  <a:pt x="51618" y="173355"/>
                </a:cubicBezTo>
                <a:cubicBezTo>
                  <a:pt x="52533" y="172440"/>
                  <a:pt x="64882" y="169566"/>
                  <a:pt x="64953" y="169545"/>
                </a:cubicBezTo>
                <a:cubicBezTo>
                  <a:pt x="68800" y="168391"/>
                  <a:pt x="72487" y="166709"/>
                  <a:pt x="76383" y="165735"/>
                </a:cubicBezTo>
                <a:lnTo>
                  <a:pt x="91623" y="161925"/>
                </a:lnTo>
                <a:cubicBezTo>
                  <a:pt x="94163" y="161290"/>
                  <a:pt x="96759" y="160848"/>
                  <a:pt x="99243" y="160020"/>
                </a:cubicBezTo>
                <a:cubicBezTo>
                  <a:pt x="101148" y="159385"/>
                  <a:pt x="103010" y="158602"/>
                  <a:pt x="104958" y="158115"/>
                </a:cubicBezTo>
                <a:cubicBezTo>
                  <a:pt x="108099" y="157330"/>
                  <a:pt x="111322" y="156912"/>
                  <a:pt x="114483" y="156210"/>
                </a:cubicBezTo>
                <a:cubicBezTo>
                  <a:pt x="117039" y="155642"/>
                  <a:pt x="119563" y="154940"/>
                  <a:pt x="122103" y="154305"/>
                </a:cubicBezTo>
                <a:cubicBezTo>
                  <a:pt x="125913" y="151765"/>
                  <a:pt x="129189" y="148133"/>
                  <a:pt x="133533" y="146685"/>
                </a:cubicBezTo>
                <a:cubicBezTo>
                  <a:pt x="137343" y="145415"/>
                  <a:pt x="140987" y="143443"/>
                  <a:pt x="144963" y="142875"/>
                </a:cubicBezTo>
                <a:cubicBezTo>
                  <a:pt x="173398" y="138813"/>
                  <a:pt x="153812" y="141157"/>
                  <a:pt x="204018" y="139065"/>
                </a:cubicBezTo>
                <a:cubicBezTo>
                  <a:pt x="205923" y="138430"/>
                  <a:pt x="208165" y="138414"/>
                  <a:pt x="209733" y="137160"/>
                </a:cubicBezTo>
                <a:cubicBezTo>
                  <a:pt x="213090" y="134474"/>
                  <a:pt x="214193" y="129495"/>
                  <a:pt x="215448" y="125730"/>
                </a:cubicBezTo>
                <a:cubicBezTo>
                  <a:pt x="214813" y="121920"/>
                  <a:pt x="214764" y="117964"/>
                  <a:pt x="213543" y="114300"/>
                </a:cubicBezTo>
                <a:cubicBezTo>
                  <a:pt x="212819" y="112128"/>
                  <a:pt x="208597" y="110573"/>
                  <a:pt x="209733" y="108585"/>
                </a:cubicBezTo>
                <a:cubicBezTo>
                  <a:pt x="214676" y="99935"/>
                  <a:pt x="226654" y="100181"/>
                  <a:pt x="234498" y="99060"/>
                </a:cubicBezTo>
                <a:cubicBezTo>
                  <a:pt x="250373" y="99695"/>
                  <a:pt x="266266" y="99974"/>
                  <a:pt x="282123" y="100965"/>
                </a:cubicBezTo>
                <a:cubicBezTo>
                  <a:pt x="297848" y="101948"/>
                  <a:pt x="296698" y="99150"/>
                  <a:pt x="293553" y="108585"/>
                </a:cubicBezTo>
                <a:cubicBezTo>
                  <a:pt x="295458" y="109855"/>
                  <a:pt x="296996" y="112111"/>
                  <a:pt x="299268" y="112395"/>
                </a:cubicBezTo>
                <a:cubicBezTo>
                  <a:pt x="307483" y="113422"/>
                  <a:pt x="308613" y="109895"/>
                  <a:pt x="314508" y="106680"/>
                </a:cubicBezTo>
                <a:cubicBezTo>
                  <a:pt x="322805" y="102154"/>
                  <a:pt x="327449" y="99445"/>
                  <a:pt x="335463" y="97155"/>
                </a:cubicBezTo>
                <a:cubicBezTo>
                  <a:pt x="337980" y="96436"/>
                  <a:pt x="340543" y="95885"/>
                  <a:pt x="343083" y="95250"/>
                </a:cubicBezTo>
                <a:cubicBezTo>
                  <a:pt x="344988" y="95885"/>
                  <a:pt x="347378" y="95735"/>
                  <a:pt x="348798" y="97155"/>
                </a:cubicBezTo>
                <a:cubicBezTo>
                  <a:pt x="350218" y="98575"/>
                  <a:pt x="350151" y="100939"/>
                  <a:pt x="350703" y="102870"/>
                </a:cubicBezTo>
                <a:cubicBezTo>
                  <a:pt x="351517" y="105718"/>
                  <a:pt x="352990" y="113160"/>
                  <a:pt x="354513" y="116205"/>
                </a:cubicBezTo>
                <a:cubicBezTo>
                  <a:pt x="355537" y="118253"/>
                  <a:pt x="356535" y="120490"/>
                  <a:pt x="358323" y="121920"/>
                </a:cubicBezTo>
                <a:cubicBezTo>
                  <a:pt x="359891" y="123174"/>
                  <a:pt x="362283" y="122850"/>
                  <a:pt x="364038" y="123825"/>
                </a:cubicBezTo>
                <a:cubicBezTo>
                  <a:pt x="368041" y="126049"/>
                  <a:pt x="375468" y="131445"/>
                  <a:pt x="375468" y="131445"/>
                </a:cubicBezTo>
                <a:cubicBezTo>
                  <a:pt x="390708" y="130810"/>
                  <a:pt x="406022" y="131165"/>
                  <a:pt x="421188" y="129540"/>
                </a:cubicBezTo>
                <a:cubicBezTo>
                  <a:pt x="424012" y="129237"/>
                  <a:pt x="426198" y="126849"/>
                  <a:pt x="428808" y="125730"/>
                </a:cubicBezTo>
                <a:cubicBezTo>
                  <a:pt x="430654" y="124939"/>
                  <a:pt x="432618" y="124460"/>
                  <a:pt x="434523" y="123825"/>
                </a:cubicBezTo>
                <a:cubicBezTo>
                  <a:pt x="435158" y="121920"/>
                  <a:pt x="436428" y="120118"/>
                  <a:pt x="436428" y="118110"/>
                </a:cubicBezTo>
                <a:cubicBezTo>
                  <a:pt x="436428" y="108782"/>
                  <a:pt x="437724" y="98451"/>
                  <a:pt x="430713" y="91440"/>
                </a:cubicBezTo>
                <a:cubicBezTo>
                  <a:pt x="429094" y="89821"/>
                  <a:pt x="426903" y="88900"/>
                  <a:pt x="424998" y="87630"/>
                </a:cubicBezTo>
                <a:cubicBezTo>
                  <a:pt x="420210" y="73265"/>
                  <a:pt x="426669" y="90972"/>
                  <a:pt x="419283" y="76200"/>
                </a:cubicBezTo>
                <a:cubicBezTo>
                  <a:pt x="415809" y="69252"/>
                  <a:pt x="418768" y="65062"/>
                  <a:pt x="409758" y="59055"/>
                </a:cubicBezTo>
                <a:cubicBezTo>
                  <a:pt x="407853" y="57785"/>
                  <a:pt x="405906" y="56576"/>
                  <a:pt x="404043" y="55245"/>
                </a:cubicBezTo>
                <a:cubicBezTo>
                  <a:pt x="401459" y="53400"/>
                  <a:pt x="399180" y="51105"/>
                  <a:pt x="396423" y="49530"/>
                </a:cubicBezTo>
                <a:cubicBezTo>
                  <a:pt x="394680" y="48534"/>
                  <a:pt x="392504" y="48523"/>
                  <a:pt x="390708" y="47625"/>
                </a:cubicBezTo>
                <a:cubicBezTo>
                  <a:pt x="388660" y="46601"/>
                  <a:pt x="387041" y="44839"/>
                  <a:pt x="384993" y="43815"/>
                </a:cubicBezTo>
                <a:cubicBezTo>
                  <a:pt x="381934" y="42286"/>
                  <a:pt x="378643" y="41275"/>
                  <a:pt x="375468" y="40005"/>
                </a:cubicBezTo>
                <a:cubicBezTo>
                  <a:pt x="374198" y="38100"/>
                  <a:pt x="373277" y="35909"/>
                  <a:pt x="371658" y="34290"/>
                </a:cubicBezTo>
                <a:cubicBezTo>
                  <a:pt x="363297" y="25929"/>
                  <a:pt x="355814" y="31324"/>
                  <a:pt x="343083" y="32385"/>
                </a:cubicBezTo>
                <a:cubicBezTo>
                  <a:pt x="334131" y="35369"/>
                  <a:pt x="335961" y="34583"/>
                  <a:pt x="324033" y="40005"/>
                </a:cubicBezTo>
                <a:cubicBezTo>
                  <a:pt x="319934" y="41868"/>
                  <a:pt x="314286" y="44635"/>
                  <a:pt x="310698" y="47625"/>
                </a:cubicBezTo>
                <a:cubicBezTo>
                  <a:pt x="285737" y="68426"/>
                  <a:pt x="325563" y="38350"/>
                  <a:pt x="297363" y="57150"/>
                </a:cubicBezTo>
                <a:cubicBezTo>
                  <a:pt x="293980" y="59405"/>
                  <a:pt x="291392" y="62795"/>
                  <a:pt x="287838" y="64770"/>
                </a:cubicBezTo>
                <a:cubicBezTo>
                  <a:pt x="285549" y="66041"/>
                  <a:pt x="282702" y="65847"/>
                  <a:pt x="280218" y="66675"/>
                </a:cubicBezTo>
                <a:cubicBezTo>
                  <a:pt x="270897" y="69782"/>
                  <a:pt x="271978" y="69628"/>
                  <a:pt x="264978" y="74295"/>
                </a:cubicBezTo>
                <a:cubicBezTo>
                  <a:pt x="259263" y="73660"/>
                  <a:pt x="253288" y="74208"/>
                  <a:pt x="247833" y="72390"/>
                </a:cubicBezTo>
                <a:cubicBezTo>
                  <a:pt x="245277" y="71538"/>
                  <a:pt x="243843" y="68745"/>
                  <a:pt x="242118" y="66675"/>
                </a:cubicBezTo>
                <a:cubicBezTo>
                  <a:pt x="238015" y="61751"/>
                  <a:pt x="238312" y="60973"/>
                  <a:pt x="236403" y="55245"/>
                </a:cubicBezTo>
                <a:cubicBezTo>
                  <a:pt x="236328" y="54722"/>
                  <a:pt x="234304" y="37284"/>
                  <a:pt x="232593" y="34290"/>
                </a:cubicBezTo>
                <a:cubicBezTo>
                  <a:pt x="231256" y="31951"/>
                  <a:pt x="228783" y="30480"/>
                  <a:pt x="226878" y="28575"/>
                </a:cubicBezTo>
                <a:cubicBezTo>
                  <a:pt x="226243" y="26670"/>
                  <a:pt x="225871" y="24656"/>
                  <a:pt x="224973" y="22860"/>
                </a:cubicBezTo>
                <a:cubicBezTo>
                  <a:pt x="223949" y="20812"/>
                  <a:pt x="221163" y="19435"/>
                  <a:pt x="221163" y="17145"/>
                </a:cubicBezTo>
                <a:cubicBezTo>
                  <a:pt x="221163" y="13129"/>
                  <a:pt x="224973" y="5715"/>
                  <a:pt x="224973" y="5715"/>
                </a:cubicBezTo>
                <a:cubicBezTo>
                  <a:pt x="222433" y="5080"/>
                  <a:pt x="219963" y="4019"/>
                  <a:pt x="217353" y="3810"/>
                </a:cubicBezTo>
                <a:cubicBezTo>
                  <a:pt x="169972" y="20"/>
                  <a:pt x="190821" y="6396"/>
                  <a:pt x="171633" y="0"/>
                </a:cubicBezTo>
                <a:cubicBezTo>
                  <a:pt x="155758" y="1270"/>
                  <a:pt x="139644" y="784"/>
                  <a:pt x="124008" y="3810"/>
                </a:cubicBezTo>
                <a:cubicBezTo>
                  <a:pt x="119512" y="4680"/>
                  <a:pt x="116922" y="9982"/>
                  <a:pt x="112578" y="11430"/>
                </a:cubicBezTo>
                <a:lnTo>
                  <a:pt x="106863" y="13335"/>
                </a:lnTo>
                <a:cubicBezTo>
                  <a:pt x="104958" y="15240"/>
                  <a:pt x="103390" y="17556"/>
                  <a:pt x="101148" y="19050"/>
                </a:cubicBezTo>
                <a:cubicBezTo>
                  <a:pt x="92775" y="24632"/>
                  <a:pt x="71209" y="17494"/>
                  <a:pt x="68763" y="17145"/>
                </a:cubicBezTo>
                <a:cubicBezTo>
                  <a:pt x="66858" y="16510"/>
                  <a:pt x="65056" y="15240"/>
                  <a:pt x="63048" y="15240"/>
                </a:cubicBezTo>
                <a:cubicBezTo>
                  <a:pt x="50287" y="15240"/>
                  <a:pt x="49130" y="16069"/>
                  <a:pt x="40188" y="19050"/>
                </a:cubicBezTo>
                <a:cubicBezTo>
                  <a:pt x="38283" y="20955"/>
                  <a:pt x="36543" y="23040"/>
                  <a:pt x="34473" y="24765"/>
                </a:cubicBezTo>
                <a:cubicBezTo>
                  <a:pt x="32714" y="26231"/>
                  <a:pt x="30224" y="26816"/>
                  <a:pt x="28758" y="28575"/>
                </a:cubicBezTo>
                <a:cubicBezTo>
                  <a:pt x="26142" y="31714"/>
                  <a:pt x="24366" y="37940"/>
                  <a:pt x="23043" y="41910"/>
                </a:cubicBezTo>
                <a:cubicBezTo>
                  <a:pt x="23678" y="44450"/>
                  <a:pt x="23649" y="47257"/>
                  <a:pt x="24948" y="49530"/>
                </a:cubicBezTo>
                <a:cubicBezTo>
                  <a:pt x="26432" y="52128"/>
                  <a:pt x="33392" y="57775"/>
                  <a:pt x="36378" y="59055"/>
                </a:cubicBezTo>
                <a:cubicBezTo>
                  <a:pt x="38784" y="60086"/>
                  <a:pt x="41458" y="60325"/>
                  <a:pt x="43998" y="60960"/>
                </a:cubicBezTo>
                <a:cubicBezTo>
                  <a:pt x="53055" y="66998"/>
                  <a:pt x="47541" y="64046"/>
                  <a:pt x="61143" y="68580"/>
                </a:cubicBezTo>
                <a:lnTo>
                  <a:pt x="66858" y="70485"/>
                </a:lnTo>
                <a:cubicBezTo>
                  <a:pt x="68763" y="71120"/>
                  <a:pt x="70902" y="71276"/>
                  <a:pt x="72573" y="72390"/>
                </a:cubicBezTo>
                <a:cubicBezTo>
                  <a:pt x="78933" y="76630"/>
                  <a:pt x="78940" y="77682"/>
                  <a:pt x="87813" y="78105"/>
                </a:cubicBezTo>
                <a:cubicBezTo>
                  <a:pt x="111290" y="79223"/>
                  <a:pt x="134803" y="79375"/>
                  <a:pt x="158298" y="80010"/>
                </a:cubicBezTo>
                <a:cubicBezTo>
                  <a:pt x="160203" y="80645"/>
                  <a:pt x="162445" y="80661"/>
                  <a:pt x="164013" y="81915"/>
                </a:cubicBezTo>
                <a:cubicBezTo>
                  <a:pt x="166790" y="84137"/>
                  <a:pt x="168982" y="89987"/>
                  <a:pt x="169728" y="93345"/>
                </a:cubicBezTo>
                <a:cubicBezTo>
                  <a:pt x="170566" y="97116"/>
                  <a:pt x="169906" y="101320"/>
                  <a:pt x="171633" y="104775"/>
                </a:cubicBezTo>
                <a:cubicBezTo>
                  <a:pt x="173453" y="108415"/>
                  <a:pt x="180058" y="108987"/>
                  <a:pt x="183063" y="110490"/>
                </a:cubicBezTo>
                <a:cubicBezTo>
                  <a:pt x="185111" y="111514"/>
                  <a:pt x="186873" y="113030"/>
                  <a:pt x="188778" y="114300"/>
                </a:cubicBezTo>
                <a:cubicBezTo>
                  <a:pt x="190048" y="116205"/>
                  <a:pt x="193143" y="117794"/>
                  <a:pt x="192588" y="120015"/>
                </a:cubicBezTo>
                <a:cubicBezTo>
                  <a:pt x="192101" y="121963"/>
                  <a:pt x="188849" y="121561"/>
                  <a:pt x="186873" y="121920"/>
                </a:cubicBezTo>
                <a:cubicBezTo>
                  <a:pt x="181836" y="122836"/>
                  <a:pt x="176736" y="123417"/>
                  <a:pt x="171633" y="123825"/>
                </a:cubicBezTo>
                <a:cubicBezTo>
                  <a:pt x="160854" y="124687"/>
                  <a:pt x="150043" y="125095"/>
                  <a:pt x="139248" y="125730"/>
                </a:cubicBezTo>
                <a:cubicBezTo>
                  <a:pt x="115427" y="131685"/>
                  <a:pt x="145044" y="124074"/>
                  <a:pt x="125913" y="129540"/>
                </a:cubicBezTo>
                <a:cubicBezTo>
                  <a:pt x="123396" y="130259"/>
                  <a:pt x="120810" y="130726"/>
                  <a:pt x="118293" y="131445"/>
                </a:cubicBezTo>
                <a:cubicBezTo>
                  <a:pt x="116362" y="131997"/>
                  <a:pt x="114535" y="132898"/>
                  <a:pt x="112578" y="133350"/>
                </a:cubicBezTo>
                <a:cubicBezTo>
                  <a:pt x="106268" y="134806"/>
                  <a:pt x="93528" y="137160"/>
                  <a:pt x="93528" y="137160"/>
                </a:cubicBezTo>
                <a:cubicBezTo>
                  <a:pt x="81946" y="144881"/>
                  <a:pt x="94252" y="137603"/>
                  <a:pt x="80193" y="142875"/>
                </a:cubicBezTo>
                <a:cubicBezTo>
                  <a:pt x="77534" y="143872"/>
                  <a:pt x="75183" y="145566"/>
                  <a:pt x="72573" y="146685"/>
                </a:cubicBezTo>
                <a:cubicBezTo>
                  <a:pt x="70727" y="147476"/>
                  <a:pt x="68654" y="147692"/>
                  <a:pt x="66858" y="148590"/>
                </a:cubicBezTo>
                <a:cubicBezTo>
                  <a:pt x="64810" y="149614"/>
                  <a:pt x="63247" y="151498"/>
                  <a:pt x="61143" y="152400"/>
                </a:cubicBezTo>
                <a:cubicBezTo>
                  <a:pt x="58737" y="153431"/>
                  <a:pt x="56007" y="153477"/>
                  <a:pt x="53523" y="154305"/>
                </a:cubicBezTo>
                <a:cubicBezTo>
                  <a:pt x="50279" y="155386"/>
                  <a:pt x="47057" y="156586"/>
                  <a:pt x="43998" y="158115"/>
                </a:cubicBezTo>
                <a:cubicBezTo>
                  <a:pt x="41950" y="159139"/>
                  <a:pt x="40375" y="160995"/>
                  <a:pt x="38283" y="161925"/>
                </a:cubicBezTo>
                <a:cubicBezTo>
                  <a:pt x="34613" y="163556"/>
                  <a:pt x="30195" y="163507"/>
                  <a:pt x="26853" y="165735"/>
                </a:cubicBezTo>
                <a:cubicBezTo>
                  <a:pt x="24948" y="167005"/>
                  <a:pt x="22897" y="168079"/>
                  <a:pt x="21138" y="169545"/>
                </a:cubicBezTo>
                <a:cubicBezTo>
                  <a:pt x="19068" y="171270"/>
                  <a:pt x="17665" y="173766"/>
                  <a:pt x="15423" y="175260"/>
                </a:cubicBezTo>
                <a:cubicBezTo>
                  <a:pt x="13752" y="176374"/>
                  <a:pt x="11504" y="176267"/>
                  <a:pt x="9708" y="177165"/>
                </a:cubicBezTo>
                <a:cubicBezTo>
                  <a:pt x="7660" y="178189"/>
                  <a:pt x="5898" y="179705"/>
                  <a:pt x="3993" y="180975"/>
                </a:cubicBezTo>
                <a:cubicBezTo>
                  <a:pt x="1444" y="188621"/>
                  <a:pt x="-2447" y="193994"/>
                  <a:pt x="2088" y="201930"/>
                </a:cubicBezTo>
                <a:cubicBezTo>
                  <a:pt x="3927" y="205149"/>
                  <a:pt x="10496" y="206512"/>
                  <a:pt x="13518" y="207645"/>
                </a:cubicBezTo>
                <a:cubicBezTo>
                  <a:pt x="16720" y="208846"/>
                  <a:pt x="19799" y="210374"/>
                  <a:pt x="23043" y="211455"/>
                </a:cubicBezTo>
                <a:cubicBezTo>
                  <a:pt x="35656" y="215659"/>
                  <a:pt x="50757" y="214542"/>
                  <a:pt x="63048" y="215265"/>
                </a:cubicBezTo>
                <a:cubicBezTo>
                  <a:pt x="65211" y="218510"/>
                  <a:pt x="70210" y="226237"/>
                  <a:pt x="72573" y="228600"/>
                </a:cubicBezTo>
                <a:cubicBezTo>
                  <a:pt x="74192" y="230219"/>
                  <a:pt x="76383" y="231140"/>
                  <a:pt x="78288" y="232410"/>
                </a:cubicBezTo>
                <a:cubicBezTo>
                  <a:pt x="79417" y="232249"/>
                  <a:pt x="93711" y="231018"/>
                  <a:pt x="97338" y="228600"/>
                </a:cubicBezTo>
                <a:cubicBezTo>
                  <a:pt x="97866" y="228248"/>
                  <a:pt x="73526" y="213043"/>
                  <a:pt x="66858" y="209550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7907344" y="6477251"/>
            <a:ext cx="330338" cy="110380"/>
          </a:xfrm>
          <a:custGeom>
            <a:avLst/>
            <a:gdLst>
              <a:gd name="connsiteX0" fmla="*/ 146685 w 441960"/>
              <a:gd name="connsiteY0" fmla="*/ 144780 h 145769"/>
              <a:gd name="connsiteX1" fmla="*/ 167640 w 441960"/>
              <a:gd name="connsiteY1" fmla="*/ 142875 h 145769"/>
              <a:gd name="connsiteX2" fmla="*/ 192405 w 441960"/>
              <a:gd name="connsiteY2" fmla="*/ 140970 h 145769"/>
              <a:gd name="connsiteX3" fmla="*/ 201930 w 441960"/>
              <a:gd name="connsiteY3" fmla="*/ 139065 h 145769"/>
              <a:gd name="connsiteX4" fmla="*/ 213360 w 441960"/>
              <a:gd name="connsiteY4" fmla="*/ 137160 h 145769"/>
              <a:gd name="connsiteX5" fmla="*/ 259080 w 441960"/>
              <a:gd name="connsiteY5" fmla="*/ 129540 h 145769"/>
              <a:gd name="connsiteX6" fmla="*/ 276225 w 441960"/>
              <a:gd name="connsiteY6" fmla="*/ 125730 h 145769"/>
              <a:gd name="connsiteX7" fmla="*/ 289560 w 441960"/>
              <a:gd name="connsiteY7" fmla="*/ 123825 h 145769"/>
              <a:gd name="connsiteX8" fmla="*/ 295275 w 441960"/>
              <a:gd name="connsiteY8" fmla="*/ 121920 h 145769"/>
              <a:gd name="connsiteX9" fmla="*/ 302895 w 441960"/>
              <a:gd name="connsiteY9" fmla="*/ 120015 h 145769"/>
              <a:gd name="connsiteX10" fmla="*/ 306705 w 441960"/>
              <a:gd name="connsiteY10" fmla="*/ 114300 h 145769"/>
              <a:gd name="connsiteX11" fmla="*/ 304800 w 441960"/>
              <a:gd name="connsiteY11" fmla="*/ 104775 h 145769"/>
              <a:gd name="connsiteX12" fmla="*/ 310515 w 441960"/>
              <a:gd name="connsiteY12" fmla="*/ 100965 h 145769"/>
              <a:gd name="connsiteX13" fmla="*/ 377190 w 441960"/>
              <a:gd name="connsiteY13" fmla="*/ 102870 h 145769"/>
              <a:gd name="connsiteX14" fmla="*/ 434340 w 441960"/>
              <a:gd name="connsiteY14" fmla="*/ 100965 h 145769"/>
              <a:gd name="connsiteX15" fmla="*/ 436245 w 441960"/>
              <a:gd name="connsiteY15" fmla="*/ 95250 h 145769"/>
              <a:gd name="connsiteX16" fmla="*/ 441960 w 441960"/>
              <a:gd name="connsiteY16" fmla="*/ 83820 h 145769"/>
              <a:gd name="connsiteX17" fmla="*/ 432435 w 441960"/>
              <a:gd name="connsiteY17" fmla="*/ 62865 h 145769"/>
              <a:gd name="connsiteX18" fmla="*/ 426720 w 441960"/>
              <a:gd name="connsiteY18" fmla="*/ 60960 h 145769"/>
              <a:gd name="connsiteX19" fmla="*/ 394335 w 441960"/>
              <a:gd name="connsiteY19" fmla="*/ 66675 h 145769"/>
              <a:gd name="connsiteX20" fmla="*/ 379095 w 441960"/>
              <a:gd name="connsiteY20" fmla="*/ 68580 h 145769"/>
              <a:gd name="connsiteX21" fmla="*/ 373380 w 441960"/>
              <a:gd name="connsiteY21" fmla="*/ 72390 h 145769"/>
              <a:gd name="connsiteX22" fmla="*/ 340995 w 441960"/>
              <a:gd name="connsiteY22" fmla="*/ 76200 h 145769"/>
              <a:gd name="connsiteX23" fmla="*/ 320040 w 441960"/>
              <a:gd name="connsiteY23" fmla="*/ 80010 h 145769"/>
              <a:gd name="connsiteX24" fmla="*/ 257175 w 441960"/>
              <a:gd name="connsiteY24" fmla="*/ 78105 h 145769"/>
              <a:gd name="connsiteX25" fmla="*/ 245745 w 441960"/>
              <a:gd name="connsiteY25" fmla="*/ 70485 h 145769"/>
              <a:gd name="connsiteX26" fmla="*/ 240030 w 441960"/>
              <a:gd name="connsiteY26" fmla="*/ 57150 h 145769"/>
              <a:gd name="connsiteX27" fmla="*/ 232410 w 441960"/>
              <a:gd name="connsiteY27" fmla="*/ 38100 h 145769"/>
              <a:gd name="connsiteX28" fmla="*/ 220980 w 441960"/>
              <a:gd name="connsiteY28" fmla="*/ 36195 h 145769"/>
              <a:gd name="connsiteX29" fmla="*/ 213360 w 441960"/>
              <a:gd name="connsiteY29" fmla="*/ 34290 h 145769"/>
              <a:gd name="connsiteX30" fmla="*/ 203835 w 441960"/>
              <a:gd name="connsiteY30" fmla="*/ 32385 h 145769"/>
              <a:gd name="connsiteX31" fmla="*/ 198120 w 441960"/>
              <a:gd name="connsiteY31" fmla="*/ 30480 h 145769"/>
              <a:gd name="connsiteX32" fmla="*/ 186690 w 441960"/>
              <a:gd name="connsiteY32" fmla="*/ 28575 h 145769"/>
              <a:gd name="connsiteX33" fmla="*/ 175260 w 441960"/>
              <a:gd name="connsiteY33" fmla="*/ 24765 h 145769"/>
              <a:gd name="connsiteX34" fmla="*/ 156210 w 441960"/>
              <a:gd name="connsiteY34" fmla="*/ 26670 h 145769"/>
              <a:gd name="connsiteX35" fmla="*/ 144780 w 441960"/>
              <a:gd name="connsiteY35" fmla="*/ 30480 h 145769"/>
              <a:gd name="connsiteX36" fmla="*/ 135255 w 441960"/>
              <a:gd name="connsiteY36" fmla="*/ 17145 h 145769"/>
              <a:gd name="connsiteX37" fmla="*/ 133350 w 441960"/>
              <a:gd name="connsiteY37" fmla="*/ 11430 h 145769"/>
              <a:gd name="connsiteX38" fmla="*/ 125730 w 441960"/>
              <a:gd name="connsiteY38" fmla="*/ 0 h 145769"/>
              <a:gd name="connsiteX39" fmla="*/ 108585 w 441960"/>
              <a:gd name="connsiteY39" fmla="*/ 3810 h 145769"/>
              <a:gd name="connsiteX40" fmla="*/ 102870 w 441960"/>
              <a:gd name="connsiteY40" fmla="*/ 7620 h 145769"/>
              <a:gd name="connsiteX41" fmla="*/ 91440 w 441960"/>
              <a:gd name="connsiteY41" fmla="*/ 11430 h 145769"/>
              <a:gd name="connsiteX42" fmla="*/ 78105 w 441960"/>
              <a:gd name="connsiteY42" fmla="*/ 19050 h 145769"/>
              <a:gd name="connsiteX43" fmla="*/ 59055 w 441960"/>
              <a:gd name="connsiteY43" fmla="*/ 24765 h 145769"/>
              <a:gd name="connsiteX44" fmla="*/ 45720 w 441960"/>
              <a:gd name="connsiteY44" fmla="*/ 34290 h 145769"/>
              <a:gd name="connsiteX45" fmla="*/ 40005 w 441960"/>
              <a:gd name="connsiteY45" fmla="*/ 36195 h 145769"/>
              <a:gd name="connsiteX46" fmla="*/ 30480 w 441960"/>
              <a:gd name="connsiteY46" fmla="*/ 43815 h 145769"/>
              <a:gd name="connsiteX47" fmla="*/ 19050 w 441960"/>
              <a:gd name="connsiteY47" fmla="*/ 51435 h 145769"/>
              <a:gd name="connsiteX48" fmla="*/ 15240 w 441960"/>
              <a:gd name="connsiteY48" fmla="*/ 57150 h 145769"/>
              <a:gd name="connsiteX49" fmla="*/ 9525 w 441960"/>
              <a:gd name="connsiteY49" fmla="*/ 62865 h 145769"/>
              <a:gd name="connsiteX50" fmla="*/ 13335 w 441960"/>
              <a:gd name="connsiteY50" fmla="*/ 83820 h 145769"/>
              <a:gd name="connsiteX51" fmla="*/ 11430 w 441960"/>
              <a:gd name="connsiteY51" fmla="*/ 95250 h 145769"/>
              <a:gd name="connsiteX52" fmla="*/ 3810 w 441960"/>
              <a:gd name="connsiteY52" fmla="*/ 106680 h 145769"/>
              <a:gd name="connsiteX53" fmla="*/ 0 w 441960"/>
              <a:gd name="connsiteY53" fmla="*/ 114300 h 145769"/>
              <a:gd name="connsiteX54" fmla="*/ 3810 w 441960"/>
              <a:gd name="connsiteY54" fmla="*/ 120015 h 145769"/>
              <a:gd name="connsiteX55" fmla="*/ 9525 w 441960"/>
              <a:gd name="connsiteY55" fmla="*/ 121920 h 145769"/>
              <a:gd name="connsiteX56" fmla="*/ 26670 w 441960"/>
              <a:gd name="connsiteY56" fmla="*/ 125730 h 145769"/>
              <a:gd name="connsiteX57" fmla="*/ 53340 w 441960"/>
              <a:gd name="connsiteY57" fmla="*/ 123825 h 145769"/>
              <a:gd name="connsiteX58" fmla="*/ 64770 w 441960"/>
              <a:gd name="connsiteY58" fmla="*/ 120015 h 145769"/>
              <a:gd name="connsiteX59" fmla="*/ 74295 w 441960"/>
              <a:gd name="connsiteY59" fmla="*/ 118110 h 145769"/>
              <a:gd name="connsiteX60" fmla="*/ 81915 w 441960"/>
              <a:gd name="connsiteY60" fmla="*/ 116205 h 145769"/>
              <a:gd name="connsiteX61" fmla="*/ 106680 w 441960"/>
              <a:gd name="connsiteY61" fmla="*/ 112395 h 145769"/>
              <a:gd name="connsiteX62" fmla="*/ 131445 w 441960"/>
              <a:gd name="connsiteY62" fmla="*/ 110490 h 145769"/>
              <a:gd name="connsiteX63" fmla="*/ 154305 w 441960"/>
              <a:gd name="connsiteY63" fmla="*/ 108585 h 145769"/>
              <a:gd name="connsiteX64" fmla="*/ 150495 w 441960"/>
              <a:gd name="connsiteY64" fmla="*/ 114300 h 145769"/>
              <a:gd name="connsiteX65" fmla="*/ 139065 w 441960"/>
              <a:gd name="connsiteY65" fmla="*/ 125730 h 145769"/>
              <a:gd name="connsiteX66" fmla="*/ 146685 w 441960"/>
              <a:gd name="connsiteY66" fmla="*/ 144780 h 14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41960" h="145769">
                <a:moveTo>
                  <a:pt x="146685" y="144780"/>
                </a:moveTo>
                <a:cubicBezTo>
                  <a:pt x="151447" y="147637"/>
                  <a:pt x="160650" y="143457"/>
                  <a:pt x="167640" y="142875"/>
                </a:cubicBezTo>
                <a:cubicBezTo>
                  <a:pt x="175891" y="142187"/>
                  <a:pt x="184176" y="141884"/>
                  <a:pt x="192405" y="140970"/>
                </a:cubicBezTo>
                <a:cubicBezTo>
                  <a:pt x="195623" y="140612"/>
                  <a:pt x="198744" y="139644"/>
                  <a:pt x="201930" y="139065"/>
                </a:cubicBezTo>
                <a:cubicBezTo>
                  <a:pt x="205730" y="138374"/>
                  <a:pt x="209542" y="137747"/>
                  <a:pt x="213360" y="137160"/>
                </a:cubicBezTo>
                <a:cubicBezTo>
                  <a:pt x="228782" y="134787"/>
                  <a:pt x="243671" y="133392"/>
                  <a:pt x="259080" y="129540"/>
                </a:cubicBezTo>
                <a:cubicBezTo>
                  <a:pt x="265930" y="127827"/>
                  <a:pt x="268970" y="126939"/>
                  <a:pt x="276225" y="125730"/>
                </a:cubicBezTo>
                <a:cubicBezTo>
                  <a:pt x="280654" y="124992"/>
                  <a:pt x="285115" y="124460"/>
                  <a:pt x="289560" y="123825"/>
                </a:cubicBezTo>
                <a:cubicBezTo>
                  <a:pt x="291465" y="123190"/>
                  <a:pt x="293344" y="122472"/>
                  <a:pt x="295275" y="121920"/>
                </a:cubicBezTo>
                <a:cubicBezTo>
                  <a:pt x="297792" y="121201"/>
                  <a:pt x="300717" y="121467"/>
                  <a:pt x="302895" y="120015"/>
                </a:cubicBezTo>
                <a:cubicBezTo>
                  <a:pt x="304800" y="118745"/>
                  <a:pt x="305435" y="116205"/>
                  <a:pt x="306705" y="114300"/>
                </a:cubicBezTo>
                <a:cubicBezTo>
                  <a:pt x="306070" y="111125"/>
                  <a:pt x="303910" y="107888"/>
                  <a:pt x="304800" y="104775"/>
                </a:cubicBezTo>
                <a:cubicBezTo>
                  <a:pt x="305429" y="102574"/>
                  <a:pt x="308226" y="101025"/>
                  <a:pt x="310515" y="100965"/>
                </a:cubicBezTo>
                <a:lnTo>
                  <a:pt x="377190" y="102870"/>
                </a:lnTo>
                <a:cubicBezTo>
                  <a:pt x="396240" y="102235"/>
                  <a:pt x="415436" y="103404"/>
                  <a:pt x="434340" y="100965"/>
                </a:cubicBezTo>
                <a:cubicBezTo>
                  <a:pt x="436332" y="100708"/>
                  <a:pt x="435347" y="97046"/>
                  <a:pt x="436245" y="95250"/>
                </a:cubicBezTo>
                <a:cubicBezTo>
                  <a:pt x="443631" y="80478"/>
                  <a:pt x="437172" y="98185"/>
                  <a:pt x="441960" y="83820"/>
                </a:cubicBezTo>
                <a:cubicBezTo>
                  <a:pt x="440141" y="78364"/>
                  <a:pt x="435629" y="63930"/>
                  <a:pt x="432435" y="62865"/>
                </a:cubicBezTo>
                <a:lnTo>
                  <a:pt x="426720" y="60960"/>
                </a:lnTo>
                <a:lnTo>
                  <a:pt x="394335" y="66675"/>
                </a:lnTo>
                <a:cubicBezTo>
                  <a:pt x="389280" y="67484"/>
                  <a:pt x="384034" y="67233"/>
                  <a:pt x="379095" y="68580"/>
                </a:cubicBezTo>
                <a:cubicBezTo>
                  <a:pt x="376886" y="69182"/>
                  <a:pt x="375552" y="71666"/>
                  <a:pt x="373380" y="72390"/>
                </a:cubicBezTo>
                <a:cubicBezTo>
                  <a:pt x="367517" y="74344"/>
                  <a:pt x="343126" y="75949"/>
                  <a:pt x="340995" y="76200"/>
                </a:cubicBezTo>
                <a:cubicBezTo>
                  <a:pt x="335076" y="76896"/>
                  <a:pt x="326056" y="78807"/>
                  <a:pt x="320040" y="80010"/>
                </a:cubicBezTo>
                <a:cubicBezTo>
                  <a:pt x="299085" y="79375"/>
                  <a:pt x="277969" y="80771"/>
                  <a:pt x="257175" y="78105"/>
                </a:cubicBezTo>
                <a:cubicBezTo>
                  <a:pt x="252633" y="77523"/>
                  <a:pt x="245745" y="70485"/>
                  <a:pt x="245745" y="70485"/>
                </a:cubicBezTo>
                <a:cubicBezTo>
                  <a:pt x="241439" y="64026"/>
                  <a:pt x="241397" y="65351"/>
                  <a:pt x="240030" y="57150"/>
                </a:cubicBezTo>
                <a:cubicBezTo>
                  <a:pt x="238380" y="47253"/>
                  <a:pt x="242143" y="41344"/>
                  <a:pt x="232410" y="38100"/>
                </a:cubicBezTo>
                <a:cubicBezTo>
                  <a:pt x="228746" y="36879"/>
                  <a:pt x="224768" y="36953"/>
                  <a:pt x="220980" y="36195"/>
                </a:cubicBezTo>
                <a:cubicBezTo>
                  <a:pt x="218413" y="35682"/>
                  <a:pt x="215916" y="34858"/>
                  <a:pt x="213360" y="34290"/>
                </a:cubicBezTo>
                <a:cubicBezTo>
                  <a:pt x="210199" y="33588"/>
                  <a:pt x="206976" y="33170"/>
                  <a:pt x="203835" y="32385"/>
                </a:cubicBezTo>
                <a:cubicBezTo>
                  <a:pt x="201887" y="31898"/>
                  <a:pt x="200080" y="30916"/>
                  <a:pt x="198120" y="30480"/>
                </a:cubicBezTo>
                <a:cubicBezTo>
                  <a:pt x="194349" y="29642"/>
                  <a:pt x="190437" y="29512"/>
                  <a:pt x="186690" y="28575"/>
                </a:cubicBezTo>
                <a:cubicBezTo>
                  <a:pt x="182794" y="27601"/>
                  <a:pt x="175260" y="24765"/>
                  <a:pt x="175260" y="24765"/>
                </a:cubicBezTo>
                <a:cubicBezTo>
                  <a:pt x="168910" y="25400"/>
                  <a:pt x="162482" y="25494"/>
                  <a:pt x="156210" y="26670"/>
                </a:cubicBezTo>
                <a:cubicBezTo>
                  <a:pt x="152263" y="27410"/>
                  <a:pt x="144780" y="30480"/>
                  <a:pt x="144780" y="30480"/>
                </a:cubicBezTo>
                <a:cubicBezTo>
                  <a:pt x="143486" y="28754"/>
                  <a:pt x="136648" y="19931"/>
                  <a:pt x="135255" y="17145"/>
                </a:cubicBezTo>
                <a:cubicBezTo>
                  <a:pt x="134357" y="15349"/>
                  <a:pt x="134325" y="13185"/>
                  <a:pt x="133350" y="11430"/>
                </a:cubicBezTo>
                <a:cubicBezTo>
                  <a:pt x="131126" y="7427"/>
                  <a:pt x="125730" y="0"/>
                  <a:pt x="125730" y="0"/>
                </a:cubicBezTo>
                <a:cubicBezTo>
                  <a:pt x="121340" y="732"/>
                  <a:pt x="113275" y="1465"/>
                  <a:pt x="108585" y="3810"/>
                </a:cubicBezTo>
                <a:cubicBezTo>
                  <a:pt x="106537" y="4834"/>
                  <a:pt x="104962" y="6690"/>
                  <a:pt x="102870" y="7620"/>
                </a:cubicBezTo>
                <a:cubicBezTo>
                  <a:pt x="99200" y="9251"/>
                  <a:pt x="94782" y="9202"/>
                  <a:pt x="91440" y="11430"/>
                </a:cubicBezTo>
                <a:cubicBezTo>
                  <a:pt x="86285" y="14867"/>
                  <a:pt x="84147" y="16633"/>
                  <a:pt x="78105" y="19050"/>
                </a:cubicBezTo>
                <a:cubicBezTo>
                  <a:pt x="70375" y="22142"/>
                  <a:pt x="66540" y="22894"/>
                  <a:pt x="59055" y="24765"/>
                </a:cubicBezTo>
                <a:cubicBezTo>
                  <a:pt x="57329" y="26059"/>
                  <a:pt x="48506" y="32897"/>
                  <a:pt x="45720" y="34290"/>
                </a:cubicBezTo>
                <a:cubicBezTo>
                  <a:pt x="43924" y="35188"/>
                  <a:pt x="41910" y="35560"/>
                  <a:pt x="40005" y="36195"/>
                </a:cubicBezTo>
                <a:cubicBezTo>
                  <a:pt x="32965" y="46755"/>
                  <a:pt x="40223" y="38402"/>
                  <a:pt x="30480" y="43815"/>
                </a:cubicBezTo>
                <a:cubicBezTo>
                  <a:pt x="26477" y="46039"/>
                  <a:pt x="19050" y="51435"/>
                  <a:pt x="19050" y="51435"/>
                </a:cubicBezTo>
                <a:cubicBezTo>
                  <a:pt x="17780" y="53340"/>
                  <a:pt x="16706" y="55391"/>
                  <a:pt x="15240" y="57150"/>
                </a:cubicBezTo>
                <a:cubicBezTo>
                  <a:pt x="13515" y="59220"/>
                  <a:pt x="10007" y="60214"/>
                  <a:pt x="9525" y="62865"/>
                </a:cubicBezTo>
                <a:cubicBezTo>
                  <a:pt x="8258" y="69834"/>
                  <a:pt x="11153" y="77274"/>
                  <a:pt x="13335" y="83820"/>
                </a:cubicBezTo>
                <a:cubicBezTo>
                  <a:pt x="12700" y="87630"/>
                  <a:pt x="12916" y="91685"/>
                  <a:pt x="11430" y="95250"/>
                </a:cubicBezTo>
                <a:cubicBezTo>
                  <a:pt x="9669" y="99477"/>
                  <a:pt x="5858" y="102584"/>
                  <a:pt x="3810" y="106680"/>
                </a:cubicBezTo>
                <a:lnTo>
                  <a:pt x="0" y="114300"/>
                </a:lnTo>
                <a:cubicBezTo>
                  <a:pt x="1270" y="116205"/>
                  <a:pt x="2022" y="118585"/>
                  <a:pt x="3810" y="120015"/>
                </a:cubicBezTo>
                <a:cubicBezTo>
                  <a:pt x="5378" y="121269"/>
                  <a:pt x="7594" y="121368"/>
                  <a:pt x="9525" y="121920"/>
                </a:cubicBezTo>
                <a:cubicBezTo>
                  <a:pt x="15802" y="123714"/>
                  <a:pt x="20123" y="124421"/>
                  <a:pt x="26670" y="125730"/>
                </a:cubicBezTo>
                <a:cubicBezTo>
                  <a:pt x="35560" y="125095"/>
                  <a:pt x="44526" y="125147"/>
                  <a:pt x="53340" y="123825"/>
                </a:cubicBezTo>
                <a:cubicBezTo>
                  <a:pt x="57312" y="123229"/>
                  <a:pt x="60832" y="120803"/>
                  <a:pt x="64770" y="120015"/>
                </a:cubicBezTo>
                <a:cubicBezTo>
                  <a:pt x="67945" y="119380"/>
                  <a:pt x="71134" y="118812"/>
                  <a:pt x="74295" y="118110"/>
                </a:cubicBezTo>
                <a:cubicBezTo>
                  <a:pt x="76851" y="117542"/>
                  <a:pt x="79348" y="116718"/>
                  <a:pt x="81915" y="116205"/>
                </a:cubicBezTo>
                <a:cubicBezTo>
                  <a:pt x="86162" y="115356"/>
                  <a:pt x="103020" y="112761"/>
                  <a:pt x="106680" y="112395"/>
                </a:cubicBezTo>
                <a:cubicBezTo>
                  <a:pt x="114918" y="111571"/>
                  <a:pt x="123190" y="111125"/>
                  <a:pt x="131445" y="110490"/>
                </a:cubicBezTo>
                <a:cubicBezTo>
                  <a:pt x="146539" y="105459"/>
                  <a:pt x="138914" y="106020"/>
                  <a:pt x="154305" y="108585"/>
                </a:cubicBezTo>
                <a:cubicBezTo>
                  <a:pt x="153035" y="110490"/>
                  <a:pt x="152016" y="112589"/>
                  <a:pt x="150495" y="114300"/>
                </a:cubicBezTo>
                <a:cubicBezTo>
                  <a:pt x="146915" y="118327"/>
                  <a:pt x="139065" y="125730"/>
                  <a:pt x="139065" y="125730"/>
                </a:cubicBezTo>
                <a:cubicBezTo>
                  <a:pt x="145382" y="127836"/>
                  <a:pt x="141923" y="141923"/>
                  <a:pt x="146685" y="144780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7503457" y="6247892"/>
            <a:ext cx="87788" cy="201051"/>
          </a:xfrm>
          <a:custGeom>
            <a:avLst/>
            <a:gdLst>
              <a:gd name="connsiteX0" fmla="*/ 41252 w 117452"/>
              <a:gd name="connsiteY0" fmla="*/ 257175 h 265511"/>
              <a:gd name="connsiteX1" fmla="*/ 56492 w 117452"/>
              <a:gd name="connsiteY1" fmla="*/ 243840 h 265511"/>
              <a:gd name="connsiteX2" fmla="*/ 58397 w 117452"/>
              <a:gd name="connsiteY2" fmla="*/ 238125 h 265511"/>
              <a:gd name="connsiteX3" fmla="*/ 62207 w 117452"/>
              <a:gd name="connsiteY3" fmla="*/ 232410 h 265511"/>
              <a:gd name="connsiteX4" fmla="*/ 64112 w 117452"/>
              <a:gd name="connsiteY4" fmla="*/ 224790 h 265511"/>
              <a:gd name="connsiteX5" fmla="*/ 64112 w 117452"/>
              <a:gd name="connsiteY5" fmla="*/ 211455 h 265511"/>
              <a:gd name="connsiteX6" fmla="*/ 58397 w 117452"/>
              <a:gd name="connsiteY6" fmla="*/ 209550 h 265511"/>
              <a:gd name="connsiteX7" fmla="*/ 56492 w 117452"/>
              <a:gd name="connsiteY7" fmla="*/ 203835 h 265511"/>
              <a:gd name="connsiteX8" fmla="*/ 71732 w 117452"/>
              <a:gd name="connsiteY8" fmla="*/ 198120 h 265511"/>
              <a:gd name="connsiteX9" fmla="*/ 111737 w 117452"/>
              <a:gd name="connsiteY9" fmla="*/ 194310 h 265511"/>
              <a:gd name="connsiteX10" fmla="*/ 113642 w 117452"/>
              <a:gd name="connsiteY10" fmla="*/ 188595 h 265511"/>
              <a:gd name="connsiteX11" fmla="*/ 117452 w 117452"/>
              <a:gd name="connsiteY11" fmla="*/ 175260 h 265511"/>
              <a:gd name="connsiteX12" fmla="*/ 115547 w 117452"/>
              <a:gd name="connsiteY12" fmla="*/ 158115 h 265511"/>
              <a:gd name="connsiteX13" fmla="*/ 111737 w 117452"/>
              <a:gd name="connsiteY13" fmla="*/ 146685 h 265511"/>
              <a:gd name="connsiteX14" fmla="*/ 107927 w 117452"/>
              <a:gd name="connsiteY14" fmla="*/ 133350 h 265511"/>
              <a:gd name="connsiteX15" fmla="*/ 104117 w 117452"/>
              <a:gd name="connsiteY15" fmla="*/ 110490 h 265511"/>
              <a:gd name="connsiteX16" fmla="*/ 107927 w 117452"/>
              <a:gd name="connsiteY16" fmla="*/ 87630 h 265511"/>
              <a:gd name="connsiteX17" fmla="*/ 113642 w 117452"/>
              <a:gd name="connsiteY17" fmla="*/ 85725 h 265511"/>
              <a:gd name="connsiteX18" fmla="*/ 107927 w 117452"/>
              <a:gd name="connsiteY18" fmla="*/ 74295 h 265511"/>
              <a:gd name="connsiteX19" fmla="*/ 106022 w 117452"/>
              <a:gd name="connsiteY19" fmla="*/ 64770 h 265511"/>
              <a:gd name="connsiteX20" fmla="*/ 104117 w 117452"/>
              <a:gd name="connsiteY20" fmla="*/ 24765 h 265511"/>
              <a:gd name="connsiteX21" fmla="*/ 100307 w 117452"/>
              <a:gd name="connsiteY21" fmla="*/ 19050 h 265511"/>
              <a:gd name="connsiteX22" fmla="*/ 92687 w 117452"/>
              <a:gd name="connsiteY22" fmla="*/ 17145 h 265511"/>
              <a:gd name="connsiteX23" fmla="*/ 86972 w 117452"/>
              <a:gd name="connsiteY23" fmla="*/ 13335 h 265511"/>
              <a:gd name="connsiteX24" fmla="*/ 83162 w 117452"/>
              <a:gd name="connsiteY24" fmla="*/ 0 h 265511"/>
              <a:gd name="connsiteX25" fmla="*/ 69827 w 117452"/>
              <a:gd name="connsiteY25" fmla="*/ 5715 h 265511"/>
              <a:gd name="connsiteX26" fmla="*/ 58397 w 117452"/>
              <a:gd name="connsiteY26" fmla="*/ 9525 h 265511"/>
              <a:gd name="connsiteX27" fmla="*/ 52682 w 117452"/>
              <a:gd name="connsiteY27" fmla="*/ 13335 h 265511"/>
              <a:gd name="connsiteX28" fmla="*/ 37442 w 117452"/>
              <a:gd name="connsiteY28" fmla="*/ 26670 h 265511"/>
              <a:gd name="connsiteX29" fmla="*/ 29822 w 117452"/>
              <a:gd name="connsiteY29" fmla="*/ 30480 h 265511"/>
              <a:gd name="connsiteX30" fmla="*/ 27917 w 117452"/>
              <a:gd name="connsiteY30" fmla="*/ 36195 h 265511"/>
              <a:gd name="connsiteX31" fmla="*/ 33632 w 117452"/>
              <a:gd name="connsiteY31" fmla="*/ 41910 h 265511"/>
              <a:gd name="connsiteX32" fmla="*/ 46967 w 117452"/>
              <a:gd name="connsiteY32" fmla="*/ 51435 h 265511"/>
              <a:gd name="connsiteX33" fmla="*/ 52682 w 117452"/>
              <a:gd name="connsiteY33" fmla="*/ 53340 h 265511"/>
              <a:gd name="connsiteX34" fmla="*/ 69827 w 117452"/>
              <a:gd name="connsiteY34" fmla="*/ 66675 h 265511"/>
              <a:gd name="connsiteX35" fmla="*/ 81257 w 117452"/>
              <a:gd name="connsiteY35" fmla="*/ 76200 h 265511"/>
              <a:gd name="connsiteX36" fmla="*/ 88877 w 117452"/>
              <a:gd name="connsiteY36" fmla="*/ 95250 h 265511"/>
              <a:gd name="connsiteX37" fmla="*/ 86972 w 117452"/>
              <a:gd name="connsiteY37" fmla="*/ 112395 h 265511"/>
              <a:gd name="connsiteX38" fmla="*/ 75542 w 117452"/>
              <a:gd name="connsiteY38" fmla="*/ 120015 h 265511"/>
              <a:gd name="connsiteX39" fmla="*/ 69827 w 117452"/>
              <a:gd name="connsiteY39" fmla="*/ 125730 h 265511"/>
              <a:gd name="connsiteX40" fmla="*/ 64112 w 117452"/>
              <a:gd name="connsiteY40" fmla="*/ 129540 h 265511"/>
              <a:gd name="connsiteX41" fmla="*/ 62207 w 117452"/>
              <a:gd name="connsiteY41" fmla="*/ 135255 h 265511"/>
              <a:gd name="connsiteX42" fmla="*/ 58397 w 117452"/>
              <a:gd name="connsiteY42" fmla="*/ 140970 h 265511"/>
              <a:gd name="connsiteX43" fmla="*/ 52682 w 117452"/>
              <a:gd name="connsiteY43" fmla="*/ 161925 h 265511"/>
              <a:gd name="connsiteX44" fmla="*/ 46967 w 117452"/>
              <a:gd name="connsiteY44" fmla="*/ 163830 h 265511"/>
              <a:gd name="connsiteX45" fmla="*/ 33632 w 117452"/>
              <a:gd name="connsiteY45" fmla="*/ 171450 h 265511"/>
              <a:gd name="connsiteX46" fmla="*/ 29822 w 117452"/>
              <a:gd name="connsiteY46" fmla="*/ 188595 h 265511"/>
              <a:gd name="connsiteX47" fmla="*/ 27917 w 117452"/>
              <a:gd name="connsiteY47" fmla="*/ 194310 h 265511"/>
              <a:gd name="connsiteX48" fmla="*/ 24107 w 117452"/>
              <a:gd name="connsiteY48" fmla="*/ 222885 h 265511"/>
              <a:gd name="connsiteX49" fmla="*/ 8867 w 117452"/>
              <a:gd name="connsiteY49" fmla="*/ 232410 h 265511"/>
              <a:gd name="connsiteX50" fmla="*/ 3152 w 117452"/>
              <a:gd name="connsiteY50" fmla="*/ 238125 h 265511"/>
              <a:gd name="connsiteX51" fmla="*/ 3152 w 117452"/>
              <a:gd name="connsiteY51" fmla="*/ 264795 h 265511"/>
              <a:gd name="connsiteX52" fmla="*/ 41252 w 117452"/>
              <a:gd name="connsiteY52" fmla="*/ 257175 h 26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452" h="265511">
                <a:moveTo>
                  <a:pt x="41252" y="257175"/>
                </a:moveTo>
                <a:cubicBezTo>
                  <a:pt x="50142" y="253683"/>
                  <a:pt x="54038" y="247521"/>
                  <a:pt x="56492" y="243840"/>
                </a:cubicBezTo>
                <a:cubicBezTo>
                  <a:pt x="57606" y="242169"/>
                  <a:pt x="57499" y="239921"/>
                  <a:pt x="58397" y="238125"/>
                </a:cubicBezTo>
                <a:cubicBezTo>
                  <a:pt x="59421" y="236077"/>
                  <a:pt x="60937" y="234315"/>
                  <a:pt x="62207" y="232410"/>
                </a:cubicBezTo>
                <a:cubicBezTo>
                  <a:pt x="62842" y="229870"/>
                  <a:pt x="63393" y="227307"/>
                  <a:pt x="64112" y="224790"/>
                </a:cubicBezTo>
                <a:cubicBezTo>
                  <a:pt x="65495" y="219949"/>
                  <a:pt x="68264" y="216645"/>
                  <a:pt x="64112" y="211455"/>
                </a:cubicBezTo>
                <a:cubicBezTo>
                  <a:pt x="62858" y="209887"/>
                  <a:pt x="60302" y="210185"/>
                  <a:pt x="58397" y="209550"/>
                </a:cubicBezTo>
                <a:cubicBezTo>
                  <a:pt x="57762" y="207645"/>
                  <a:pt x="55746" y="205699"/>
                  <a:pt x="56492" y="203835"/>
                </a:cubicBezTo>
                <a:cubicBezTo>
                  <a:pt x="58175" y="199627"/>
                  <a:pt x="69474" y="198496"/>
                  <a:pt x="71732" y="198120"/>
                </a:cubicBezTo>
                <a:cubicBezTo>
                  <a:pt x="88351" y="195350"/>
                  <a:pt x="91584" y="195750"/>
                  <a:pt x="111737" y="194310"/>
                </a:cubicBezTo>
                <a:cubicBezTo>
                  <a:pt x="112372" y="192405"/>
                  <a:pt x="113090" y="190526"/>
                  <a:pt x="113642" y="188595"/>
                </a:cubicBezTo>
                <a:cubicBezTo>
                  <a:pt x="118426" y="171851"/>
                  <a:pt x="112884" y="188963"/>
                  <a:pt x="117452" y="175260"/>
                </a:cubicBezTo>
                <a:cubicBezTo>
                  <a:pt x="116817" y="169545"/>
                  <a:pt x="116675" y="163754"/>
                  <a:pt x="115547" y="158115"/>
                </a:cubicBezTo>
                <a:cubicBezTo>
                  <a:pt x="114759" y="154177"/>
                  <a:pt x="113007" y="150495"/>
                  <a:pt x="111737" y="146685"/>
                </a:cubicBezTo>
                <a:cubicBezTo>
                  <a:pt x="110052" y="141631"/>
                  <a:pt x="108952" y="138817"/>
                  <a:pt x="107927" y="133350"/>
                </a:cubicBezTo>
                <a:cubicBezTo>
                  <a:pt x="106503" y="125757"/>
                  <a:pt x="104117" y="110490"/>
                  <a:pt x="104117" y="110490"/>
                </a:cubicBezTo>
                <a:cubicBezTo>
                  <a:pt x="105387" y="102870"/>
                  <a:pt x="105154" y="94840"/>
                  <a:pt x="107927" y="87630"/>
                </a:cubicBezTo>
                <a:cubicBezTo>
                  <a:pt x="108648" y="85756"/>
                  <a:pt x="112744" y="87521"/>
                  <a:pt x="113642" y="85725"/>
                </a:cubicBezTo>
                <a:cubicBezTo>
                  <a:pt x="114769" y="83472"/>
                  <a:pt x="108569" y="75258"/>
                  <a:pt x="107927" y="74295"/>
                </a:cubicBezTo>
                <a:cubicBezTo>
                  <a:pt x="107292" y="71120"/>
                  <a:pt x="106270" y="67998"/>
                  <a:pt x="106022" y="64770"/>
                </a:cubicBezTo>
                <a:cubicBezTo>
                  <a:pt x="104998" y="51459"/>
                  <a:pt x="105773" y="38012"/>
                  <a:pt x="104117" y="24765"/>
                </a:cubicBezTo>
                <a:cubicBezTo>
                  <a:pt x="103833" y="22493"/>
                  <a:pt x="102212" y="20320"/>
                  <a:pt x="100307" y="19050"/>
                </a:cubicBezTo>
                <a:cubicBezTo>
                  <a:pt x="98129" y="17598"/>
                  <a:pt x="95227" y="17780"/>
                  <a:pt x="92687" y="17145"/>
                </a:cubicBezTo>
                <a:cubicBezTo>
                  <a:pt x="90782" y="15875"/>
                  <a:pt x="87527" y="15556"/>
                  <a:pt x="86972" y="13335"/>
                </a:cubicBezTo>
                <a:cubicBezTo>
                  <a:pt x="83111" y="-2108"/>
                  <a:pt x="95710" y="4183"/>
                  <a:pt x="83162" y="0"/>
                </a:cubicBezTo>
                <a:cubicBezTo>
                  <a:pt x="64766" y="6132"/>
                  <a:pt x="93367" y="-3701"/>
                  <a:pt x="69827" y="5715"/>
                </a:cubicBezTo>
                <a:cubicBezTo>
                  <a:pt x="66098" y="7207"/>
                  <a:pt x="61739" y="7297"/>
                  <a:pt x="58397" y="9525"/>
                </a:cubicBezTo>
                <a:cubicBezTo>
                  <a:pt x="56492" y="10795"/>
                  <a:pt x="54441" y="11869"/>
                  <a:pt x="52682" y="13335"/>
                </a:cubicBezTo>
                <a:cubicBezTo>
                  <a:pt x="41666" y="22515"/>
                  <a:pt x="52732" y="16477"/>
                  <a:pt x="37442" y="26670"/>
                </a:cubicBezTo>
                <a:cubicBezTo>
                  <a:pt x="35079" y="28245"/>
                  <a:pt x="32362" y="29210"/>
                  <a:pt x="29822" y="30480"/>
                </a:cubicBezTo>
                <a:cubicBezTo>
                  <a:pt x="29187" y="32385"/>
                  <a:pt x="27282" y="34290"/>
                  <a:pt x="27917" y="36195"/>
                </a:cubicBezTo>
                <a:cubicBezTo>
                  <a:pt x="28769" y="38751"/>
                  <a:pt x="31587" y="40157"/>
                  <a:pt x="33632" y="41910"/>
                </a:cubicBezTo>
                <a:cubicBezTo>
                  <a:pt x="34840" y="42945"/>
                  <a:pt x="44555" y="50229"/>
                  <a:pt x="46967" y="51435"/>
                </a:cubicBezTo>
                <a:cubicBezTo>
                  <a:pt x="48763" y="52333"/>
                  <a:pt x="50927" y="52365"/>
                  <a:pt x="52682" y="53340"/>
                </a:cubicBezTo>
                <a:cubicBezTo>
                  <a:pt x="70015" y="62970"/>
                  <a:pt x="58720" y="57419"/>
                  <a:pt x="69827" y="66675"/>
                </a:cubicBezTo>
                <a:cubicBezTo>
                  <a:pt x="75098" y="71068"/>
                  <a:pt x="77083" y="69939"/>
                  <a:pt x="81257" y="76200"/>
                </a:cubicBezTo>
                <a:cubicBezTo>
                  <a:pt x="86766" y="84463"/>
                  <a:pt x="86785" y="86883"/>
                  <a:pt x="88877" y="95250"/>
                </a:cubicBezTo>
                <a:cubicBezTo>
                  <a:pt x="88242" y="100965"/>
                  <a:pt x="89698" y="107332"/>
                  <a:pt x="86972" y="112395"/>
                </a:cubicBezTo>
                <a:cubicBezTo>
                  <a:pt x="84801" y="116427"/>
                  <a:pt x="78780" y="116777"/>
                  <a:pt x="75542" y="120015"/>
                </a:cubicBezTo>
                <a:cubicBezTo>
                  <a:pt x="73637" y="121920"/>
                  <a:pt x="71897" y="124005"/>
                  <a:pt x="69827" y="125730"/>
                </a:cubicBezTo>
                <a:cubicBezTo>
                  <a:pt x="68068" y="127196"/>
                  <a:pt x="66017" y="128270"/>
                  <a:pt x="64112" y="129540"/>
                </a:cubicBezTo>
                <a:cubicBezTo>
                  <a:pt x="63477" y="131445"/>
                  <a:pt x="63105" y="133459"/>
                  <a:pt x="62207" y="135255"/>
                </a:cubicBezTo>
                <a:cubicBezTo>
                  <a:pt x="61183" y="137303"/>
                  <a:pt x="58999" y="138761"/>
                  <a:pt x="58397" y="140970"/>
                </a:cubicBezTo>
                <a:cubicBezTo>
                  <a:pt x="56530" y="147816"/>
                  <a:pt x="59188" y="156720"/>
                  <a:pt x="52682" y="161925"/>
                </a:cubicBezTo>
                <a:cubicBezTo>
                  <a:pt x="51114" y="163179"/>
                  <a:pt x="48813" y="163039"/>
                  <a:pt x="46967" y="163830"/>
                </a:cubicBezTo>
                <a:cubicBezTo>
                  <a:pt x="40200" y="166730"/>
                  <a:pt x="39372" y="167624"/>
                  <a:pt x="33632" y="171450"/>
                </a:cubicBezTo>
                <a:cubicBezTo>
                  <a:pt x="32323" y="177997"/>
                  <a:pt x="31616" y="182318"/>
                  <a:pt x="29822" y="188595"/>
                </a:cubicBezTo>
                <a:cubicBezTo>
                  <a:pt x="29270" y="190526"/>
                  <a:pt x="28552" y="192405"/>
                  <a:pt x="27917" y="194310"/>
                </a:cubicBezTo>
                <a:cubicBezTo>
                  <a:pt x="26647" y="203835"/>
                  <a:pt x="28404" y="214290"/>
                  <a:pt x="24107" y="222885"/>
                </a:cubicBezTo>
                <a:cubicBezTo>
                  <a:pt x="21428" y="228243"/>
                  <a:pt x="13103" y="228174"/>
                  <a:pt x="8867" y="232410"/>
                </a:cubicBezTo>
                <a:lnTo>
                  <a:pt x="3152" y="238125"/>
                </a:lnTo>
                <a:cubicBezTo>
                  <a:pt x="-126" y="247960"/>
                  <a:pt x="-1885" y="250691"/>
                  <a:pt x="3152" y="264795"/>
                </a:cubicBezTo>
                <a:cubicBezTo>
                  <a:pt x="4220" y="267785"/>
                  <a:pt x="32362" y="260667"/>
                  <a:pt x="41252" y="257175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7823207" y="6106419"/>
            <a:ext cx="250859" cy="303033"/>
          </a:xfrm>
          <a:custGeom>
            <a:avLst/>
            <a:gdLst>
              <a:gd name="connsiteX0" fmla="*/ 30653 w 335626"/>
              <a:gd name="connsiteY0" fmla="*/ 140 h 400190"/>
              <a:gd name="connsiteX1" fmla="*/ 28748 w 335626"/>
              <a:gd name="connsiteY1" fmla="*/ 9665 h 400190"/>
              <a:gd name="connsiteX2" fmla="*/ 24938 w 335626"/>
              <a:gd name="connsiteY2" fmla="*/ 21095 h 400190"/>
              <a:gd name="connsiteX3" fmla="*/ 26843 w 335626"/>
              <a:gd name="connsiteY3" fmla="*/ 38240 h 400190"/>
              <a:gd name="connsiteX4" fmla="*/ 32558 w 335626"/>
              <a:gd name="connsiteY4" fmla="*/ 40145 h 400190"/>
              <a:gd name="connsiteX5" fmla="*/ 45893 w 335626"/>
              <a:gd name="connsiteY5" fmla="*/ 47765 h 400190"/>
              <a:gd name="connsiteX6" fmla="*/ 47798 w 335626"/>
              <a:gd name="connsiteY6" fmla="*/ 53480 h 400190"/>
              <a:gd name="connsiteX7" fmla="*/ 42083 w 335626"/>
              <a:gd name="connsiteY7" fmla="*/ 64910 h 400190"/>
              <a:gd name="connsiteX8" fmla="*/ 36368 w 335626"/>
              <a:gd name="connsiteY8" fmla="*/ 76340 h 400190"/>
              <a:gd name="connsiteX9" fmla="*/ 30653 w 335626"/>
              <a:gd name="connsiteY9" fmla="*/ 80150 h 400190"/>
              <a:gd name="connsiteX10" fmla="*/ 30653 w 335626"/>
              <a:gd name="connsiteY10" fmla="*/ 93485 h 400190"/>
              <a:gd name="connsiteX11" fmla="*/ 38273 w 335626"/>
              <a:gd name="connsiteY11" fmla="*/ 95390 h 400190"/>
              <a:gd name="connsiteX12" fmla="*/ 43988 w 335626"/>
              <a:gd name="connsiteY12" fmla="*/ 99200 h 400190"/>
              <a:gd name="connsiteX13" fmla="*/ 49703 w 335626"/>
              <a:gd name="connsiteY13" fmla="*/ 112535 h 400190"/>
              <a:gd name="connsiteX14" fmla="*/ 47798 w 335626"/>
              <a:gd name="connsiteY14" fmla="*/ 118250 h 400190"/>
              <a:gd name="connsiteX15" fmla="*/ 23033 w 335626"/>
              <a:gd name="connsiteY15" fmla="*/ 135395 h 400190"/>
              <a:gd name="connsiteX16" fmla="*/ 9698 w 335626"/>
              <a:gd name="connsiteY16" fmla="*/ 144920 h 400190"/>
              <a:gd name="connsiteX17" fmla="*/ 5888 w 335626"/>
              <a:gd name="connsiteY17" fmla="*/ 150635 h 400190"/>
              <a:gd name="connsiteX18" fmla="*/ 173 w 335626"/>
              <a:gd name="connsiteY18" fmla="*/ 154445 h 400190"/>
              <a:gd name="connsiteX19" fmla="*/ 2078 w 335626"/>
              <a:gd name="connsiteY19" fmla="*/ 160160 h 400190"/>
              <a:gd name="connsiteX20" fmla="*/ 13508 w 335626"/>
              <a:gd name="connsiteY20" fmla="*/ 169685 h 400190"/>
              <a:gd name="connsiteX21" fmla="*/ 23033 w 335626"/>
              <a:gd name="connsiteY21" fmla="*/ 177305 h 400190"/>
              <a:gd name="connsiteX22" fmla="*/ 28748 w 335626"/>
              <a:gd name="connsiteY22" fmla="*/ 184925 h 400190"/>
              <a:gd name="connsiteX23" fmla="*/ 34463 w 335626"/>
              <a:gd name="connsiteY23" fmla="*/ 188735 h 400190"/>
              <a:gd name="connsiteX24" fmla="*/ 36368 w 335626"/>
              <a:gd name="connsiteY24" fmla="*/ 194450 h 400190"/>
              <a:gd name="connsiteX25" fmla="*/ 30653 w 335626"/>
              <a:gd name="connsiteY25" fmla="*/ 213500 h 400190"/>
              <a:gd name="connsiteX26" fmla="*/ 24938 w 335626"/>
              <a:gd name="connsiteY26" fmla="*/ 221120 h 400190"/>
              <a:gd name="connsiteX27" fmla="*/ 17318 w 335626"/>
              <a:gd name="connsiteY27" fmla="*/ 232550 h 400190"/>
              <a:gd name="connsiteX28" fmla="*/ 3983 w 335626"/>
              <a:gd name="connsiteY28" fmla="*/ 249695 h 400190"/>
              <a:gd name="connsiteX29" fmla="*/ 5888 w 335626"/>
              <a:gd name="connsiteY29" fmla="*/ 261125 h 400190"/>
              <a:gd name="connsiteX30" fmla="*/ 15413 w 335626"/>
              <a:gd name="connsiteY30" fmla="*/ 270650 h 400190"/>
              <a:gd name="connsiteX31" fmla="*/ 26843 w 335626"/>
              <a:gd name="connsiteY31" fmla="*/ 280175 h 400190"/>
              <a:gd name="connsiteX32" fmla="*/ 30653 w 335626"/>
              <a:gd name="connsiteY32" fmla="*/ 285890 h 400190"/>
              <a:gd name="connsiteX33" fmla="*/ 49703 w 335626"/>
              <a:gd name="connsiteY33" fmla="*/ 291605 h 400190"/>
              <a:gd name="connsiteX34" fmla="*/ 82088 w 335626"/>
              <a:gd name="connsiteY34" fmla="*/ 289700 h 400190"/>
              <a:gd name="connsiteX35" fmla="*/ 93518 w 335626"/>
              <a:gd name="connsiteY35" fmla="*/ 282080 h 400190"/>
              <a:gd name="connsiteX36" fmla="*/ 104948 w 335626"/>
              <a:gd name="connsiteY36" fmla="*/ 280175 h 400190"/>
              <a:gd name="connsiteX37" fmla="*/ 110663 w 335626"/>
              <a:gd name="connsiteY37" fmla="*/ 278270 h 400190"/>
              <a:gd name="connsiteX38" fmla="*/ 120188 w 335626"/>
              <a:gd name="connsiteY38" fmla="*/ 276365 h 400190"/>
              <a:gd name="connsiteX39" fmla="*/ 165908 w 335626"/>
              <a:gd name="connsiteY39" fmla="*/ 278270 h 400190"/>
              <a:gd name="connsiteX40" fmla="*/ 169718 w 335626"/>
              <a:gd name="connsiteY40" fmla="*/ 283985 h 400190"/>
              <a:gd name="connsiteX41" fmla="*/ 173528 w 335626"/>
              <a:gd name="connsiteY41" fmla="*/ 297320 h 400190"/>
              <a:gd name="connsiteX42" fmla="*/ 164003 w 335626"/>
              <a:gd name="connsiteY42" fmla="*/ 312560 h 400190"/>
              <a:gd name="connsiteX43" fmla="*/ 162098 w 335626"/>
              <a:gd name="connsiteY43" fmla="*/ 318275 h 400190"/>
              <a:gd name="connsiteX44" fmla="*/ 158288 w 335626"/>
              <a:gd name="connsiteY44" fmla="*/ 323990 h 400190"/>
              <a:gd name="connsiteX45" fmla="*/ 156383 w 335626"/>
              <a:gd name="connsiteY45" fmla="*/ 329705 h 400190"/>
              <a:gd name="connsiteX46" fmla="*/ 146858 w 335626"/>
              <a:gd name="connsiteY46" fmla="*/ 343040 h 400190"/>
              <a:gd name="connsiteX47" fmla="*/ 146858 w 335626"/>
              <a:gd name="connsiteY47" fmla="*/ 358280 h 400190"/>
              <a:gd name="connsiteX48" fmla="*/ 164003 w 335626"/>
              <a:gd name="connsiteY48" fmla="*/ 365900 h 400190"/>
              <a:gd name="connsiteX49" fmla="*/ 169718 w 335626"/>
              <a:gd name="connsiteY49" fmla="*/ 367805 h 400190"/>
              <a:gd name="connsiteX50" fmla="*/ 198293 w 335626"/>
              <a:gd name="connsiteY50" fmla="*/ 365900 h 400190"/>
              <a:gd name="connsiteX51" fmla="*/ 215438 w 335626"/>
              <a:gd name="connsiteY51" fmla="*/ 356375 h 400190"/>
              <a:gd name="connsiteX52" fmla="*/ 223058 w 335626"/>
              <a:gd name="connsiteY52" fmla="*/ 350660 h 400190"/>
              <a:gd name="connsiteX53" fmla="*/ 230678 w 335626"/>
              <a:gd name="connsiteY53" fmla="*/ 348755 h 400190"/>
              <a:gd name="connsiteX54" fmla="*/ 236393 w 335626"/>
              <a:gd name="connsiteY54" fmla="*/ 344945 h 400190"/>
              <a:gd name="connsiteX55" fmla="*/ 244013 w 335626"/>
              <a:gd name="connsiteY55" fmla="*/ 346850 h 400190"/>
              <a:gd name="connsiteX56" fmla="*/ 259253 w 335626"/>
              <a:gd name="connsiteY56" fmla="*/ 350660 h 400190"/>
              <a:gd name="connsiteX57" fmla="*/ 261158 w 335626"/>
              <a:gd name="connsiteY57" fmla="*/ 369710 h 400190"/>
              <a:gd name="connsiteX58" fmla="*/ 268778 w 335626"/>
              <a:gd name="connsiteY58" fmla="*/ 398285 h 400190"/>
              <a:gd name="connsiteX59" fmla="*/ 274493 w 335626"/>
              <a:gd name="connsiteY59" fmla="*/ 400190 h 400190"/>
              <a:gd name="connsiteX60" fmla="*/ 284018 w 335626"/>
              <a:gd name="connsiteY60" fmla="*/ 396380 h 400190"/>
              <a:gd name="connsiteX61" fmla="*/ 285923 w 335626"/>
              <a:gd name="connsiteY61" fmla="*/ 390665 h 400190"/>
              <a:gd name="connsiteX62" fmla="*/ 289733 w 335626"/>
              <a:gd name="connsiteY62" fmla="*/ 383045 h 400190"/>
              <a:gd name="connsiteX63" fmla="*/ 291638 w 335626"/>
              <a:gd name="connsiteY63" fmla="*/ 375425 h 400190"/>
              <a:gd name="connsiteX64" fmla="*/ 303068 w 335626"/>
              <a:gd name="connsiteY64" fmla="*/ 369710 h 400190"/>
              <a:gd name="connsiteX65" fmla="*/ 316403 w 335626"/>
              <a:gd name="connsiteY65" fmla="*/ 367805 h 400190"/>
              <a:gd name="connsiteX66" fmla="*/ 324023 w 335626"/>
              <a:gd name="connsiteY66" fmla="*/ 365900 h 400190"/>
              <a:gd name="connsiteX67" fmla="*/ 333548 w 335626"/>
              <a:gd name="connsiteY67" fmla="*/ 363995 h 400190"/>
              <a:gd name="connsiteX68" fmla="*/ 335453 w 335626"/>
              <a:gd name="connsiteY68" fmla="*/ 358280 h 400190"/>
              <a:gd name="connsiteX69" fmla="*/ 325928 w 335626"/>
              <a:gd name="connsiteY69" fmla="*/ 344945 h 400190"/>
              <a:gd name="connsiteX70" fmla="*/ 318308 w 335626"/>
              <a:gd name="connsiteY70" fmla="*/ 331610 h 400190"/>
              <a:gd name="connsiteX71" fmla="*/ 316403 w 335626"/>
              <a:gd name="connsiteY71" fmla="*/ 323990 h 400190"/>
              <a:gd name="connsiteX72" fmla="*/ 314498 w 335626"/>
              <a:gd name="connsiteY72" fmla="*/ 318275 h 400190"/>
              <a:gd name="connsiteX73" fmla="*/ 316403 w 335626"/>
              <a:gd name="connsiteY73" fmla="*/ 291605 h 400190"/>
              <a:gd name="connsiteX74" fmla="*/ 322118 w 335626"/>
              <a:gd name="connsiteY74" fmla="*/ 280175 h 400190"/>
              <a:gd name="connsiteX75" fmla="*/ 325928 w 335626"/>
              <a:gd name="connsiteY75" fmla="*/ 268745 h 400190"/>
              <a:gd name="connsiteX76" fmla="*/ 331643 w 335626"/>
              <a:gd name="connsiteY76" fmla="*/ 257315 h 400190"/>
              <a:gd name="connsiteX77" fmla="*/ 335453 w 335626"/>
              <a:gd name="connsiteY77" fmla="*/ 245885 h 400190"/>
              <a:gd name="connsiteX78" fmla="*/ 327833 w 335626"/>
              <a:gd name="connsiteY78" fmla="*/ 209690 h 400190"/>
              <a:gd name="connsiteX79" fmla="*/ 318308 w 335626"/>
              <a:gd name="connsiteY79" fmla="*/ 205880 h 400190"/>
              <a:gd name="connsiteX80" fmla="*/ 312593 w 335626"/>
              <a:gd name="connsiteY80" fmla="*/ 202070 h 400190"/>
              <a:gd name="connsiteX81" fmla="*/ 301163 w 335626"/>
              <a:gd name="connsiteY81" fmla="*/ 198260 h 400190"/>
              <a:gd name="connsiteX82" fmla="*/ 280208 w 335626"/>
              <a:gd name="connsiteY82" fmla="*/ 200165 h 400190"/>
              <a:gd name="connsiteX83" fmla="*/ 253538 w 335626"/>
              <a:gd name="connsiteY83" fmla="*/ 215405 h 400190"/>
              <a:gd name="connsiteX84" fmla="*/ 247823 w 335626"/>
              <a:gd name="connsiteY84" fmla="*/ 217310 h 400190"/>
              <a:gd name="connsiteX85" fmla="*/ 240203 w 335626"/>
              <a:gd name="connsiteY85" fmla="*/ 219215 h 400190"/>
              <a:gd name="connsiteX86" fmla="*/ 232583 w 335626"/>
              <a:gd name="connsiteY86" fmla="*/ 223025 h 400190"/>
              <a:gd name="connsiteX87" fmla="*/ 171623 w 335626"/>
              <a:gd name="connsiteY87" fmla="*/ 221120 h 400190"/>
              <a:gd name="connsiteX88" fmla="*/ 165908 w 335626"/>
              <a:gd name="connsiteY88" fmla="*/ 219215 h 400190"/>
              <a:gd name="connsiteX89" fmla="*/ 154478 w 335626"/>
              <a:gd name="connsiteY89" fmla="*/ 217310 h 400190"/>
              <a:gd name="connsiteX90" fmla="*/ 150668 w 335626"/>
              <a:gd name="connsiteY90" fmla="*/ 205880 h 400190"/>
              <a:gd name="connsiteX91" fmla="*/ 148763 w 335626"/>
              <a:gd name="connsiteY91" fmla="*/ 200165 h 400190"/>
              <a:gd name="connsiteX92" fmla="*/ 144953 w 335626"/>
              <a:gd name="connsiteY92" fmla="*/ 179210 h 400190"/>
              <a:gd name="connsiteX93" fmla="*/ 148763 w 335626"/>
              <a:gd name="connsiteY93" fmla="*/ 162065 h 400190"/>
              <a:gd name="connsiteX94" fmla="*/ 162098 w 335626"/>
              <a:gd name="connsiteY94" fmla="*/ 139205 h 400190"/>
              <a:gd name="connsiteX95" fmla="*/ 164003 w 335626"/>
              <a:gd name="connsiteY95" fmla="*/ 133490 h 400190"/>
              <a:gd name="connsiteX96" fmla="*/ 167813 w 335626"/>
              <a:gd name="connsiteY96" fmla="*/ 127775 h 400190"/>
              <a:gd name="connsiteX97" fmla="*/ 158288 w 335626"/>
              <a:gd name="connsiteY97" fmla="*/ 85865 h 400190"/>
              <a:gd name="connsiteX98" fmla="*/ 154478 w 335626"/>
              <a:gd name="connsiteY98" fmla="*/ 78245 h 400190"/>
              <a:gd name="connsiteX99" fmla="*/ 152573 w 335626"/>
              <a:gd name="connsiteY99" fmla="*/ 72530 h 400190"/>
              <a:gd name="connsiteX100" fmla="*/ 144953 w 335626"/>
              <a:gd name="connsiteY100" fmla="*/ 59195 h 400190"/>
              <a:gd name="connsiteX101" fmla="*/ 139238 w 335626"/>
              <a:gd name="connsiteY101" fmla="*/ 43955 h 400190"/>
              <a:gd name="connsiteX102" fmla="*/ 133523 w 335626"/>
              <a:gd name="connsiteY102" fmla="*/ 42050 h 400190"/>
              <a:gd name="connsiteX103" fmla="*/ 125903 w 335626"/>
              <a:gd name="connsiteY103" fmla="*/ 38240 h 400190"/>
              <a:gd name="connsiteX104" fmla="*/ 103043 w 335626"/>
              <a:gd name="connsiteY104" fmla="*/ 34430 h 400190"/>
              <a:gd name="connsiteX105" fmla="*/ 95423 w 335626"/>
              <a:gd name="connsiteY105" fmla="*/ 32525 h 400190"/>
              <a:gd name="connsiteX106" fmla="*/ 83993 w 335626"/>
              <a:gd name="connsiteY106" fmla="*/ 23000 h 400190"/>
              <a:gd name="connsiteX107" fmla="*/ 78278 w 335626"/>
              <a:gd name="connsiteY107" fmla="*/ 17285 h 400190"/>
              <a:gd name="connsiteX108" fmla="*/ 30653 w 335626"/>
              <a:gd name="connsiteY108" fmla="*/ 140 h 40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335626" h="400190">
                <a:moveTo>
                  <a:pt x="30653" y="140"/>
                </a:moveTo>
                <a:cubicBezTo>
                  <a:pt x="22398" y="-1130"/>
                  <a:pt x="29600" y="6541"/>
                  <a:pt x="28748" y="9665"/>
                </a:cubicBezTo>
                <a:cubicBezTo>
                  <a:pt x="27691" y="13540"/>
                  <a:pt x="24938" y="21095"/>
                  <a:pt x="24938" y="21095"/>
                </a:cubicBezTo>
                <a:cubicBezTo>
                  <a:pt x="25573" y="26810"/>
                  <a:pt x="24707" y="32901"/>
                  <a:pt x="26843" y="38240"/>
                </a:cubicBezTo>
                <a:cubicBezTo>
                  <a:pt x="27589" y="40104"/>
                  <a:pt x="30712" y="39354"/>
                  <a:pt x="32558" y="40145"/>
                </a:cubicBezTo>
                <a:cubicBezTo>
                  <a:pt x="39325" y="43045"/>
                  <a:pt x="40153" y="43939"/>
                  <a:pt x="45893" y="47765"/>
                </a:cubicBezTo>
                <a:cubicBezTo>
                  <a:pt x="46528" y="49670"/>
                  <a:pt x="47798" y="51472"/>
                  <a:pt x="47798" y="53480"/>
                </a:cubicBezTo>
                <a:cubicBezTo>
                  <a:pt x="47798" y="58268"/>
                  <a:pt x="44009" y="61057"/>
                  <a:pt x="42083" y="64910"/>
                </a:cubicBezTo>
                <a:cubicBezTo>
                  <a:pt x="38984" y="71108"/>
                  <a:pt x="41827" y="70881"/>
                  <a:pt x="36368" y="76340"/>
                </a:cubicBezTo>
                <a:cubicBezTo>
                  <a:pt x="34749" y="77959"/>
                  <a:pt x="32558" y="78880"/>
                  <a:pt x="30653" y="80150"/>
                </a:cubicBezTo>
                <a:cubicBezTo>
                  <a:pt x="29296" y="84221"/>
                  <a:pt x="26467" y="89299"/>
                  <a:pt x="30653" y="93485"/>
                </a:cubicBezTo>
                <a:cubicBezTo>
                  <a:pt x="32504" y="95336"/>
                  <a:pt x="35733" y="94755"/>
                  <a:pt x="38273" y="95390"/>
                </a:cubicBezTo>
                <a:cubicBezTo>
                  <a:pt x="40178" y="96660"/>
                  <a:pt x="42369" y="97581"/>
                  <a:pt x="43988" y="99200"/>
                </a:cubicBezTo>
                <a:cubicBezTo>
                  <a:pt x="48373" y="103585"/>
                  <a:pt x="48246" y="106706"/>
                  <a:pt x="49703" y="112535"/>
                </a:cubicBezTo>
                <a:cubicBezTo>
                  <a:pt x="49068" y="114440"/>
                  <a:pt x="49105" y="116725"/>
                  <a:pt x="47798" y="118250"/>
                </a:cubicBezTo>
                <a:cubicBezTo>
                  <a:pt x="36302" y="131662"/>
                  <a:pt x="37732" y="120696"/>
                  <a:pt x="23033" y="135395"/>
                </a:cubicBezTo>
                <a:cubicBezTo>
                  <a:pt x="15310" y="143118"/>
                  <a:pt x="19728" y="139905"/>
                  <a:pt x="9698" y="144920"/>
                </a:cubicBezTo>
                <a:cubicBezTo>
                  <a:pt x="8428" y="146825"/>
                  <a:pt x="7507" y="149016"/>
                  <a:pt x="5888" y="150635"/>
                </a:cubicBezTo>
                <a:cubicBezTo>
                  <a:pt x="4269" y="152254"/>
                  <a:pt x="1023" y="152319"/>
                  <a:pt x="173" y="154445"/>
                </a:cubicBezTo>
                <a:cubicBezTo>
                  <a:pt x="-573" y="156309"/>
                  <a:pt x="1287" y="158314"/>
                  <a:pt x="2078" y="160160"/>
                </a:cubicBezTo>
                <a:cubicBezTo>
                  <a:pt x="6262" y="169923"/>
                  <a:pt x="3868" y="167275"/>
                  <a:pt x="13508" y="169685"/>
                </a:cubicBezTo>
                <a:cubicBezTo>
                  <a:pt x="25176" y="187187"/>
                  <a:pt x="9231" y="165803"/>
                  <a:pt x="23033" y="177305"/>
                </a:cubicBezTo>
                <a:cubicBezTo>
                  <a:pt x="25472" y="179338"/>
                  <a:pt x="26503" y="182680"/>
                  <a:pt x="28748" y="184925"/>
                </a:cubicBezTo>
                <a:cubicBezTo>
                  <a:pt x="30367" y="186544"/>
                  <a:pt x="32558" y="187465"/>
                  <a:pt x="34463" y="188735"/>
                </a:cubicBezTo>
                <a:cubicBezTo>
                  <a:pt x="35098" y="190640"/>
                  <a:pt x="36368" y="192442"/>
                  <a:pt x="36368" y="194450"/>
                </a:cubicBezTo>
                <a:cubicBezTo>
                  <a:pt x="36368" y="201874"/>
                  <a:pt x="34447" y="207430"/>
                  <a:pt x="30653" y="213500"/>
                </a:cubicBezTo>
                <a:cubicBezTo>
                  <a:pt x="28970" y="216192"/>
                  <a:pt x="26843" y="218580"/>
                  <a:pt x="24938" y="221120"/>
                </a:cubicBezTo>
                <a:cubicBezTo>
                  <a:pt x="21295" y="232050"/>
                  <a:pt x="25642" y="221848"/>
                  <a:pt x="17318" y="232550"/>
                </a:cubicBezTo>
                <a:cubicBezTo>
                  <a:pt x="1368" y="253057"/>
                  <a:pt x="16958" y="236720"/>
                  <a:pt x="3983" y="249695"/>
                </a:cubicBezTo>
                <a:cubicBezTo>
                  <a:pt x="4618" y="253505"/>
                  <a:pt x="4667" y="257461"/>
                  <a:pt x="5888" y="261125"/>
                </a:cubicBezTo>
                <a:cubicBezTo>
                  <a:pt x="8037" y="267573"/>
                  <a:pt x="10724" y="266742"/>
                  <a:pt x="15413" y="270650"/>
                </a:cubicBezTo>
                <a:cubicBezTo>
                  <a:pt x="30081" y="282873"/>
                  <a:pt x="12654" y="270715"/>
                  <a:pt x="26843" y="280175"/>
                </a:cubicBezTo>
                <a:cubicBezTo>
                  <a:pt x="28113" y="282080"/>
                  <a:pt x="28711" y="284677"/>
                  <a:pt x="30653" y="285890"/>
                </a:cubicBezTo>
                <a:cubicBezTo>
                  <a:pt x="33745" y="287822"/>
                  <a:pt x="45242" y="290490"/>
                  <a:pt x="49703" y="291605"/>
                </a:cubicBezTo>
                <a:cubicBezTo>
                  <a:pt x="60498" y="290970"/>
                  <a:pt x="71328" y="290776"/>
                  <a:pt x="82088" y="289700"/>
                </a:cubicBezTo>
                <a:cubicBezTo>
                  <a:pt x="93333" y="288575"/>
                  <a:pt x="82392" y="287025"/>
                  <a:pt x="93518" y="282080"/>
                </a:cubicBezTo>
                <a:cubicBezTo>
                  <a:pt x="97048" y="280511"/>
                  <a:pt x="101177" y="281013"/>
                  <a:pt x="104948" y="280175"/>
                </a:cubicBezTo>
                <a:cubicBezTo>
                  <a:pt x="106908" y="279739"/>
                  <a:pt x="108715" y="278757"/>
                  <a:pt x="110663" y="278270"/>
                </a:cubicBezTo>
                <a:cubicBezTo>
                  <a:pt x="113804" y="277485"/>
                  <a:pt x="117013" y="277000"/>
                  <a:pt x="120188" y="276365"/>
                </a:cubicBezTo>
                <a:cubicBezTo>
                  <a:pt x="135428" y="277000"/>
                  <a:pt x="150832" y="275951"/>
                  <a:pt x="165908" y="278270"/>
                </a:cubicBezTo>
                <a:cubicBezTo>
                  <a:pt x="168171" y="278618"/>
                  <a:pt x="168694" y="281937"/>
                  <a:pt x="169718" y="283985"/>
                </a:cubicBezTo>
                <a:cubicBezTo>
                  <a:pt x="171084" y="286718"/>
                  <a:pt x="172918" y="294879"/>
                  <a:pt x="173528" y="297320"/>
                </a:cubicBezTo>
                <a:cubicBezTo>
                  <a:pt x="163556" y="322250"/>
                  <a:pt x="176203" y="294261"/>
                  <a:pt x="164003" y="312560"/>
                </a:cubicBezTo>
                <a:cubicBezTo>
                  <a:pt x="162889" y="314231"/>
                  <a:pt x="162996" y="316479"/>
                  <a:pt x="162098" y="318275"/>
                </a:cubicBezTo>
                <a:cubicBezTo>
                  <a:pt x="161074" y="320323"/>
                  <a:pt x="159312" y="321942"/>
                  <a:pt x="158288" y="323990"/>
                </a:cubicBezTo>
                <a:cubicBezTo>
                  <a:pt x="157390" y="325786"/>
                  <a:pt x="157281" y="327909"/>
                  <a:pt x="156383" y="329705"/>
                </a:cubicBezTo>
                <a:cubicBezTo>
                  <a:pt x="154990" y="332491"/>
                  <a:pt x="148152" y="341314"/>
                  <a:pt x="146858" y="343040"/>
                </a:cubicBezTo>
                <a:cubicBezTo>
                  <a:pt x="145473" y="348582"/>
                  <a:pt x="143163" y="352738"/>
                  <a:pt x="146858" y="358280"/>
                </a:cubicBezTo>
                <a:cubicBezTo>
                  <a:pt x="149446" y="362161"/>
                  <a:pt x="161748" y="365148"/>
                  <a:pt x="164003" y="365900"/>
                </a:cubicBezTo>
                <a:lnTo>
                  <a:pt x="169718" y="367805"/>
                </a:lnTo>
                <a:cubicBezTo>
                  <a:pt x="179243" y="367170"/>
                  <a:pt x="188915" y="367686"/>
                  <a:pt x="198293" y="365900"/>
                </a:cubicBezTo>
                <a:cubicBezTo>
                  <a:pt x="202241" y="365148"/>
                  <a:pt x="211301" y="359330"/>
                  <a:pt x="215438" y="356375"/>
                </a:cubicBezTo>
                <a:cubicBezTo>
                  <a:pt x="218022" y="354530"/>
                  <a:pt x="220218" y="352080"/>
                  <a:pt x="223058" y="350660"/>
                </a:cubicBezTo>
                <a:cubicBezTo>
                  <a:pt x="225400" y="349489"/>
                  <a:pt x="228138" y="349390"/>
                  <a:pt x="230678" y="348755"/>
                </a:cubicBezTo>
                <a:cubicBezTo>
                  <a:pt x="232583" y="347485"/>
                  <a:pt x="234126" y="345269"/>
                  <a:pt x="236393" y="344945"/>
                </a:cubicBezTo>
                <a:cubicBezTo>
                  <a:pt x="238985" y="344575"/>
                  <a:pt x="241496" y="346131"/>
                  <a:pt x="244013" y="346850"/>
                </a:cubicBezTo>
                <a:cubicBezTo>
                  <a:pt x="257681" y="350755"/>
                  <a:pt x="239888" y="346787"/>
                  <a:pt x="259253" y="350660"/>
                </a:cubicBezTo>
                <a:cubicBezTo>
                  <a:pt x="263891" y="364574"/>
                  <a:pt x="264037" y="358194"/>
                  <a:pt x="261158" y="369710"/>
                </a:cubicBezTo>
                <a:cubicBezTo>
                  <a:pt x="262631" y="388858"/>
                  <a:pt x="256342" y="392067"/>
                  <a:pt x="268778" y="398285"/>
                </a:cubicBezTo>
                <a:cubicBezTo>
                  <a:pt x="270574" y="399183"/>
                  <a:pt x="272588" y="399555"/>
                  <a:pt x="274493" y="400190"/>
                </a:cubicBezTo>
                <a:cubicBezTo>
                  <a:pt x="277668" y="398920"/>
                  <a:pt x="281391" y="398569"/>
                  <a:pt x="284018" y="396380"/>
                </a:cubicBezTo>
                <a:cubicBezTo>
                  <a:pt x="285561" y="395094"/>
                  <a:pt x="285132" y="392511"/>
                  <a:pt x="285923" y="390665"/>
                </a:cubicBezTo>
                <a:cubicBezTo>
                  <a:pt x="287042" y="388055"/>
                  <a:pt x="288736" y="385704"/>
                  <a:pt x="289733" y="383045"/>
                </a:cubicBezTo>
                <a:cubicBezTo>
                  <a:pt x="290652" y="380594"/>
                  <a:pt x="290186" y="377603"/>
                  <a:pt x="291638" y="375425"/>
                </a:cubicBezTo>
                <a:cubicBezTo>
                  <a:pt x="293367" y="372832"/>
                  <a:pt x="300142" y="370295"/>
                  <a:pt x="303068" y="369710"/>
                </a:cubicBezTo>
                <a:cubicBezTo>
                  <a:pt x="307471" y="368829"/>
                  <a:pt x="311985" y="368608"/>
                  <a:pt x="316403" y="367805"/>
                </a:cubicBezTo>
                <a:cubicBezTo>
                  <a:pt x="318979" y="367337"/>
                  <a:pt x="321467" y="366468"/>
                  <a:pt x="324023" y="365900"/>
                </a:cubicBezTo>
                <a:cubicBezTo>
                  <a:pt x="327184" y="365198"/>
                  <a:pt x="330373" y="364630"/>
                  <a:pt x="333548" y="363995"/>
                </a:cubicBezTo>
                <a:cubicBezTo>
                  <a:pt x="334183" y="362090"/>
                  <a:pt x="335702" y="360273"/>
                  <a:pt x="335453" y="358280"/>
                </a:cubicBezTo>
                <a:cubicBezTo>
                  <a:pt x="334288" y="348959"/>
                  <a:pt x="332148" y="349092"/>
                  <a:pt x="325928" y="344945"/>
                </a:cubicBezTo>
                <a:cubicBezTo>
                  <a:pt x="322770" y="340208"/>
                  <a:pt x="320380" y="337134"/>
                  <a:pt x="318308" y="331610"/>
                </a:cubicBezTo>
                <a:cubicBezTo>
                  <a:pt x="317389" y="329159"/>
                  <a:pt x="317122" y="326507"/>
                  <a:pt x="316403" y="323990"/>
                </a:cubicBezTo>
                <a:cubicBezTo>
                  <a:pt x="315851" y="322059"/>
                  <a:pt x="315133" y="320180"/>
                  <a:pt x="314498" y="318275"/>
                </a:cubicBezTo>
                <a:cubicBezTo>
                  <a:pt x="315133" y="309385"/>
                  <a:pt x="315362" y="300457"/>
                  <a:pt x="316403" y="291605"/>
                </a:cubicBezTo>
                <a:cubicBezTo>
                  <a:pt x="317237" y="284519"/>
                  <a:pt x="319241" y="286648"/>
                  <a:pt x="322118" y="280175"/>
                </a:cubicBezTo>
                <a:cubicBezTo>
                  <a:pt x="323749" y="276505"/>
                  <a:pt x="324658" y="272555"/>
                  <a:pt x="325928" y="268745"/>
                </a:cubicBezTo>
                <a:cubicBezTo>
                  <a:pt x="332876" y="247902"/>
                  <a:pt x="321795" y="279472"/>
                  <a:pt x="331643" y="257315"/>
                </a:cubicBezTo>
                <a:cubicBezTo>
                  <a:pt x="333274" y="253645"/>
                  <a:pt x="335453" y="245885"/>
                  <a:pt x="335453" y="245885"/>
                </a:cubicBezTo>
                <a:cubicBezTo>
                  <a:pt x="334745" y="235267"/>
                  <a:pt x="338807" y="217921"/>
                  <a:pt x="327833" y="209690"/>
                </a:cubicBezTo>
                <a:cubicBezTo>
                  <a:pt x="325097" y="207638"/>
                  <a:pt x="321367" y="207409"/>
                  <a:pt x="318308" y="205880"/>
                </a:cubicBezTo>
                <a:cubicBezTo>
                  <a:pt x="316260" y="204856"/>
                  <a:pt x="314685" y="203000"/>
                  <a:pt x="312593" y="202070"/>
                </a:cubicBezTo>
                <a:cubicBezTo>
                  <a:pt x="308923" y="200439"/>
                  <a:pt x="301163" y="198260"/>
                  <a:pt x="301163" y="198260"/>
                </a:cubicBezTo>
                <a:cubicBezTo>
                  <a:pt x="294178" y="198895"/>
                  <a:pt x="287035" y="198559"/>
                  <a:pt x="280208" y="200165"/>
                </a:cubicBezTo>
                <a:cubicBezTo>
                  <a:pt x="268867" y="202833"/>
                  <a:pt x="264729" y="211675"/>
                  <a:pt x="253538" y="215405"/>
                </a:cubicBezTo>
                <a:cubicBezTo>
                  <a:pt x="251633" y="216040"/>
                  <a:pt x="249754" y="216758"/>
                  <a:pt x="247823" y="217310"/>
                </a:cubicBezTo>
                <a:cubicBezTo>
                  <a:pt x="245306" y="218029"/>
                  <a:pt x="242654" y="218296"/>
                  <a:pt x="240203" y="219215"/>
                </a:cubicBezTo>
                <a:cubicBezTo>
                  <a:pt x="237544" y="220212"/>
                  <a:pt x="235123" y="221755"/>
                  <a:pt x="232583" y="223025"/>
                </a:cubicBezTo>
                <a:cubicBezTo>
                  <a:pt x="212263" y="222390"/>
                  <a:pt x="191920" y="222280"/>
                  <a:pt x="171623" y="221120"/>
                </a:cubicBezTo>
                <a:cubicBezTo>
                  <a:pt x="169618" y="221005"/>
                  <a:pt x="167868" y="219651"/>
                  <a:pt x="165908" y="219215"/>
                </a:cubicBezTo>
                <a:cubicBezTo>
                  <a:pt x="162137" y="218377"/>
                  <a:pt x="158288" y="217945"/>
                  <a:pt x="154478" y="217310"/>
                </a:cubicBezTo>
                <a:lnTo>
                  <a:pt x="150668" y="205880"/>
                </a:lnTo>
                <a:cubicBezTo>
                  <a:pt x="150033" y="203975"/>
                  <a:pt x="149157" y="202134"/>
                  <a:pt x="148763" y="200165"/>
                </a:cubicBezTo>
                <a:cubicBezTo>
                  <a:pt x="146100" y="186852"/>
                  <a:pt x="147390" y="193834"/>
                  <a:pt x="144953" y="179210"/>
                </a:cubicBezTo>
                <a:cubicBezTo>
                  <a:pt x="146223" y="173495"/>
                  <a:pt x="146815" y="167586"/>
                  <a:pt x="148763" y="162065"/>
                </a:cubicBezTo>
                <a:cubicBezTo>
                  <a:pt x="152781" y="150681"/>
                  <a:pt x="155783" y="147625"/>
                  <a:pt x="162098" y="139205"/>
                </a:cubicBezTo>
                <a:cubicBezTo>
                  <a:pt x="162733" y="137300"/>
                  <a:pt x="163105" y="135286"/>
                  <a:pt x="164003" y="133490"/>
                </a:cubicBezTo>
                <a:cubicBezTo>
                  <a:pt x="165027" y="131442"/>
                  <a:pt x="167933" y="130061"/>
                  <a:pt x="167813" y="127775"/>
                </a:cubicBezTo>
                <a:cubicBezTo>
                  <a:pt x="167619" y="124090"/>
                  <a:pt x="162934" y="95158"/>
                  <a:pt x="158288" y="85865"/>
                </a:cubicBezTo>
                <a:cubicBezTo>
                  <a:pt x="157018" y="83325"/>
                  <a:pt x="155597" y="80855"/>
                  <a:pt x="154478" y="78245"/>
                </a:cubicBezTo>
                <a:cubicBezTo>
                  <a:pt x="153687" y="76399"/>
                  <a:pt x="153471" y="74326"/>
                  <a:pt x="152573" y="72530"/>
                </a:cubicBezTo>
                <a:cubicBezTo>
                  <a:pt x="150283" y="67951"/>
                  <a:pt x="147493" y="63640"/>
                  <a:pt x="144953" y="59195"/>
                </a:cubicBezTo>
                <a:cubicBezTo>
                  <a:pt x="143920" y="54032"/>
                  <a:pt x="143910" y="47692"/>
                  <a:pt x="139238" y="43955"/>
                </a:cubicBezTo>
                <a:cubicBezTo>
                  <a:pt x="137670" y="42701"/>
                  <a:pt x="135369" y="42841"/>
                  <a:pt x="133523" y="42050"/>
                </a:cubicBezTo>
                <a:cubicBezTo>
                  <a:pt x="130913" y="40931"/>
                  <a:pt x="128597" y="39138"/>
                  <a:pt x="125903" y="38240"/>
                </a:cubicBezTo>
                <a:cubicBezTo>
                  <a:pt x="121165" y="36661"/>
                  <a:pt x="106840" y="35120"/>
                  <a:pt x="103043" y="34430"/>
                </a:cubicBezTo>
                <a:cubicBezTo>
                  <a:pt x="100467" y="33962"/>
                  <a:pt x="97963" y="33160"/>
                  <a:pt x="95423" y="32525"/>
                </a:cubicBezTo>
                <a:cubicBezTo>
                  <a:pt x="78727" y="15829"/>
                  <a:pt x="99906" y="36261"/>
                  <a:pt x="83993" y="23000"/>
                </a:cubicBezTo>
                <a:cubicBezTo>
                  <a:pt x="81923" y="21275"/>
                  <a:pt x="80868" y="18025"/>
                  <a:pt x="78278" y="17285"/>
                </a:cubicBezTo>
                <a:cubicBezTo>
                  <a:pt x="69397" y="14748"/>
                  <a:pt x="38908" y="1410"/>
                  <a:pt x="30653" y="140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8095295" y="5675215"/>
            <a:ext cx="505473" cy="422656"/>
          </a:xfrm>
          <a:custGeom>
            <a:avLst/>
            <a:gdLst>
              <a:gd name="connsiteX0" fmla="*/ 676275 w 676275"/>
              <a:gd name="connsiteY0" fmla="*/ 554355 h 558165"/>
              <a:gd name="connsiteX1" fmla="*/ 643890 w 676275"/>
              <a:gd name="connsiteY1" fmla="*/ 550545 h 558165"/>
              <a:gd name="connsiteX2" fmla="*/ 632460 w 676275"/>
              <a:gd name="connsiteY2" fmla="*/ 546735 h 558165"/>
              <a:gd name="connsiteX3" fmla="*/ 619125 w 676275"/>
              <a:gd name="connsiteY3" fmla="*/ 542925 h 558165"/>
              <a:gd name="connsiteX4" fmla="*/ 601980 w 676275"/>
              <a:gd name="connsiteY4" fmla="*/ 537210 h 558165"/>
              <a:gd name="connsiteX5" fmla="*/ 588645 w 676275"/>
              <a:gd name="connsiteY5" fmla="*/ 539115 h 558165"/>
              <a:gd name="connsiteX6" fmla="*/ 582930 w 676275"/>
              <a:gd name="connsiteY6" fmla="*/ 542925 h 558165"/>
              <a:gd name="connsiteX7" fmla="*/ 575310 w 676275"/>
              <a:gd name="connsiteY7" fmla="*/ 544830 h 558165"/>
              <a:gd name="connsiteX8" fmla="*/ 569595 w 676275"/>
              <a:gd name="connsiteY8" fmla="*/ 548640 h 558165"/>
              <a:gd name="connsiteX9" fmla="*/ 554355 w 676275"/>
              <a:gd name="connsiteY9" fmla="*/ 552450 h 558165"/>
              <a:gd name="connsiteX10" fmla="*/ 542925 w 676275"/>
              <a:gd name="connsiteY10" fmla="*/ 554355 h 558165"/>
              <a:gd name="connsiteX11" fmla="*/ 499110 w 676275"/>
              <a:gd name="connsiteY11" fmla="*/ 558165 h 558165"/>
              <a:gd name="connsiteX12" fmla="*/ 480060 w 676275"/>
              <a:gd name="connsiteY12" fmla="*/ 556260 h 558165"/>
              <a:gd name="connsiteX13" fmla="*/ 470535 w 676275"/>
              <a:gd name="connsiteY13" fmla="*/ 542925 h 558165"/>
              <a:gd name="connsiteX14" fmla="*/ 476250 w 676275"/>
              <a:gd name="connsiteY14" fmla="*/ 531495 h 558165"/>
              <a:gd name="connsiteX15" fmla="*/ 481965 w 676275"/>
              <a:gd name="connsiteY15" fmla="*/ 525780 h 558165"/>
              <a:gd name="connsiteX16" fmla="*/ 487680 w 676275"/>
              <a:gd name="connsiteY16" fmla="*/ 518160 h 558165"/>
              <a:gd name="connsiteX17" fmla="*/ 535305 w 676275"/>
              <a:gd name="connsiteY17" fmla="*/ 512445 h 558165"/>
              <a:gd name="connsiteX18" fmla="*/ 554355 w 676275"/>
              <a:gd name="connsiteY18" fmla="*/ 510540 h 558165"/>
              <a:gd name="connsiteX19" fmla="*/ 554355 w 676275"/>
              <a:gd name="connsiteY19" fmla="*/ 497205 h 558165"/>
              <a:gd name="connsiteX20" fmla="*/ 542925 w 676275"/>
              <a:gd name="connsiteY20" fmla="*/ 493395 h 558165"/>
              <a:gd name="connsiteX21" fmla="*/ 525780 w 676275"/>
              <a:gd name="connsiteY21" fmla="*/ 489585 h 558165"/>
              <a:gd name="connsiteX22" fmla="*/ 499110 w 676275"/>
              <a:gd name="connsiteY22" fmla="*/ 487680 h 558165"/>
              <a:gd name="connsiteX23" fmla="*/ 478155 w 676275"/>
              <a:gd name="connsiteY23" fmla="*/ 489585 h 558165"/>
              <a:gd name="connsiteX24" fmla="*/ 466725 w 676275"/>
              <a:gd name="connsiteY24" fmla="*/ 493395 h 558165"/>
              <a:gd name="connsiteX25" fmla="*/ 453390 w 676275"/>
              <a:gd name="connsiteY25" fmla="*/ 491490 h 558165"/>
              <a:gd name="connsiteX26" fmla="*/ 449580 w 676275"/>
              <a:gd name="connsiteY26" fmla="*/ 480060 h 558165"/>
              <a:gd name="connsiteX27" fmla="*/ 443865 w 676275"/>
              <a:gd name="connsiteY27" fmla="*/ 476250 h 558165"/>
              <a:gd name="connsiteX28" fmla="*/ 434340 w 676275"/>
              <a:gd name="connsiteY28" fmla="*/ 455295 h 558165"/>
              <a:gd name="connsiteX29" fmla="*/ 424815 w 676275"/>
              <a:gd name="connsiteY29" fmla="*/ 457200 h 558165"/>
              <a:gd name="connsiteX30" fmla="*/ 417195 w 676275"/>
              <a:gd name="connsiteY30" fmla="*/ 461010 h 558165"/>
              <a:gd name="connsiteX31" fmla="*/ 411480 w 676275"/>
              <a:gd name="connsiteY31" fmla="*/ 462915 h 558165"/>
              <a:gd name="connsiteX32" fmla="*/ 407670 w 676275"/>
              <a:gd name="connsiteY32" fmla="*/ 468630 h 558165"/>
              <a:gd name="connsiteX33" fmla="*/ 388620 w 676275"/>
              <a:gd name="connsiteY33" fmla="*/ 476250 h 558165"/>
              <a:gd name="connsiteX34" fmla="*/ 382905 w 676275"/>
              <a:gd name="connsiteY34" fmla="*/ 478155 h 558165"/>
              <a:gd name="connsiteX35" fmla="*/ 333375 w 676275"/>
              <a:gd name="connsiteY35" fmla="*/ 478155 h 558165"/>
              <a:gd name="connsiteX36" fmla="*/ 327660 w 676275"/>
              <a:gd name="connsiteY36" fmla="*/ 480060 h 558165"/>
              <a:gd name="connsiteX37" fmla="*/ 318135 w 676275"/>
              <a:gd name="connsiteY37" fmla="*/ 462915 h 558165"/>
              <a:gd name="connsiteX38" fmla="*/ 308610 w 676275"/>
              <a:gd name="connsiteY38" fmla="*/ 464820 h 558165"/>
              <a:gd name="connsiteX39" fmla="*/ 300990 w 676275"/>
              <a:gd name="connsiteY39" fmla="*/ 468630 h 558165"/>
              <a:gd name="connsiteX40" fmla="*/ 285750 w 676275"/>
              <a:gd name="connsiteY40" fmla="*/ 474345 h 558165"/>
              <a:gd name="connsiteX41" fmla="*/ 274320 w 676275"/>
              <a:gd name="connsiteY41" fmla="*/ 462915 h 558165"/>
              <a:gd name="connsiteX42" fmla="*/ 268605 w 676275"/>
              <a:gd name="connsiteY42" fmla="*/ 457200 h 558165"/>
              <a:gd name="connsiteX43" fmla="*/ 259080 w 676275"/>
              <a:gd name="connsiteY43" fmla="*/ 440055 h 558165"/>
              <a:gd name="connsiteX44" fmla="*/ 260985 w 676275"/>
              <a:gd name="connsiteY44" fmla="*/ 417195 h 558165"/>
              <a:gd name="connsiteX45" fmla="*/ 262890 w 676275"/>
              <a:gd name="connsiteY45" fmla="*/ 411480 h 558165"/>
              <a:gd name="connsiteX46" fmla="*/ 268605 w 676275"/>
              <a:gd name="connsiteY46" fmla="*/ 407670 h 558165"/>
              <a:gd name="connsiteX47" fmla="*/ 272415 w 676275"/>
              <a:gd name="connsiteY47" fmla="*/ 401955 h 558165"/>
              <a:gd name="connsiteX48" fmla="*/ 291465 w 676275"/>
              <a:gd name="connsiteY48" fmla="*/ 396240 h 558165"/>
              <a:gd name="connsiteX49" fmla="*/ 297180 w 676275"/>
              <a:gd name="connsiteY49" fmla="*/ 392430 h 558165"/>
              <a:gd name="connsiteX50" fmla="*/ 278130 w 676275"/>
              <a:gd name="connsiteY50" fmla="*/ 365760 h 558165"/>
              <a:gd name="connsiteX51" fmla="*/ 268605 w 676275"/>
              <a:gd name="connsiteY51" fmla="*/ 360045 h 558165"/>
              <a:gd name="connsiteX52" fmla="*/ 165735 w 676275"/>
              <a:gd name="connsiteY52" fmla="*/ 358140 h 558165"/>
              <a:gd name="connsiteX53" fmla="*/ 152400 w 676275"/>
              <a:gd name="connsiteY53" fmla="*/ 354330 h 558165"/>
              <a:gd name="connsiteX54" fmla="*/ 146685 w 676275"/>
              <a:gd name="connsiteY54" fmla="*/ 352425 h 558165"/>
              <a:gd name="connsiteX55" fmla="*/ 144780 w 676275"/>
              <a:gd name="connsiteY55" fmla="*/ 316230 h 558165"/>
              <a:gd name="connsiteX56" fmla="*/ 139065 w 676275"/>
              <a:gd name="connsiteY56" fmla="*/ 308610 h 558165"/>
              <a:gd name="connsiteX57" fmla="*/ 129540 w 676275"/>
              <a:gd name="connsiteY57" fmla="*/ 299085 h 558165"/>
              <a:gd name="connsiteX58" fmla="*/ 118110 w 676275"/>
              <a:gd name="connsiteY58" fmla="*/ 293370 h 558165"/>
              <a:gd name="connsiteX59" fmla="*/ 108585 w 676275"/>
              <a:gd name="connsiteY59" fmla="*/ 287655 h 558165"/>
              <a:gd name="connsiteX60" fmla="*/ 106680 w 676275"/>
              <a:gd name="connsiteY60" fmla="*/ 281940 h 558165"/>
              <a:gd name="connsiteX61" fmla="*/ 110490 w 676275"/>
              <a:gd name="connsiteY61" fmla="*/ 270510 h 558165"/>
              <a:gd name="connsiteX62" fmla="*/ 40005 w 676275"/>
              <a:gd name="connsiteY62" fmla="*/ 266700 h 558165"/>
              <a:gd name="connsiteX63" fmla="*/ 11430 w 676275"/>
              <a:gd name="connsiteY63" fmla="*/ 257175 h 558165"/>
              <a:gd name="connsiteX64" fmla="*/ 7620 w 676275"/>
              <a:gd name="connsiteY64" fmla="*/ 249555 h 558165"/>
              <a:gd name="connsiteX65" fmla="*/ 5715 w 676275"/>
              <a:gd name="connsiteY65" fmla="*/ 243840 h 558165"/>
              <a:gd name="connsiteX66" fmla="*/ 0 w 676275"/>
              <a:gd name="connsiteY66" fmla="*/ 240030 h 558165"/>
              <a:gd name="connsiteX67" fmla="*/ 1905 w 676275"/>
              <a:gd name="connsiteY67" fmla="*/ 232410 h 558165"/>
              <a:gd name="connsiteX68" fmla="*/ 7620 w 676275"/>
              <a:gd name="connsiteY68" fmla="*/ 230505 h 558165"/>
              <a:gd name="connsiteX69" fmla="*/ 15240 w 676275"/>
              <a:gd name="connsiteY69" fmla="*/ 226695 h 558165"/>
              <a:gd name="connsiteX70" fmla="*/ 22860 w 676275"/>
              <a:gd name="connsiteY70" fmla="*/ 220980 h 558165"/>
              <a:gd name="connsiteX71" fmla="*/ 30480 w 676275"/>
              <a:gd name="connsiteY71" fmla="*/ 219075 h 558165"/>
              <a:gd name="connsiteX72" fmla="*/ 53340 w 676275"/>
              <a:gd name="connsiteY72" fmla="*/ 203835 h 558165"/>
              <a:gd name="connsiteX73" fmla="*/ 72390 w 676275"/>
              <a:gd name="connsiteY73" fmla="*/ 184785 h 558165"/>
              <a:gd name="connsiteX74" fmla="*/ 83820 w 676275"/>
              <a:gd name="connsiteY74" fmla="*/ 167640 h 558165"/>
              <a:gd name="connsiteX75" fmla="*/ 89535 w 676275"/>
              <a:gd name="connsiteY75" fmla="*/ 156210 h 558165"/>
              <a:gd name="connsiteX76" fmla="*/ 100965 w 676275"/>
              <a:gd name="connsiteY76" fmla="*/ 148590 h 558165"/>
              <a:gd name="connsiteX77" fmla="*/ 104775 w 676275"/>
              <a:gd name="connsiteY77" fmla="*/ 142875 h 558165"/>
              <a:gd name="connsiteX78" fmla="*/ 108585 w 676275"/>
              <a:gd name="connsiteY78" fmla="*/ 125730 h 558165"/>
              <a:gd name="connsiteX79" fmla="*/ 112395 w 676275"/>
              <a:gd name="connsiteY79" fmla="*/ 120015 h 558165"/>
              <a:gd name="connsiteX80" fmla="*/ 116205 w 676275"/>
              <a:gd name="connsiteY80" fmla="*/ 108585 h 558165"/>
              <a:gd name="connsiteX81" fmla="*/ 123825 w 676275"/>
              <a:gd name="connsiteY81" fmla="*/ 95250 h 558165"/>
              <a:gd name="connsiteX82" fmla="*/ 142875 w 676275"/>
              <a:gd name="connsiteY82" fmla="*/ 91440 h 558165"/>
              <a:gd name="connsiteX83" fmla="*/ 150495 w 676275"/>
              <a:gd name="connsiteY83" fmla="*/ 87630 h 558165"/>
              <a:gd name="connsiteX84" fmla="*/ 163830 w 676275"/>
              <a:gd name="connsiteY84" fmla="*/ 83820 h 558165"/>
              <a:gd name="connsiteX85" fmla="*/ 175260 w 676275"/>
              <a:gd name="connsiteY85" fmla="*/ 76200 h 558165"/>
              <a:gd name="connsiteX86" fmla="*/ 194310 w 676275"/>
              <a:gd name="connsiteY86" fmla="*/ 62865 h 558165"/>
              <a:gd name="connsiteX87" fmla="*/ 196215 w 676275"/>
              <a:gd name="connsiteY87" fmla="*/ 57150 h 558165"/>
              <a:gd name="connsiteX88" fmla="*/ 198120 w 676275"/>
              <a:gd name="connsiteY88" fmla="*/ 28575 h 558165"/>
              <a:gd name="connsiteX89" fmla="*/ 211455 w 676275"/>
              <a:gd name="connsiteY89" fmla="*/ 7620 h 558165"/>
              <a:gd name="connsiteX90" fmla="*/ 220980 w 676275"/>
              <a:gd name="connsiteY90" fmla="*/ 1905 h 558165"/>
              <a:gd name="connsiteX91" fmla="*/ 236220 w 676275"/>
              <a:gd name="connsiteY91" fmla="*/ 0 h 558165"/>
              <a:gd name="connsiteX92" fmla="*/ 280035 w 676275"/>
              <a:gd name="connsiteY92" fmla="*/ 11430 h 558165"/>
              <a:gd name="connsiteX93" fmla="*/ 289560 w 676275"/>
              <a:gd name="connsiteY93" fmla="*/ 20955 h 558165"/>
              <a:gd name="connsiteX94" fmla="*/ 300990 w 676275"/>
              <a:gd name="connsiteY94" fmla="*/ 30480 h 558165"/>
              <a:gd name="connsiteX95" fmla="*/ 312420 w 676275"/>
              <a:gd name="connsiteY95" fmla="*/ 38100 h 558165"/>
              <a:gd name="connsiteX96" fmla="*/ 314325 w 676275"/>
              <a:gd name="connsiteY96" fmla="*/ 43815 h 558165"/>
              <a:gd name="connsiteX97" fmla="*/ 300990 w 676275"/>
              <a:gd name="connsiteY97" fmla="*/ 74295 h 558165"/>
              <a:gd name="connsiteX98" fmla="*/ 293370 w 676275"/>
              <a:gd name="connsiteY98" fmla="*/ 81915 h 558165"/>
              <a:gd name="connsiteX99" fmla="*/ 287655 w 676275"/>
              <a:gd name="connsiteY99" fmla="*/ 85725 h 558165"/>
              <a:gd name="connsiteX100" fmla="*/ 280035 w 676275"/>
              <a:gd name="connsiteY100" fmla="*/ 95250 h 558165"/>
              <a:gd name="connsiteX101" fmla="*/ 278130 w 676275"/>
              <a:gd name="connsiteY101" fmla="*/ 100965 h 558165"/>
              <a:gd name="connsiteX102" fmla="*/ 289560 w 676275"/>
              <a:gd name="connsiteY102" fmla="*/ 110490 h 558165"/>
              <a:gd name="connsiteX103" fmla="*/ 297180 w 676275"/>
              <a:gd name="connsiteY103" fmla="*/ 116205 h 558165"/>
              <a:gd name="connsiteX104" fmla="*/ 310515 w 676275"/>
              <a:gd name="connsiteY104" fmla="*/ 121920 h 558165"/>
              <a:gd name="connsiteX105" fmla="*/ 316230 w 676275"/>
              <a:gd name="connsiteY105" fmla="*/ 125730 h 558165"/>
              <a:gd name="connsiteX106" fmla="*/ 318135 w 676275"/>
              <a:gd name="connsiteY106" fmla="*/ 131445 h 558165"/>
              <a:gd name="connsiteX107" fmla="*/ 327660 w 676275"/>
              <a:gd name="connsiteY107" fmla="*/ 146685 h 558165"/>
              <a:gd name="connsiteX108" fmla="*/ 331470 w 676275"/>
              <a:gd name="connsiteY108" fmla="*/ 160020 h 558165"/>
              <a:gd name="connsiteX109" fmla="*/ 360045 w 676275"/>
              <a:gd name="connsiteY109" fmla="*/ 179070 h 558165"/>
              <a:gd name="connsiteX110" fmla="*/ 373380 w 676275"/>
              <a:gd name="connsiteY110" fmla="*/ 182880 h 558165"/>
              <a:gd name="connsiteX111" fmla="*/ 375285 w 676275"/>
              <a:gd name="connsiteY111" fmla="*/ 188595 h 558165"/>
              <a:gd name="connsiteX112" fmla="*/ 381000 w 676275"/>
              <a:gd name="connsiteY112" fmla="*/ 203835 h 558165"/>
              <a:gd name="connsiteX113" fmla="*/ 386715 w 676275"/>
              <a:gd name="connsiteY113" fmla="*/ 207645 h 558165"/>
              <a:gd name="connsiteX114" fmla="*/ 384810 w 676275"/>
              <a:gd name="connsiteY114" fmla="*/ 220980 h 558165"/>
              <a:gd name="connsiteX115" fmla="*/ 381000 w 676275"/>
              <a:gd name="connsiteY115" fmla="*/ 232410 h 558165"/>
              <a:gd name="connsiteX116" fmla="*/ 382905 w 676275"/>
              <a:gd name="connsiteY116" fmla="*/ 238125 h 558165"/>
              <a:gd name="connsiteX117" fmla="*/ 394335 w 676275"/>
              <a:gd name="connsiteY117" fmla="*/ 249555 h 558165"/>
              <a:gd name="connsiteX118" fmla="*/ 407670 w 676275"/>
              <a:gd name="connsiteY118" fmla="*/ 253365 h 558165"/>
              <a:gd name="connsiteX119" fmla="*/ 413385 w 676275"/>
              <a:gd name="connsiteY119" fmla="*/ 255270 h 558165"/>
              <a:gd name="connsiteX120" fmla="*/ 428625 w 676275"/>
              <a:gd name="connsiteY120" fmla="*/ 257175 h 558165"/>
              <a:gd name="connsiteX121" fmla="*/ 415290 w 676275"/>
              <a:gd name="connsiteY121" fmla="*/ 268605 h 558165"/>
              <a:gd name="connsiteX122" fmla="*/ 424815 w 676275"/>
              <a:gd name="connsiteY122" fmla="*/ 280035 h 558165"/>
              <a:gd name="connsiteX123" fmla="*/ 432435 w 676275"/>
              <a:gd name="connsiteY123" fmla="*/ 285750 h 558165"/>
              <a:gd name="connsiteX124" fmla="*/ 440055 w 676275"/>
              <a:gd name="connsiteY124" fmla="*/ 289560 h 558165"/>
              <a:gd name="connsiteX125" fmla="*/ 445770 w 676275"/>
              <a:gd name="connsiteY125" fmla="*/ 293370 h 558165"/>
              <a:gd name="connsiteX126" fmla="*/ 462915 w 676275"/>
              <a:gd name="connsiteY126" fmla="*/ 297180 h 558165"/>
              <a:gd name="connsiteX127" fmla="*/ 474345 w 676275"/>
              <a:gd name="connsiteY127" fmla="*/ 302895 h 558165"/>
              <a:gd name="connsiteX128" fmla="*/ 478155 w 676275"/>
              <a:gd name="connsiteY128" fmla="*/ 308610 h 558165"/>
              <a:gd name="connsiteX129" fmla="*/ 470535 w 676275"/>
              <a:gd name="connsiteY129" fmla="*/ 316230 h 558165"/>
              <a:gd name="connsiteX130" fmla="*/ 447675 w 676275"/>
              <a:gd name="connsiteY130" fmla="*/ 320040 h 558165"/>
              <a:gd name="connsiteX131" fmla="*/ 436245 w 676275"/>
              <a:gd name="connsiteY131" fmla="*/ 323850 h 558165"/>
              <a:gd name="connsiteX132" fmla="*/ 432435 w 676275"/>
              <a:gd name="connsiteY132" fmla="*/ 329565 h 558165"/>
              <a:gd name="connsiteX133" fmla="*/ 434340 w 676275"/>
              <a:gd name="connsiteY133" fmla="*/ 337185 h 558165"/>
              <a:gd name="connsiteX134" fmla="*/ 436245 w 676275"/>
              <a:gd name="connsiteY134" fmla="*/ 342900 h 558165"/>
              <a:gd name="connsiteX135" fmla="*/ 447675 w 676275"/>
              <a:gd name="connsiteY135" fmla="*/ 348615 h 558165"/>
              <a:gd name="connsiteX136" fmla="*/ 459105 w 676275"/>
              <a:gd name="connsiteY136" fmla="*/ 354330 h 558165"/>
              <a:gd name="connsiteX137" fmla="*/ 472440 w 676275"/>
              <a:gd name="connsiteY137" fmla="*/ 352425 h 558165"/>
              <a:gd name="connsiteX138" fmla="*/ 483870 w 676275"/>
              <a:gd name="connsiteY138" fmla="*/ 342900 h 558165"/>
              <a:gd name="connsiteX139" fmla="*/ 483870 w 676275"/>
              <a:gd name="connsiteY139" fmla="*/ 331470 h 558165"/>
              <a:gd name="connsiteX140" fmla="*/ 476250 w 676275"/>
              <a:gd name="connsiteY140" fmla="*/ 320040 h 558165"/>
              <a:gd name="connsiteX141" fmla="*/ 476250 w 676275"/>
              <a:gd name="connsiteY141" fmla="*/ 300990 h 558165"/>
              <a:gd name="connsiteX142" fmla="*/ 481965 w 676275"/>
              <a:gd name="connsiteY142" fmla="*/ 297180 h 558165"/>
              <a:gd name="connsiteX143" fmla="*/ 565785 w 676275"/>
              <a:gd name="connsiteY143" fmla="*/ 299085 h 558165"/>
              <a:gd name="connsiteX144" fmla="*/ 569595 w 676275"/>
              <a:gd name="connsiteY144" fmla="*/ 304800 h 558165"/>
              <a:gd name="connsiteX145" fmla="*/ 577215 w 676275"/>
              <a:gd name="connsiteY145" fmla="*/ 312420 h 558165"/>
              <a:gd name="connsiteX146" fmla="*/ 582930 w 676275"/>
              <a:gd name="connsiteY146" fmla="*/ 325755 h 558165"/>
              <a:gd name="connsiteX147" fmla="*/ 588645 w 676275"/>
              <a:gd name="connsiteY147" fmla="*/ 329565 h 558165"/>
              <a:gd name="connsiteX148" fmla="*/ 603885 w 676275"/>
              <a:gd name="connsiteY148" fmla="*/ 340995 h 558165"/>
              <a:gd name="connsiteX149" fmla="*/ 628650 w 676275"/>
              <a:gd name="connsiteY149" fmla="*/ 352425 h 558165"/>
              <a:gd name="connsiteX150" fmla="*/ 630555 w 676275"/>
              <a:gd name="connsiteY150" fmla="*/ 363855 h 558165"/>
              <a:gd name="connsiteX151" fmla="*/ 638175 w 676275"/>
              <a:gd name="connsiteY151" fmla="*/ 373380 h 558165"/>
              <a:gd name="connsiteX152" fmla="*/ 674370 w 676275"/>
              <a:gd name="connsiteY152" fmla="*/ 377190 h 558165"/>
              <a:gd name="connsiteX153" fmla="*/ 672465 w 676275"/>
              <a:gd name="connsiteY153" fmla="*/ 390525 h 558165"/>
              <a:gd name="connsiteX154" fmla="*/ 664845 w 676275"/>
              <a:gd name="connsiteY154" fmla="*/ 394335 h 558165"/>
              <a:gd name="connsiteX155" fmla="*/ 636270 w 676275"/>
              <a:gd name="connsiteY155" fmla="*/ 396240 h 558165"/>
              <a:gd name="connsiteX156" fmla="*/ 607695 w 676275"/>
              <a:gd name="connsiteY156" fmla="*/ 396240 h 558165"/>
              <a:gd name="connsiteX157" fmla="*/ 579120 w 676275"/>
              <a:gd name="connsiteY157" fmla="*/ 392430 h 558165"/>
              <a:gd name="connsiteX158" fmla="*/ 554355 w 676275"/>
              <a:gd name="connsiteY158" fmla="*/ 382905 h 558165"/>
              <a:gd name="connsiteX159" fmla="*/ 544830 w 676275"/>
              <a:gd name="connsiteY159" fmla="*/ 379095 h 558165"/>
              <a:gd name="connsiteX160" fmla="*/ 521970 w 676275"/>
              <a:gd name="connsiteY160" fmla="*/ 381000 h 558165"/>
              <a:gd name="connsiteX161" fmla="*/ 518160 w 676275"/>
              <a:gd name="connsiteY161" fmla="*/ 392430 h 558165"/>
              <a:gd name="connsiteX162" fmla="*/ 518160 w 676275"/>
              <a:gd name="connsiteY162" fmla="*/ 413385 h 558165"/>
              <a:gd name="connsiteX163" fmla="*/ 544830 w 676275"/>
              <a:gd name="connsiteY163" fmla="*/ 432435 h 558165"/>
              <a:gd name="connsiteX164" fmla="*/ 550545 w 676275"/>
              <a:gd name="connsiteY164" fmla="*/ 434340 h 558165"/>
              <a:gd name="connsiteX165" fmla="*/ 575310 w 676275"/>
              <a:gd name="connsiteY165" fmla="*/ 436245 h 558165"/>
              <a:gd name="connsiteX166" fmla="*/ 596265 w 676275"/>
              <a:gd name="connsiteY166" fmla="*/ 443865 h 558165"/>
              <a:gd name="connsiteX167" fmla="*/ 605790 w 676275"/>
              <a:gd name="connsiteY167" fmla="*/ 449580 h 558165"/>
              <a:gd name="connsiteX168" fmla="*/ 617220 w 676275"/>
              <a:gd name="connsiteY168" fmla="*/ 461010 h 558165"/>
              <a:gd name="connsiteX169" fmla="*/ 611505 w 676275"/>
              <a:gd name="connsiteY169" fmla="*/ 459105 h 558165"/>
              <a:gd name="connsiteX170" fmla="*/ 588645 w 676275"/>
              <a:gd name="connsiteY170" fmla="*/ 461010 h 558165"/>
              <a:gd name="connsiteX171" fmla="*/ 582930 w 676275"/>
              <a:gd name="connsiteY171" fmla="*/ 464820 h 558165"/>
              <a:gd name="connsiteX172" fmla="*/ 584835 w 676275"/>
              <a:gd name="connsiteY172" fmla="*/ 470535 h 558165"/>
              <a:gd name="connsiteX173" fmla="*/ 582930 w 676275"/>
              <a:gd name="connsiteY173" fmla="*/ 512445 h 558165"/>
              <a:gd name="connsiteX174" fmla="*/ 590550 w 676275"/>
              <a:gd name="connsiteY174" fmla="*/ 518160 h 558165"/>
              <a:gd name="connsiteX175" fmla="*/ 605790 w 676275"/>
              <a:gd name="connsiteY175" fmla="*/ 521970 h 558165"/>
              <a:gd name="connsiteX176" fmla="*/ 611505 w 676275"/>
              <a:gd name="connsiteY176" fmla="*/ 523875 h 558165"/>
              <a:gd name="connsiteX177" fmla="*/ 632460 w 676275"/>
              <a:gd name="connsiteY177" fmla="*/ 529590 h 558165"/>
              <a:gd name="connsiteX178" fmla="*/ 676275 w 676275"/>
              <a:gd name="connsiteY178" fmla="*/ 554355 h 55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676275" h="558165">
                <a:moveTo>
                  <a:pt x="676275" y="554355"/>
                </a:moveTo>
                <a:cubicBezTo>
                  <a:pt x="659994" y="553103"/>
                  <a:pt x="656034" y="554188"/>
                  <a:pt x="643890" y="550545"/>
                </a:cubicBezTo>
                <a:cubicBezTo>
                  <a:pt x="640043" y="549391"/>
                  <a:pt x="636356" y="547709"/>
                  <a:pt x="632460" y="546735"/>
                </a:cubicBezTo>
                <a:cubicBezTo>
                  <a:pt x="630019" y="546125"/>
                  <a:pt x="621858" y="544291"/>
                  <a:pt x="619125" y="542925"/>
                </a:cubicBezTo>
                <a:cubicBezTo>
                  <a:pt x="605732" y="536228"/>
                  <a:pt x="623200" y="540747"/>
                  <a:pt x="601980" y="537210"/>
                </a:cubicBezTo>
                <a:cubicBezTo>
                  <a:pt x="597535" y="537845"/>
                  <a:pt x="592946" y="537825"/>
                  <a:pt x="588645" y="539115"/>
                </a:cubicBezTo>
                <a:cubicBezTo>
                  <a:pt x="586452" y="539773"/>
                  <a:pt x="585034" y="542023"/>
                  <a:pt x="582930" y="542925"/>
                </a:cubicBezTo>
                <a:cubicBezTo>
                  <a:pt x="580524" y="543956"/>
                  <a:pt x="577850" y="544195"/>
                  <a:pt x="575310" y="544830"/>
                </a:cubicBezTo>
                <a:cubicBezTo>
                  <a:pt x="573405" y="546100"/>
                  <a:pt x="571643" y="547616"/>
                  <a:pt x="569595" y="548640"/>
                </a:cubicBezTo>
                <a:cubicBezTo>
                  <a:pt x="565818" y="550528"/>
                  <a:pt x="557771" y="551829"/>
                  <a:pt x="554355" y="552450"/>
                </a:cubicBezTo>
                <a:cubicBezTo>
                  <a:pt x="550555" y="553141"/>
                  <a:pt x="546767" y="553958"/>
                  <a:pt x="542925" y="554355"/>
                </a:cubicBezTo>
                <a:cubicBezTo>
                  <a:pt x="528343" y="555864"/>
                  <a:pt x="499110" y="558165"/>
                  <a:pt x="499110" y="558165"/>
                </a:cubicBezTo>
                <a:cubicBezTo>
                  <a:pt x="492760" y="557530"/>
                  <a:pt x="486016" y="558551"/>
                  <a:pt x="480060" y="556260"/>
                </a:cubicBezTo>
                <a:cubicBezTo>
                  <a:pt x="479001" y="555853"/>
                  <a:pt x="471758" y="544760"/>
                  <a:pt x="470535" y="542925"/>
                </a:cubicBezTo>
                <a:cubicBezTo>
                  <a:pt x="472444" y="537197"/>
                  <a:pt x="472147" y="536419"/>
                  <a:pt x="476250" y="531495"/>
                </a:cubicBezTo>
                <a:cubicBezTo>
                  <a:pt x="477975" y="529425"/>
                  <a:pt x="480212" y="527825"/>
                  <a:pt x="481965" y="525780"/>
                </a:cubicBezTo>
                <a:cubicBezTo>
                  <a:pt x="484031" y="523369"/>
                  <a:pt x="485038" y="519921"/>
                  <a:pt x="487680" y="518160"/>
                </a:cubicBezTo>
                <a:cubicBezTo>
                  <a:pt x="498170" y="511166"/>
                  <a:pt x="532407" y="512645"/>
                  <a:pt x="535305" y="512445"/>
                </a:cubicBezTo>
                <a:cubicBezTo>
                  <a:pt x="541672" y="512006"/>
                  <a:pt x="548005" y="511175"/>
                  <a:pt x="554355" y="510540"/>
                </a:cubicBezTo>
                <a:cubicBezTo>
                  <a:pt x="555593" y="506826"/>
                  <a:pt x="558696" y="500926"/>
                  <a:pt x="554355" y="497205"/>
                </a:cubicBezTo>
                <a:cubicBezTo>
                  <a:pt x="551306" y="494591"/>
                  <a:pt x="546821" y="494369"/>
                  <a:pt x="542925" y="493395"/>
                </a:cubicBezTo>
                <a:cubicBezTo>
                  <a:pt x="538564" y="492305"/>
                  <a:pt x="529957" y="490025"/>
                  <a:pt x="525780" y="489585"/>
                </a:cubicBezTo>
                <a:cubicBezTo>
                  <a:pt x="516916" y="488652"/>
                  <a:pt x="508000" y="488315"/>
                  <a:pt x="499110" y="487680"/>
                </a:cubicBezTo>
                <a:cubicBezTo>
                  <a:pt x="492125" y="488315"/>
                  <a:pt x="485062" y="488366"/>
                  <a:pt x="478155" y="489585"/>
                </a:cubicBezTo>
                <a:cubicBezTo>
                  <a:pt x="474200" y="490283"/>
                  <a:pt x="466725" y="493395"/>
                  <a:pt x="466725" y="493395"/>
                </a:cubicBezTo>
                <a:cubicBezTo>
                  <a:pt x="462280" y="492760"/>
                  <a:pt x="456934" y="494247"/>
                  <a:pt x="453390" y="491490"/>
                </a:cubicBezTo>
                <a:cubicBezTo>
                  <a:pt x="450220" y="489024"/>
                  <a:pt x="452922" y="482288"/>
                  <a:pt x="449580" y="480060"/>
                </a:cubicBezTo>
                <a:lnTo>
                  <a:pt x="443865" y="476250"/>
                </a:lnTo>
                <a:cubicBezTo>
                  <a:pt x="434449" y="462126"/>
                  <a:pt x="437143" y="469310"/>
                  <a:pt x="434340" y="455295"/>
                </a:cubicBezTo>
                <a:cubicBezTo>
                  <a:pt x="431165" y="455930"/>
                  <a:pt x="427887" y="456176"/>
                  <a:pt x="424815" y="457200"/>
                </a:cubicBezTo>
                <a:cubicBezTo>
                  <a:pt x="422121" y="458098"/>
                  <a:pt x="419805" y="459891"/>
                  <a:pt x="417195" y="461010"/>
                </a:cubicBezTo>
                <a:cubicBezTo>
                  <a:pt x="415349" y="461801"/>
                  <a:pt x="413385" y="462280"/>
                  <a:pt x="411480" y="462915"/>
                </a:cubicBezTo>
                <a:cubicBezTo>
                  <a:pt x="410210" y="464820"/>
                  <a:pt x="409289" y="467011"/>
                  <a:pt x="407670" y="468630"/>
                </a:cubicBezTo>
                <a:cubicBezTo>
                  <a:pt x="402569" y="473731"/>
                  <a:pt x="395140" y="474387"/>
                  <a:pt x="388620" y="476250"/>
                </a:cubicBezTo>
                <a:cubicBezTo>
                  <a:pt x="386689" y="476802"/>
                  <a:pt x="384810" y="477520"/>
                  <a:pt x="382905" y="478155"/>
                </a:cubicBezTo>
                <a:cubicBezTo>
                  <a:pt x="357611" y="476469"/>
                  <a:pt x="356284" y="474882"/>
                  <a:pt x="333375" y="478155"/>
                </a:cubicBezTo>
                <a:cubicBezTo>
                  <a:pt x="331387" y="478439"/>
                  <a:pt x="329565" y="479425"/>
                  <a:pt x="327660" y="480060"/>
                </a:cubicBezTo>
                <a:cubicBezTo>
                  <a:pt x="318926" y="466959"/>
                  <a:pt x="321488" y="472974"/>
                  <a:pt x="318135" y="462915"/>
                </a:cubicBezTo>
                <a:cubicBezTo>
                  <a:pt x="314960" y="463550"/>
                  <a:pt x="311682" y="463796"/>
                  <a:pt x="308610" y="464820"/>
                </a:cubicBezTo>
                <a:cubicBezTo>
                  <a:pt x="305916" y="465718"/>
                  <a:pt x="303585" y="467477"/>
                  <a:pt x="300990" y="468630"/>
                </a:cubicBezTo>
                <a:cubicBezTo>
                  <a:pt x="294156" y="471667"/>
                  <a:pt x="292034" y="472250"/>
                  <a:pt x="285750" y="474345"/>
                </a:cubicBezTo>
                <a:cubicBezTo>
                  <a:pt x="271148" y="463393"/>
                  <a:pt x="283605" y="474057"/>
                  <a:pt x="274320" y="462915"/>
                </a:cubicBezTo>
                <a:cubicBezTo>
                  <a:pt x="272595" y="460845"/>
                  <a:pt x="270259" y="459327"/>
                  <a:pt x="268605" y="457200"/>
                </a:cubicBezTo>
                <a:cubicBezTo>
                  <a:pt x="260963" y="447374"/>
                  <a:pt x="261954" y="448678"/>
                  <a:pt x="259080" y="440055"/>
                </a:cubicBezTo>
                <a:cubicBezTo>
                  <a:pt x="259715" y="432435"/>
                  <a:pt x="259974" y="424774"/>
                  <a:pt x="260985" y="417195"/>
                </a:cubicBezTo>
                <a:cubicBezTo>
                  <a:pt x="261250" y="415205"/>
                  <a:pt x="261636" y="413048"/>
                  <a:pt x="262890" y="411480"/>
                </a:cubicBezTo>
                <a:cubicBezTo>
                  <a:pt x="264320" y="409692"/>
                  <a:pt x="266700" y="408940"/>
                  <a:pt x="268605" y="407670"/>
                </a:cubicBezTo>
                <a:cubicBezTo>
                  <a:pt x="269875" y="405765"/>
                  <a:pt x="270473" y="403168"/>
                  <a:pt x="272415" y="401955"/>
                </a:cubicBezTo>
                <a:cubicBezTo>
                  <a:pt x="275507" y="400023"/>
                  <a:pt x="287004" y="397355"/>
                  <a:pt x="291465" y="396240"/>
                </a:cubicBezTo>
                <a:cubicBezTo>
                  <a:pt x="293370" y="394970"/>
                  <a:pt x="296952" y="394708"/>
                  <a:pt x="297180" y="392430"/>
                </a:cubicBezTo>
                <a:cubicBezTo>
                  <a:pt x="298669" y="377537"/>
                  <a:pt x="289265" y="372441"/>
                  <a:pt x="278130" y="365760"/>
                </a:cubicBezTo>
                <a:cubicBezTo>
                  <a:pt x="274955" y="363855"/>
                  <a:pt x="272299" y="360295"/>
                  <a:pt x="268605" y="360045"/>
                </a:cubicBezTo>
                <a:cubicBezTo>
                  <a:pt x="234388" y="357725"/>
                  <a:pt x="200025" y="358775"/>
                  <a:pt x="165735" y="358140"/>
                </a:cubicBezTo>
                <a:cubicBezTo>
                  <a:pt x="152032" y="353572"/>
                  <a:pt x="169144" y="359114"/>
                  <a:pt x="152400" y="354330"/>
                </a:cubicBezTo>
                <a:cubicBezTo>
                  <a:pt x="150469" y="353778"/>
                  <a:pt x="148590" y="353060"/>
                  <a:pt x="146685" y="352425"/>
                </a:cubicBezTo>
                <a:cubicBezTo>
                  <a:pt x="146050" y="340360"/>
                  <a:pt x="146850" y="328133"/>
                  <a:pt x="144780" y="316230"/>
                </a:cubicBezTo>
                <a:cubicBezTo>
                  <a:pt x="144236" y="313102"/>
                  <a:pt x="141174" y="310983"/>
                  <a:pt x="139065" y="308610"/>
                </a:cubicBezTo>
                <a:cubicBezTo>
                  <a:pt x="136082" y="305254"/>
                  <a:pt x="132919" y="302042"/>
                  <a:pt x="129540" y="299085"/>
                </a:cubicBezTo>
                <a:cubicBezTo>
                  <a:pt x="122261" y="292716"/>
                  <a:pt x="125904" y="297267"/>
                  <a:pt x="118110" y="293370"/>
                </a:cubicBezTo>
                <a:cubicBezTo>
                  <a:pt x="114798" y="291714"/>
                  <a:pt x="111760" y="289560"/>
                  <a:pt x="108585" y="287655"/>
                </a:cubicBezTo>
                <a:cubicBezTo>
                  <a:pt x="107950" y="285750"/>
                  <a:pt x="106458" y="283936"/>
                  <a:pt x="106680" y="281940"/>
                </a:cubicBezTo>
                <a:cubicBezTo>
                  <a:pt x="107124" y="277948"/>
                  <a:pt x="110490" y="270510"/>
                  <a:pt x="110490" y="270510"/>
                </a:cubicBezTo>
                <a:cubicBezTo>
                  <a:pt x="80443" y="262998"/>
                  <a:pt x="122212" y="272866"/>
                  <a:pt x="40005" y="266700"/>
                </a:cubicBezTo>
                <a:cubicBezTo>
                  <a:pt x="34484" y="266286"/>
                  <a:pt x="15706" y="258778"/>
                  <a:pt x="11430" y="257175"/>
                </a:cubicBezTo>
                <a:cubicBezTo>
                  <a:pt x="10160" y="254635"/>
                  <a:pt x="8739" y="252165"/>
                  <a:pt x="7620" y="249555"/>
                </a:cubicBezTo>
                <a:cubicBezTo>
                  <a:pt x="6829" y="247709"/>
                  <a:pt x="6969" y="245408"/>
                  <a:pt x="5715" y="243840"/>
                </a:cubicBezTo>
                <a:cubicBezTo>
                  <a:pt x="4285" y="242052"/>
                  <a:pt x="1905" y="241300"/>
                  <a:pt x="0" y="240030"/>
                </a:cubicBezTo>
                <a:cubicBezTo>
                  <a:pt x="635" y="237490"/>
                  <a:pt x="269" y="234454"/>
                  <a:pt x="1905" y="232410"/>
                </a:cubicBezTo>
                <a:cubicBezTo>
                  <a:pt x="3159" y="230842"/>
                  <a:pt x="5774" y="231296"/>
                  <a:pt x="7620" y="230505"/>
                </a:cubicBezTo>
                <a:cubicBezTo>
                  <a:pt x="10230" y="229386"/>
                  <a:pt x="12832" y="228200"/>
                  <a:pt x="15240" y="226695"/>
                </a:cubicBezTo>
                <a:cubicBezTo>
                  <a:pt x="17932" y="225012"/>
                  <a:pt x="20020" y="222400"/>
                  <a:pt x="22860" y="220980"/>
                </a:cubicBezTo>
                <a:cubicBezTo>
                  <a:pt x="25202" y="219809"/>
                  <a:pt x="27940" y="219710"/>
                  <a:pt x="30480" y="219075"/>
                </a:cubicBezTo>
                <a:cubicBezTo>
                  <a:pt x="38100" y="213995"/>
                  <a:pt x="46864" y="210311"/>
                  <a:pt x="53340" y="203835"/>
                </a:cubicBezTo>
                <a:lnTo>
                  <a:pt x="72390" y="184785"/>
                </a:lnTo>
                <a:cubicBezTo>
                  <a:pt x="81009" y="163238"/>
                  <a:pt x="70132" y="186803"/>
                  <a:pt x="83820" y="167640"/>
                </a:cubicBezTo>
                <a:cubicBezTo>
                  <a:pt x="89320" y="159940"/>
                  <a:pt x="81338" y="163383"/>
                  <a:pt x="89535" y="156210"/>
                </a:cubicBezTo>
                <a:cubicBezTo>
                  <a:pt x="92981" y="153195"/>
                  <a:pt x="100965" y="148590"/>
                  <a:pt x="100965" y="148590"/>
                </a:cubicBezTo>
                <a:cubicBezTo>
                  <a:pt x="102235" y="146685"/>
                  <a:pt x="103873" y="144979"/>
                  <a:pt x="104775" y="142875"/>
                </a:cubicBezTo>
                <a:cubicBezTo>
                  <a:pt x="107703" y="136043"/>
                  <a:pt x="105873" y="132963"/>
                  <a:pt x="108585" y="125730"/>
                </a:cubicBezTo>
                <a:cubicBezTo>
                  <a:pt x="109389" y="123586"/>
                  <a:pt x="111465" y="122107"/>
                  <a:pt x="112395" y="120015"/>
                </a:cubicBezTo>
                <a:cubicBezTo>
                  <a:pt x="114026" y="116345"/>
                  <a:pt x="114409" y="112177"/>
                  <a:pt x="116205" y="108585"/>
                </a:cubicBezTo>
                <a:cubicBezTo>
                  <a:pt x="116864" y="107267"/>
                  <a:pt x="121806" y="96596"/>
                  <a:pt x="123825" y="95250"/>
                </a:cubicBezTo>
                <a:cubicBezTo>
                  <a:pt x="125720" y="93987"/>
                  <a:pt x="142837" y="91446"/>
                  <a:pt x="142875" y="91440"/>
                </a:cubicBezTo>
                <a:cubicBezTo>
                  <a:pt x="145415" y="90170"/>
                  <a:pt x="147826" y="88600"/>
                  <a:pt x="150495" y="87630"/>
                </a:cubicBezTo>
                <a:cubicBezTo>
                  <a:pt x="154840" y="86050"/>
                  <a:pt x="159633" y="85757"/>
                  <a:pt x="163830" y="83820"/>
                </a:cubicBezTo>
                <a:cubicBezTo>
                  <a:pt x="167988" y="81901"/>
                  <a:pt x="171450" y="78740"/>
                  <a:pt x="175260" y="76200"/>
                </a:cubicBezTo>
                <a:cubicBezTo>
                  <a:pt x="189332" y="66819"/>
                  <a:pt x="183027" y="71327"/>
                  <a:pt x="194310" y="62865"/>
                </a:cubicBezTo>
                <a:cubicBezTo>
                  <a:pt x="194945" y="60960"/>
                  <a:pt x="195993" y="59146"/>
                  <a:pt x="196215" y="57150"/>
                </a:cubicBezTo>
                <a:cubicBezTo>
                  <a:pt x="197269" y="47662"/>
                  <a:pt x="196092" y="37903"/>
                  <a:pt x="198120" y="28575"/>
                </a:cubicBezTo>
                <a:cubicBezTo>
                  <a:pt x="199653" y="21523"/>
                  <a:pt x="205183" y="12324"/>
                  <a:pt x="211455" y="7620"/>
                </a:cubicBezTo>
                <a:cubicBezTo>
                  <a:pt x="214417" y="5398"/>
                  <a:pt x="217441" y="2994"/>
                  <a:pt x="220980" y="1905"/>
                </a:cubicBezTo>
                <a:cubicBezTo>
                  <a:pt x="225873" y="399"/>
                  <a:pt x="231140" y="635"/>
                  <a:pt x="236220" y="0"/>
                </a:cubicBezTo>
                <a:cubicBezTo>
                  <a:pt x="262839" y="4203"/>
                  <a:pt x="265948" y="-1092"/>
                  <a:pt x="280035" y="11430"/>
                </a:cubicBezTo>
                <a:cubicBezTo>
                  <a:pt x="283391" y="14413"/>
                  <a:pt x="286238" y="17935"/>
                  <a:pt x="289560" y="20955"/>
                </a:cubicBezTo>
                <a:cubicBezTo>
                  <a:pt x="293230" y="24291"/>
                  <a:pt x="297022" y="27504"/>
                  <a:pt x="300990" y="30480"/>
                </a:cubicBezTo>
                <a:cubicBezTo>
                  <a:pt x="304653" y="33227"/>
                  <a:pt x="312420" y="38100"/>
                  <a:pt x="312420" y="38100"/>
                </a:cubicBezTo>
                <a:cubicBezTo>
                  <a:pt x="313055" y="40005"/>
                  <a:pt x="314812" y="41867"/>
                  <a:pt x="314325" y="43815"/>
                </a:cubicBezTo>
                <a:cubicBezTo>
                  <a:pt x="313052" y="48907"/>
                  <a:pt x="307357" y="66867"/>
                  <a:pt x="300990" y="74295"/>
                </a:cubicBezTo>
                <a:cubicBezTo>
                  <a:pt x="298652" y="77022"/>
                  <a:pt x="296097" y="79577"/>
                  <a:pt x="293370" y="81915"/>
                </a:cubicBezTo>
                <a:cubicBezTo>
                  <a:pt x="291632" y="83405"/>
                  <a:pt x="289274" y="84106"/>
                  <a:pt x="287655" y="85725"/>
                </a:cubicBezTo>
                <a:cubicBezTo>
                  <a:pt x="284780" y="88600"/>
                  <a:pt x="282575" y="92075"/>
                  <a:pt x="280035" y="95250"/>
                </a:cubicBezTo>
                <a:cubicBezTo>
                  <a:pt x="279400" y="97155"/>
                  <a:pt x="277800" y="98984"/>
                  <a:pt x="278130" y="100965"/>
                </a:cubicBezTo>
                <a:cubicBezTo>
                  <a:pt x="279188" y="107313"/>
                  <a:pt x="285260" y="107802"/>
                  <a:pt x="289560" y="110490"/>
                </a:cubicBezTo>
                <a:cubicBezTo>
                  <a:pt x="292252" y="112173"/>
                  <a:pt x="294488" y="114522"/>
                  <a:pt x="297180" y="116205"/>
                </a:cubicBezTo>
                <a:cubicBezTo>
                  <a:pt x="313036" y="126115"/>
                  <a:pt x="297552" y="115438"/>
                  <a:pt x="310515" y="121920"/>
                </a:cubicBezTo>
                <a:cubicBezTo>
                  <a:pt x="312563" y="122944"/>
                  <a:pt x="314325" y="124460"/>
                  <a:pt x="316230" y="125730"/>
                </a:cubicBezTo>
                <a:cubicBezTo>
                  <a:pt x="316865" y="127635"/>
                  <a:pt x="317139" y="129702"/>
                  <a:pt x="318135" y="131445"/>
                </a:cubicBezTo>
                <a:cubicBezTo>
                  <a:pt x="324674" y="142888"/>
                  <a:pt x="323217" y="134838"/>
                  <a:pt x="327660" y="146685"/>
                </a:cubicBezTo>
                <a:cubicBezTo>
                  <a:pt x="327690" y="146764"/>
                  <a:pt x="330549" y="159099"/>
                  <a:pt x="331470" y="160020"/>
                </a:cubicBezTo>
                <a:cubicBezTo>
                  <a:pt x="337798" y="166348"/>
                  <a:pt x="351684" y="174889"/>
                  <a:pt x="360045" y="179070"/>
                </a:cubicBezTo>
                <a:cubicBezTo>
                  <a:pt x="362778" y="180436"/>
                  <a:pt x="370939" y="182270"/>
                  <a:pt x="373380" y="182880"/>
                </a:cubicBezTo>
                <a:cubicBezTo>
                  <a:pt x="374015" y="184785"/>
                  <a:pt x="374798" y="186647"/>
                  <a:pt x="375285" y="188595"/>
                </a:cubicBezTo>
                <a:cubicBezTo>
                  <a:pt x="377102" y="195864"/>
                  <a:pt x="375773" y="198608"/>
                  <a:pt x="381000" y="203835"/>
                </a:cubicBezTo>
                <a:cubicBezTo>
                  <a:pt x="382619" y="205454"/>
                  <a:pt x="384810" y="206375"/>
                  <a:pt x="386715" y="207645"/>
                </a:cubicBezTo>
                <a:cubicBezTo>
                  <a:pt x="386080" y="212090"/>
                  <a:pt x="385820" y="216605"/>
                  <a:pt x="384810" y="220980"/>
                </a:cubicBezTo>
                <a:cubicBezTo>
                  <a:pt x="383907" y="224893"/>
                  <a:pt x="381000" y="232410"/>
                  <a:pt x="381000" y="232410"/>
                </a:cubicBezTo>
                <a:cubicBezTo>
                  <a:pt x="381635" y="234315"/>
                  <a:pt x="381672" y="236540"/>
                  <a:pt x="382905" y="238125"/>
                </a:cubicBezTo>
                <a:cubicBezTo>
                  <a:pt x="386213" y="242378"/>
                  <a:pt x="389154" y="248075"/>
                  <a:pt x="394335" y="249555"/>
                </a:cubicBezTo>
                <a:lnTo>
                  <a:pt x="407670" y="253365"/>
                </a:lnTo>
                <a:cubicBezTo>
                  <a:pt x="409593" y="253942"/>
                  <a:pt x="411409" y="254911"/>
                  <a:pt x="413385" y="255270"/>
                </a:cubicBezTo>
                <a:cubicBezTo>
                  <a:pt x="418422" y="256186"/>
                  <a:pt x="423545" y="256540"/>
                  <a:pt x="428625" y="257175"/>
                </a:cubicBezTo>
                <a:cubicBezTo>
                  <a:pt x="424828" y="259706"/>
                  <a:pt x="416830" y="264499"/>
                  <a:pt x="415290" y="268605"/>
                </a:cubicBezTo>
                <a:cubicBezTo>
                  <a:pt x="412282" y="276627"/>
                  <a:pt x="420929" y="277606"/>
                  <a:pt x="424815" y="280035"/>
                </a:cubicBezTo>
                <a:cubicBezTo>
                  <a:pt x="427507" y="281718"/>
                  <a:pt x="429743" y="284067"/>
                  <a:pt x="432435" y="285750"/>
                </a:cubicBezTo>
                <a:cubicBezTo>
                  <a:pt x="434843" y="287255"/>
                  <a:pt x="437589" y="288151"/>
                  <a:pt x="440055" y="289560"/>
                </a:cubicBezTo>
                <a:cubicBezTo>
                  <a:pt x="442043" y="290696"/>
                  <a:pt x="443722" y="292346"/>
                  <a:pt x="445770" y="293370"/>
                </a:cubicBezTo>
                <a:cubicBezTo>
                  <a:pt x="450916" y="295943"/>
                  <a:pt x="457647" y="296009"/>
                  <a:pt x="462915" y="297180"/>
                </a:cubicBezTo>
                <a:cubicBezTo>
                  <a:pt x="468830" y="298495"/>
                  <a:pt x="469207" y="299470"/>
                  <a:pt x="474345" y="302895"/>
                </a:cubicBezTo>
                <a:cubicBezTo>
                  <a:pt x="475615" y="304800"/>
                  <a:pt x="477779" y="306352"/>
                  <a:pt x="478155" y="308610"/>
                </a:cubicBezTo>
                <a:cubicBezTo>
                  <a:pt x="479138" y="314509"/>
                  <a:pt x="474632" y="315411"/>
                  <a:pt x="470535" y="316230"/>
                </a:cubicBezTo>
                <a:cubicBezTo>
                  <a:pt x="462960" y="317745"/>
                  <a:pt x="455004" y="317597"/>
                  <a:pt x="447675" y="320040"/>
                </a:cubicBezTo>
                <a:lnTo>
                  <a:pt x="436245" y="323850"/>
                </a:lnTo>
                <a:cubicBezTo>
                  <a:pt x="434975" y="325755"/>
                  <a:pt x="432759" y="327298"/>
                  <a:pt x="432435" y="329565"/>
                </a:cubicBezTo>
                <a:cubicBezTo>
                  <a:pt x="432065" y="332157"/>
                  <a:pt x="433621" y="334668"/>
                  <a:pt x="434340" y="337185"/>
                </a:cubicBezTo>
                <a:cubicBezTo>
                  <a:pt x="434892" y="339116"/>
                  <a:pt x="434991" y="341332"/>
                  <a:pt x="436245" y="342900"/>
                </a:cubicBezTo>
                <a:cubicBezTo>
                  <a:pt x="439885" y="347450"/>
                  <a:pt x="443074" y="346314"/>
                  <a:pt x="447675" y="348615"/>
                </a:cubicBezTo>
                <a:cubicBezTo>
                  <a:pt x="462447" y="356001"/>
                  <a:pt x="444740" y="349542"/>
                  <a:pt x="459105" y="354330"/>
                </a:cubicBezTo>
                <a:cubicBezTo>
                  <a:pt x="463550" y="353695"/>
                  <a:pt x="468139" y="353715"/>
                  <a:pt x="472440" y="352425"/>
                </a:cubicBezTo>
                <a:cubicBezTo>
                  <a:pt x="476229" y="351288"/>
                  <a:pt x="481440" y="345330"/>
                  <a:pt x="483870" y="342900"/>
                </a:cubicBezTo>
                <a:cubicBezTo>
                  <a:pt x="485775" y="337185"/>
                  <a:pt x="487045" y="337185"/>
                  <a:pt x="483870" y="331470"/>
                </a:cubicBezTo>
                <a:cubicBezTo>
                  <a:pt x="481646" y="327467"/>
                  <a:pt x="476250" y="320040"/>
                  <a:pt x="476250" y="320040"/>
                </a:cubicBezTo>
                <a:cubicBezTo>
                  <a:pt x="474464" y="312894"/>
                  <a:pt x="472358" y="308775"/>
                  <a:pt x="476250" y="300990"/>
                </a:cubicBezTo>
                <a:cubicBezTo>
                  <a:pt x="477274" y="298942"/>
                  <a:pt x="480060" y="298450"/>
                  <a:pt x="481965" y="297180"/>
                </a:cubicBezTo>
                <a:cubicBezTo>
                  <a:pt x="509905" y="297815"/>
                  <a:pt x="537943" y="296664"/>
                  <a:pt x="565785" y="299085"/>
                </a:cubicBezTo>
                <a:cubicBezTo>
                  <a:pt x="568066" y="299283"/>
                  <a:pt x="568105" y="303062"/>
                  <a:pt x="569595" y="304800"/>
                </a:cubicBezTo>
                <a:cubicBezTo>
                  <a:pt x="571933" y="307527"/>
                  <a:pt x="574675" y="309880"/>
                  <a:pt x="577215" y="312420"/>
                </a:cubicBezTo>
                <a:cubicBezTo>
                  <a:pt x="578538" y="316390"/>
                  <a:pt x="580314" y="322616"/>
                  <a:pt x="582930" y="325755"/>
                </a:cubicBezTo>
                <a:cubicBezTo>
                  <a:pt x="584396" y="327514"/>
                  <a:pt x="586886" y="328099"/>
                  <a:pt x="588645" y="329565"/>
                </a:cubicBezTo>
                <a:cubicBezTo>
                  <a:pt x="597635" y="337056"/>
                  <a:pt x="591148" y="335051"/>
                  <a:pt x="603885" y="340995"/>
                </a:cubicBezTo>
                <a:cubicBezTo>
                  <a:pt x="632119" y="354171"/>
                  <a:pt x="614881" y="343246"/>
                  <a:pt x="628650" y="352425"/>
                </a:cubicBezTo>
                <a:cubicBezTo>
                  <a:pt x="636571" y="364307"/>
                  <a:pt x="630555" y="352024"/>
                  <a:pt x="630555" y="363855"/>
                </a:cubicBezTo>
                <a:cubicBezTo>
                  <a:pt x="630555" y="369348"/>
                  <a:pt x="633787" y="371186"/>
                  <a:pt x="638175" y="373380"/>
                </a:cubicBezTo>
                <a:cubicBezTo>
                  <a:pt x="647691" y="378138"/>
                  <a:pt x="671574" y="377015"/>
                  <a:pt x="674370" y="377190"/>
                </a:cubicBezTo>
                <a:cubicBezTo>
                  <a:pt x="673735" y="381635"/>
                  <a:pt x="674646" y="386600"/>
                  <a:pt x="672465" y="390525"/>
                </a:cubicBezTo>
                <a:cubicBezTo>
                  <a:pt x="671086" y="393007"/>
                  <a:pt x="667650" y="393892"/>
                  <a:pt x="664845" y="394335"/>
                </a:cubicBezTo>
                <a:cubicBezTo>
                  <a:pt x="655416" y="395824"/>
                  <a:pt x="645795" y="395605"/>
                  <a:pt x="636270" y="396240"/>
                </a:cubicBezTo>
                <a:cubicBezTo>
                  <a:pt x="623709" y="400427"/>
                  <a:pt x="631002" y="398830"/>
                  <a:pt x="607695" y="396240"/>
                </a:cubicBezTo>
                <a:cubicBezTo>
                  <a:pt x="598144" y="395179"/>
                  <a:pt x="588645" y="393700"/>
                  <a:pt x="579120" y="392430"/>
                </a:cubicBezTo>
                <a:lnTo>
                  <a:pt x="554355" y="382905"/>
                </a:lnTo>
                <a:cubicBezTo>
                  <a:pt x="551168" y="381666"/>
                  <a:pt x="544830" y="379095"/>
                  <a:pt x="544830" y="379095"/>
                </a:cubicBezTo>
                <a:cubicBezTo>
                  <a:pt x="537210" y="379730"/>
                  <a:pt x="528809" y="377580"/>
                  <a:pt x="521970" y="381000"/>
                </a:cubicBezTo>
                <a:cubicBezTo>
                  <a:pt x="518378" y="382796"/>
                  <a:pt x="518160" y="392430"/>
                  <a:pt x="518160" y="392430"/>
                </a:cubicBezTo>
                <a:cubicBezTo>
                  <a:pt x="517451" y="397391"/>
                  <a:pt x="514253" y="407803"/>
                  <a:pt x="518160" y="413385"/>
                </a:cubicBezTo>
                <a:cubicBezTo>
                  <a:pt x="525922" y="424473"/>
                  <a:pt x="532871" y="426999"/>
                  <a:pt x="544830" y="432435"/>
                </a:cubicBezTo>
                <a:cubicBezTo>
                  <a:pt x="546658" y="433266"/>
                  <a:pt x="548552" y="434091"/>
                  <a:pt x="550545" y="434340"/>
                </a:cubicBezTo>
                <a:cubicBezTo>
                  <a:pt x="558760" y="435367"/>
                  <a:pt x="567055" y="435610"/>
                  <a:pt x="575310" y="436245"/>
                </a:cubicBezTo>
                <a:cubicBezTo>
                  <a:pt x="580645" y="438023"/>
                  <a:pt x="590963" y="441214"/>
                  <a:pt x="596265" y="443865"/>
                </a:cubicBezTo>
                <a:cubicBezTo>
                  <a:pt x="599577" y="445521"/>
                  <a:pt x="602650" y="447618"/>
                  <a:pt x="605790" y="449580"/>
                </a:cubicBezTo>
                <a:cubicBezTo>
                  <a:pt x="609035" y="451608"/>
                  <a:pt x="617220" y="456472"/>
                  <a:pt x="617220" y="461010"/>
                </a:cubicBezTo>
                <a:cubicBezTo>
                  <a:pt x="617220" y="463018"/>
                  <a:pt x="613410" y="459740"/>
                  <a:pt x="611505" y="459105"/>
                </a:cubicBezTo>
                <a:cubicBezTo>
                  <a:pt x="603885" y="459740"/>
                  <a:pt x="596143" y="459510"/>
                  <a:pt x="588645" y="461010"/>
                </a:cubicBezTo>
                <a:cubicBezTo>
                  <a:pt x="586400" y="461459"/>
                  <a:pt x="583780" y="462694"/>
                  <a:pt x="582930" y="464820"/>
                </a:cubicBezTo>
                <a:cubicBezTo>
                  <a:pt x="582184" y="466684"/>
                  <a:pt x="584200" y="468630"/>
                  <a:pt x="584835" y="470535"/>
                </a:cubicBezTo>
                <a:cubicBezTo>
                  <a:pt x="584200" y="484505"/>
                  <a:pt x="581264" y="498560"/>
                  <a:pt x="582930" y="512445"/>
                </a:cubicBezTo>
                <a:cubicBezTo>
                  <a:pt x="583308" y="515597"/>
                  <a:pt x="587619" y="516939"/>
                  <a:pt x="590550" y="518160"/>
                </a:cubicBezTo>
                <a:cubicBezTo>
                  <a:pt x="595384" y="520174"/>
                  <a:pt x="600738" y="520592"/>
                  <a:pt x="605790" y="521970"/>
                </a:cubicBezTo>
                <a:cubicBezTo>
                  <a:pt x="607727" y="522498"/>
                  <a:pt x="609582" y="523298"/>
                  <a:pt x="611505" y="523875"/>
                </a:cubicBezTo>
                <a:cubicBezTo>
                  <a:pt x="622828" y="527272"/>
                  <a:pt x="622920" y="527205"/>
                  <a:pt x="632460" y="529590"/>
                </a:cubicBezTo>
                <a:lnTo>
                  <a:pt x="676275" y="554355"/>
                </a:ln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8547942" y="5868511"/>
            <a:ext cx="448663" cy="197624"/>
          </a:xfrm>
          <a:custGeom>
            <a:avLst/>
            <a:gdLst>
              <a:gd name="connsiteX0" fmla="*/ 66675 w 253365"/>
              <a:gd name="connsiteY0" fmla="*/ 228605 h 232415"/>
              <a:gd name="connsiteX1" fmla="*/ 76200 w 253365"/>
              <a:gd name="connsiteY1" fmla="*/ 232415 h 232415"/>
              <a:gd name="connsiteX2" fmla="*/ 83820 w 253365"/>
              <a:gd name="connsiteY2" fmla="*/ 228605 h 232415"/>
              <a:gd name="connsiteX3" fmla="*/ 95250 w 253365"/>
              <a:gd name="connsiteY3" fmla="*/ 226700 h 232415"/>
              <a:gd name="connsiteX4" fmla="*/ 106680 w 253365"/>
              <a:gd name="connsiteY4" fmla="*/ 222890 h 232415"/>
              <a:gd name="connsiteX5" fmla="*/ 106680 w 253365"/>
              <a:gd name="connsiteY5" fmla="*/ 207650 h 232415"/>
              <a:gd name="connsiteX6" fmla="*/ 100965 w 253365"/>
              <a:gd name="connsiteY6" fmla="*/ 203840 h 232415"/>
              <a:gd name="connsiteX7" fmla="*/ 97155 w 253365"/>
              <a:gd name="connsiteY7" fmla="*/ 190505 h 232415"/>
              <a:gd name="connsiteX8" fmla="*/ 93345 w 253365"/>
              <a:gd name="connsiteY8" fmla="*/ 179075 h 232415"/>
              <a:gd name="connsiteX9" fmla="*/ 87630 w 253365"/>
              <a:gd name="connsiteY9" fmla="*/ 173360 h 232415"/>
              <a:gd name="connsiteX10" fmla="*/ 85725 w 253365"/>
              <a:gd name="connsiteY10" fmla="*/ 163835 h 232415"/>
              <a:gd name="connsiteX11" fmla="*/ 78105 w 253365"/>
              <a:gd name="connsiteY11" fmla="*/ 152405 h 232415"/>
              <a:gd name="connsiteX12" fmla="*/ 70485 w 253365"/>
              <a:gd name="connsiteY12" fmla="*/ 139070 h 232415"/>
              <a:gd name="connsiteX13" fmla="*/ 76200 w 253365"/>
              <a:gd name="connsiteY13" fmla="*/ 127640 h 232415"/>
              <a:gd name="connsiteX14" fmla="*/ 87630 w 253365"/>
              <a:gd name="connsiteY14" fmla="*/ 121925 h 232415"/>
              <a:gd name="connsiteX15" fmla="*/ 97155 w 253365"/>
              <a:gd name="connsiteY15" fmla="*/ 120020 h 232415"/>
              <a:gd name="connsiteX16" fmla="*/ 104775 w 253365"/>
              <a:gd name="connsiteY16" fmla="*/ 118115 h 232415"/>
              <a:gd name="connsiteX17" fmla="*/ 133350 w 253365"/>
              <a:gd name="connsiteY17" fmla="*/ 116210 h 232415"/>
              <a:gd name="connsiteX18" fmla="*/ 175260 w 253365"/>
              <a:gd name="connsiteY18" fmla="*/ 118115 h 232415"/>
              <a:gd name="connsiteX19" fmla="*/ 177165 w 253365"/>
              <a:gd name="connsiteY19" fmla="*/ 123830 h 232415"/>
              <a:gd name="connsiteX20" fmla="*/ 194310 w 253365"/>
              <a:gd name="connsiteY20" fmla="*/ 133355 h 232415"/>
              <a:gd name="connsiteX21" fmla="*/ 241935 w 253365"/>
              <a:gd name="connsiteY21" fmla="*/ 131450 h 232415"/>
              <a:gd name="connsiteX22" fmla="*/ 243840 w 253365"/>
              <a:gd name="connsiteY22" fmla="*/ 125735 h 232415"/>
              <a:gd name="connsiteX23" fmla="*/ 241935 w 253365"/>
              <a:gd name="connsiteY23" fmla="*/ 108590 h 232415"/>
              <a:gd name="connsiteX24" fmla="*/ 230505 w 253365"/>
              <a:gd name="connsiteY24" fmla="*/ 100970 h 232415"/>
              <a:gd name="connsiteX25" fmla="*/ 224790 w 253365"/>
              <a:gd name="connsiteY25" fmla="*/ 97160 h 232415"/>
              <a:gd name="connsiteX26" fmla="*/ 220980 w 253365"/>
              <a:gd name="connsiteY26" fmla="*/ 91445 h 232415"/>
              <a:gd name="connsiteX27" fmla="*/ 228600 w 253365"/>
              <a:gd name="connsiteY27" fmla="*/ 72395 h 232415"/>
              <a:gd name="connsiteX28" fmla="*/ 236220 w 253365"/>
              <a:gd name="connsiteY28" fmla="*/ 70490 h 232415"/>
              <a:gd name="connsiteX29" fmla="*/ 245745 w 253365"/>
              <a:gd name="connsiteY29" fmla="*/ 60965 h 232415"/>
              <a:gd name="connsiteX30" fmla="*/ 243840 w 253365"/>
              <a:gd name="connsiteY30" fmla="*/ 53345 h 232415"/>
              <a:gd name="connsiteX31" fmla="*/ 236220 w 253365"/>
              <a:gd name="connsiteY31" fmla="*/ 41915 h 232415"/>
              <a:gd name="connsiteX32" fmla="*/ 238125 w 253365"/>
              <a:gd name="connsiteY32" fmla="*/ 36200 h 232415"/>
              <a:gd name="connsiteX33" fmla="*/ 243840 w 253365"/>
              <a:gd name="connsiteY33" fmla="*/ 32390 h 232415"/>
              <a:gd name="connsiteX34" fmla="*/ 245745 w 253365"/>
              <a:gd name="connsiteY34" fmla="*/ 20960 h 232415"/>
              <a:gd name="connsiteX35" fmla="*/ 251460 w 253365"/>
              <a:gd name="connsiteY35" fmla="*/ 9530 h 232415"/>
              <a:gd name="connsiteX36" fmla="*/ 253365 w 253365"/>
              <a:gd name="connsiteY36" fmla="*/ 3815 h 232415"/>
              <a:gd name="connsiteX37" fmla="*/ 236220 w 253365"/>
              <a:gd name="connsiteY37" fmla="*/ 3815 h 232415"/>
              <a:gd name="connsiteX38" fmla="*/ 184785 w 253365"/>
              <a:gd name="connsiteY38" fmla="*/ 5720 h 232415"/>
              <a:gd name="connsiteX39" fmla="*/ 177165 w 253365"/>
              <a:gd name="connsiteY39" fmla="*/ 9530 h 232415"/>
              <a:gd name="connsiteX40" fmla="*/ 171450 w 253365"/>
              <a:gd name="connsiteY40" fmla="*/ 11435 h 232415"/>
              <a:gd name="connsiteX41" fmla="*/ 169545 w 253365"/>
              <a:gd name="connsiteY41" fmla="*/ 17150 h 232415"/>
              <a:gd name="connsiteX42" fmla="*/ 167640 w 253365"/>
              <a:gd name="connsiteY42" fmla="*/ 45725 h 232415"/>
              <a:gd name="connsiteX43" fmla="*/ 163830 w 253365"/>
              <a:gd name="connsiteY43" fmla="*/ 51440 h 232415"/>
              <a:gd name="connsiteX44" fmla="*/ 161925 w 253365"/>
              <a:gd name="connsiteY44" fmla="*/ 59060 h 232415"/>
              <a:gd name="connsiteX45" fmla="*/ 158115 w 253365"/>
              <a:gd name="connsiteY45" fmla="*/ 64775 h 232415"/>
              <a:gd name="connsiteX46" fmla="*/ 137160 w 253365"/>
              <a:gd name="connsiteY46" fmla="*/ 78110 h 232415"/>
              <a:gd name="connsiteX47" fmla="*/ 125730 w 253365"/>
              <a:gd name="connsiteY47" fmla="*/ 80015 h 232415"/>
              <a:gd name="connsiteX48" fmla="*/ 76200 w 253365"/>
              <a:gd name="connsiteY48" fmla="*/ 78110 h 232415"/>
              <a:gd name="connsiteX49" fmla="*/ 64770 w 253365"/>
              <a:gd name="connsiteY49" fmla="*/ 60965 h 232415"/>
              <a:gd name="connsiteX50" fmla="*/ 60960 w 253365"/>
              <a:gd name="connsiteY50" fmla="*/ 55250 h 232415"/>
              <a:gd name="connsiteX51" fmla="*/ 57150 w 253365"/>
              <a:gd name="connsiteY51" fmla="*/ 49535 h 232415"/>
              <a:gd name="connsiteX52" fmla="*/ 55245 w 253365"/>
              <a:gd name="connsiteY52" fmla="*/ 43820 h 232415"/>
              <a:gd name="connsiteX53" fmla="*/ 34290 w 253365"/>
              <a:gd name="connsiteY53" fmla="*/ 34295 h 232415"/>
              <a:gd name="connsiteX54" fmla="*/ 5715 w 253365"/>
              <a:gd name="connsiteY54" fmla="*/ 47630 h 232415"/>
              <a:gd name="connsiteX55" fmla="*/ 0 w 253365"/>
              <a:gd name="connsiteY55" fmla="*/ 53345 h 232415"/>
              <a:gd name="connsiteX56" fmla="*/ 1905 w 253365"/>
              <a:gd name="connsiteY56" fmla="*/ 59060 h 232415"/>
              <a:gd name="connsiteX57" fmla="*/ 7620 w 253365"/>
              <a:gd name="connsiteY57" fmla="*/ 66680 h 232415"/>
              <a:gd name="connsiteX58" fmla="*/ 17145 w 253365"/>
              <a:gd name="connsiteY58" fmla="*/ 78110 h 232415"/>
              <a:gd name="connsiteX59" fmla="*/ 19050 w 253365"/>
              <a:gd name="connsiteY59" fmla="*/ 83825 h 232415"/>
              <a:gd name="connsiteX60" fmla="*/ 24765 w 253365"/>
              <a:gd name="connsiteY60" fmla="*/ 97160 h 232415"/>
              <a:gd name="connsiteX61" fmla="*/ 26670 w 253365"/>
              <a:gd name="connsiteY61" fmla="*/ 106685 h 232415"/>
              <a:gd name="connsiteX62" fmla="*/ 26670 w 253365"/>
              <a:gd name="connsiteY62" fmla="*/ 160025 h 232415"/>
              <a:gd name="connsiteX63" fmla="*/ 32385 w 253365"/>
              <a:gd name="connsiteY63" fmla="*/ 165740 h 232415"/>
              <a:gd name="connsiteX64" fmla="*/ 40005 w 253365"/>
              <a:gd name="connsiteY64" fmla="*/ 179075 h 232415"/>
              <a:gd name="connsiteX65" fmla="*/ 45720 w 253365"/>
              <a:gd name="connsiteY65" fmla="*/ 192410 h 232415"/>
              <a:gd name="connsiteX66" fmla="*/ 49530 w 253365"/>
              <a:gd name="connsiteY66" fmla="*/ 211460 h 232415"/>
              <a:gd name="connsiteX67" fmla="*/ 66675 w 253365"/>
              <a:gd name="connsiteY67" fmla="*/ 228605 h 23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53365" h="232415">
                <a:moveTo>
                  <a:pt x="66675" y="228605"/>
                </a:moveTo>
                <a:cubicBezTo>
                  <a:pt x="71120" y="232098"/>
                  <a:pt x="72780" y="232415"/>
                  <a:pt x="76200" y="232415"/>
                </a:cubicBezTo>
                <a:cubicBezTo>
                  <a:pt x="79040" y="232415"/>
                  <a:pt x="81100" y="229421"/>
                  <a:pt x="83820" y="228605"/>
                </a:cubicBezTo>
                <a:cubicBezTo>
                  <a:pt x="87520" y="227495"/>
                  <a:pt x="91503" y="227637"/>
                  <a:pt x="95250" y="226700"/>
                </a:cubicBezTo>
                <a:cubicBezTo>
                  <a:pt x="99146" y="225726"/>
                  <a:pt x="106680" y="222890"/>
                  <a:pt x="106680" y="222890"/>
                </a:cubicBezTo>
                <a:cubicBezTo>
                  <a:pt x="108633" y="217030"/>
                  <a:pt x="110552" y="214425"/>
                  <a:pt x="106680" y="207650"/>
                </a:cubicBezTo>
                <a:cubicBezTo>
                  <a:pt x="105544" y="205662"/>
                  <a:pt x="102870" y="205110"/>
                  <a:pt x="100965" y="203840"/>
                </a:cubicBezTo>
                <a:cubicBezTo>
                  <a:pt x="94563" y="184634"/>
                  <a:pt x="104331" y="214425"/>
                  <a:pt x="97155" y="190505"/>
                </a:cubicBezTo>
                <a:cubicBezTo>
                  <a:pt x="96001" y="186658"/>
                  <a:pt x="96185" y="181915"/>
                  <a:pt x="93345" y="179075"/>
                </a:cubicBezTo>
                <a:lnTo>
                  <a:pt x="87630" y="173360"/>
                </a:lnTo>
                <a:cubicBezTo>
                  <a:pt x="86995" y="170185"/>
                  <a:pt x="87065" y="166783"/>
                  <a:pt x="85725" y="163835"/>
                </a:cubicBezTo>
                <a:cubicBezTo>
                  <a:pt x="83830" y="159666"/>
                  <a:pt x="80153" y="156501"/>
                  <a:pt x="78105" y="152405"/>
                </a:cubicBezTo>
                <a:cubicBezTo>
                  <a:pt x="73271" y="142737"/>
                  <a:pt x="75870" y="147148"/>
                  <a:pt x="70485" y="139070"/>
                </a:cubicBezTo>
                <a:cubicBezTo>
                  <a:pt x="72034" y="134422"/>
                  <a:pt x="72507" y="131333"/>
                  <a:pt x="76200" y="127640"/>
                </a:cubicBezTo>
                <a:cubicBezTo>
                  <a:pt x="79304" y="124536"/>
                  <a:pt x="83498" y="122958"/>
                  <a:pt x="87630" y="121925"/>
                </a:cubicBezTo>
                <a:cubicBezTo>
                  <a:pt x="90771" y="121140"/>
                  <a:pt x="93994" y="120722"/>
                  <a:pt x="97155" y="120020"/>
                </a:cubicBezTo>
                <a:cubicBezTo>
                  <a:pt x="99711" y="119452"/>
                  <a:pt x="102171" y="118389"/>
                  <a:pt x="104775" y="118115"/>
                </a:cubicBezTo>
                <a:cubicBezTo>
                  <a:pt x="114269" y="117116"/>
                  <a:pt x="123825" y="116845"/>
                  <a:pt x="133350" y="116210"/>
                </a:cubicBezTo>
                <a:cubicBezTo>
                  <a:pt x="147320" y="116845"/>
                  <a:pt x="161482" y="115719"/>
                  <a:pt x="175260" y="118115"/>
                </a:cubicBezTo>
                <a:cubicBezTo>
                  <a:pt x="177238" y="118459"/>
                  <a:pt x="175745" y="122410"/>
                  <a:pt x="177165" y="123830"/>
                </a:cubicBezTo>
                <a:cubicBezTo>
                  <a:pt x="183715" y="130380"/>
                  <a:pt x="187123" y="130959"/>
                  <a:pt x="194310" y="133355"/>
                </a:cubicBezTo>
                <a:cubicBezTo>
                  <a:pt x="210185" y="132720"/>
                  <a:pt x="226232" y="133866"/>
                  <a:pt x="241935" y="131450"/>
                </a:cubicBezTo>
                <a:cubicBezTo>
                  <a:pt x="243920" y="131145"/>
                  <a:pt x="243840" y="127743"/>
                  <a:pt x="243840" y="125735"/>
                </a:cubicBezTo>
                <a:cubicBezTo>
                  <a:pt x="243840" y="119985"/>
                  <a:pt x="243753" y="114045"/>
                  <a:pt x="241935" y="108590"/>
                </a:cubicBezTo>
                <a:cubicBezTo>
                  <a:pt x="239768" y="102090"/>
                  <a:pt x="235073" y="103254"/>
                  <a:pt x="230505" y="100970"/>
                </a:cubicBezTo>
                <a:cubicBezTo>
                  <a:pt x="228457" y="99946"/>
                  <a:pt x="226695" y="98430"/>
                  <a:pt x="224790" y="97160"/>
                </a:cubicBezTo>
                <a:cubicBezTo>
                  <a:pt x="223520" y="95255"/>
                  <a:pt x="221208" y="93723"/>
                  <a:pt x="220980" y="91445"/>
                </a:cubicBezTo>
                <a:cubicBezTo>
                  <a:pt x="220191" y="83550"/>
                  <a:pt x="221555" y="76421"/>
                  <a:pt x="228600" y="72395"/>
                </a:cubicBezTo>
                <a:cubicBezTo>
                  <a:pt x="230873" y="71096"/>
                  <a:pt x="233680" y="71125"/>
                  <a:pt x="236220" y="70490"/>
                </a:cubicBezTo>
                <a:cubicBezTo>
                  <a:pt x="239428" y="68351"/>
                  <a:pt x="245077" y="65644"/>
                  <a:pt x="245745" y="60965"/>
                </a:cubicBezTo>
                <a:cubicBezTo>
                  <a:pt x="246115" y="58373"/>
                  <a:pt x="245011" y="55687"/>
                  <a:pt x="243840" y="53345"/>
                </a:cubicBezTo>
                <a:cubicBezTo>
                  <a:pt x="241792" y="49249"/>
                  <a:pt x="236220" y="41915"/>
                  <a:pt x="236220" y="41915"/>
                </a:cubicBezTo>
                <a:cubicBezTo>
                  <a:pt x="236855" y="40010"/>
                  <a:pt x="236871" y="37768"/>
                  <a:pt x="238125" y="36200"/>
                </a:cubicBezTo>
                <a:cubicBezTo>
                  <a:pt x="239555" y="34412"/>
                  <a:pt x="242816" y="34438"/>
                  <a:pt x="243840" y="32390"/>
                </a:cubicBezTo>
                <a:cubicBezTo>
                  <a:pt x="245567" y="28935"/>
                  <a:pt x="244907" y="24731"/>
                  <a:pt x="245745" y="20960"/>
                </a:cubicBezTo>
                <a:cubicBezTo>
                  <a:pt x="247660" y="12341"/>
                  <a:pt x="247350" y="17750"/>
                  <a:pt x="251460" y="9530"/>
                </a:cubicBezTo>
                <a:cubicBezTo>
                  <a:pt x="252358" y="7734"/>
                  <a:pt x="252730" y="5720"/>
                  <a:pt x="253365" y="3815"/>
                </a:cubicBezTo>
                <a:cubicBezTo>
                  <a:pt x="241043" y="-4399"/>
                  <a:pt x="255549" y="3099"/>
                  <a:pt x="236220" y="3815"/>
                </a:cubicBezTo>
                <a:lnTo>
                  <a:pt x="184785" y="5720"/>
                </a:lnTo>
                <a:cubicBezTo>
                  <a:pt x="182245" y="6990"/>
                  <a:pt x="179775" y="8411"/>
                  <a:pt x="177165" y="9530"/>
                </a:cubicBezTo>
                <a:cubicBezTo>
                  <a:pt x="175319" y="10321"/>
                  <a:pt x="172870" y="10015"/>
                  <a:pt x="171450" y="11435"/>
                </a:cubicBezTo>
                <a:cubicBezTo>
                  <a:pt x="170030" y="12855"/>
                  <a:pt x="170180" y="15245"/>
                  <a:pt x="169545" y="17150"/>
                </a:cubicBezTo>
                <a:cubicBezTo>
                  <a:pt x="168910" y="26675"/>
                  <a:pt x="169209" y="36309"/>
                  <a:pt x="167640" y="45725"/>
                </a:cubicBezTo>
                <a:cubicBezTo>
                  <a:pt x="167264" y="47983"/>
                  <a:pt x="164732" y="49336"/>
                  <a:pt x="163830" y="51440"/>
                </a:cubicBezTo>
                <a:cubicBezTo>
                  <a:pt x="162799" y="53846"/>
                  <a:pt x="162956" y="56654"/>
                  <a:pt x="161925" y="59060"/>
                </a:cubicBezTo>
                <a:cubicBezTo>
                  <a:pt x="161023" y="61164"/>
                  <a:pt x="159581" y="63016"/>
                  <a:pt x="158115" y="64775"/>
                </a:cubicBezTo>
                <a:cubicBezTo>
                  <a:pt x="152594" y="71401"/>
                  <a:pt x="145508" y="75833"/>
                  <a:pt x="137160" y="78110"/>
                </a:cubicBezTo>
                <a:cubicBezTo>
                  <a:pt x="133434" y="79126"/>
                  <a:pt x="129540" y="79380"/>
                  <a:pt x="125730" y="80015"/>
                </a:cubicBezTo>
                <a:cubicBezTo>
                  <a:pt x="109220" y="79380"/>
                  <a:pt x="92290" y="81864"/>
                  <a:pt x="76200" y="78110"/>
                </a:cubicBezTo>
                <a:lnTo>
                  <a:pt x="64770" y="60965"/>
                </a:lnTo>
                <a:lnTo>
                  <a:pt x="60960" y="55250"/>
                </a:lnTo>
                <a:cubicBezTo>
                  <a:pt x="59690" y="53345"/>
                  <a:pt x="57874" y="51707"/>
                  <a:pt x="57150" y="49535"/>
                </a:cubicBezTo>
                <a:cubicBezTo>
                  <a:pt x="56515" y="47630"/>
                  <a:pt x="56665" y="45240"/>
                  <a:pt x="55245" y="43820"/>
                </a:cubicBezTo>
                <a:cubicBezTo>
                  <a:pt x="47006" y="35581"/>
                  <a:pt x="44144" y="36266"/>
                  <a:pt x="34290" y="34295"/>
                </a:cubicBezTo>
                <a:cubicBezTo>
                  <a:pt x="23985" y="38417"/>
                  <a:pt x="14509" y="41034"/>
                  <a:pt x="5715" y="47630"/>
                </a:cubicBezTo>
                <a:cubicBezTo>
                  <a:pt x="3560" y="49246"/>
                  <a:pt x="1905" y="51440"/>
                  <a:pt x="0" y="53345"/>
                </a:cubicBezTo>
                <a:cubicBezTo>
                  <a:pt x="635" y="55250"/>
                  <a:pt x="909" y="57317"/>
                  <a:pt x="1905" y="59060"/>
                </a:cubicBezTo>
                <a:cubicBezTo>
                  <a:pt x="3480" y="61817"/>
                  <a:pt x="5775" y="64096"/>
                  <a:pt x="7620" y="66680"/>
                </a:cubicBezTo>
                <a:cubicBezTo>
                  <a:pt x="14251" y="75963"/>
                  <a:pt x="8251" y="69216"/>
                  <a:pt x="17145" y="78110"/>
                </a:cubicBezTo>
                <a:cubicBezTo>
                  <a:pt x="17780" y="80015"/>
                  <a:pt x="18304" y="81961"/>
                  <a:pt x="19050" y="83825"/>
                </a:cubicBezTo>
                <a:cubicBezTo>
                  <a:pt x="20846" y="88315"/>
                  <a:pt x="23236" y="92572"/>
                  <a:pt x="24765" y="97160"/>
                </a:cubicBezTo>
                <a:cubicBezTo>
                  <a:pt x="25789" y="100232"/>
                  <a:pt x="26035" y="103510"/>
                  <a:pt x="26670" y="106685"/>
                </a:cubicBezTo>
                <a:cubicBezTo>
                  <a:pt x="25818" y="120324"/>
                  <a:pt x="22771" y="145403"/>
                  <a:pt x="26670" y="160025"/>
                </a:cubicBezTo>
                <a:cubicBezTo>
                  <a:pt x="27364" y="162628"/>
                  <a:pt x="30480" y="163835"/>
                  <a:pt x="32385" y="165740"/>
                </a:cubicBezTo>
                <a:cubicBezTo>
                  <a:pt x="36075" y="180499"/>
                  <a:pt x="31275" y="166852"/>
                  <a:pt x="40005" y="179075"/>
                </a:cubicBezTo>
                <a:cubicBezTo>
                  <a:pt x="42948" y="183195"/>
                  <a:pt x="44165" y="187746"/>
                  <a:pt x="45720" y="192410"/>
                </a:cubicBezTo>
                <a:cubicBezTo>
                  <a:pt x="46050" y="194722"/>
                  <a:pt x="47036" y="207304"/>
                  <a:pt x="49530" y="211460"/>
                </a:cubicBezTo>
                <a:cubicBezTo>
                  <a:pt x="50454" y="213000"/>
                  <a:pt x="62230" y="225112"/>
                  <a:pt x="66675" y="228605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8226291" y="5685312"/>
            <a:ext cx="821800" cy="1022740"/>
          </a:xfrm>
          <a:custGeom>
            <a:avLst/>
            <a:gdLst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80060 w 1099490"/>
              <a:gd name="connsiteY572" fmla="*/ 516255 h 1350645"/>
              <a:gd name="connsiteX573" fmla="*/ 485775 w 1099490"/>
              <a:gd name="connsiteY573" fmla="*/ 521970 h 1350645"/>
              <a:gd name="connsiteX574" fmla="*/ 489585 w 1099490"/>
              <a:gd name="connsiteY574" fmla="*/ 527685 h 1350645"/>
              <a:gd name="connsiteX575" fmla="*/ 502920 w 1099490"/>
              <a:gd name="connsiteY575" fmla="*/ 541020 h 1350645"/>
              <a:gd name="connsiteX576" fmla="*/ 510540 w 1099490"/>
              <a:gd name="connsiteY576" fmla="*/ 55054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80060 w 1099490"/>
              <a:gd name="connsiteY572" fmla="*/ 516255 h 1350645"/>
              <a:gd name="connsiteX573" fmla="*/ 485775 w 1099490"/>
              <a:gd name="connsiteY573" fmla="*/ 521970 h 1350645"/>
              <a:gd name="connsiteX574" fmla="*/ 489585 w 1099490"/>
              <a:gd name="connsiteY574" fmla="*/ 527685 h 1350645"/>
              <a:gd name="connsiteX575" fmla="*/ 502920 w 1099490"/>
              <a:gd name="connsiteY575" fmla="*/ 54102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80060 w 1099490"/>
              <a:gd name="connsiteY572" fmla="*/ 516255 h 1350645"/>
              <a:gd name="connsiteX573" fmla="*/ 485775 w 1099490"/>
              <a:gd name="connsiteY573" fmla="*/ 521970 h 1350645"/>
              <a:gd name="connsiteX574" fmla="*/ 489585 w 1099490"/>
              <a:gd name="connsiteY574" fmla="*/ 527685 h 1350645"/>
              <a:gd name="connsiteX575" fmla="*/ 516255 w 1099490"/>
              <a:gd name="connsiteY575" fmla="*/ 53340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80060 w 1099490"/>
              <a:gd name="connsiteY572" fmla="*/ 516255 h 1350645"/>
              <a:gd name="connsiteX573" fmla="*/ 485775 w 1099490"/>
              <a:gd name="connsiteY573" fmla="*/ 521970 h 1350645"/>
              <a:gd name="connsiteX574" fmla="*/ 514350 w 1099490"/>
              <a:gd name="connsiteY574" fmla="*/ 518160 h 1350645"/>
              <a:gd name="connsiteX575" fmla="*/ 516255 w 1099490"/>
              <a:gd name="connsiteY575" fmla="*/ 53340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80060 w 1099490"/>
              <a:gd name="connsiteY572" fmla="*/ 516255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16255 w 1099490"/>
              <a:gd name="connsiteY575" fmla="*/ 53340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78155 w 1099490"/>
              <a:gd name="connsiteY571" fmla="*/ 50863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16255 w 1099490"/>
              <a:gd name="connsiteY575" fmla="*/ 53340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16255 w 1099490"/>
              <a:gd name="connsiteY575" fmla="*/ 533400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52450 w 1099490"/>
              <a:gd name="connsiteY579" fmla="*/ 56197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46735 w 1099490"/>
              <a:gd name="connsiteY578" fmla="*/ 558165 h 1350645"/>
              <a:gd name="connsiteX579" fmla="*/ 579120 w 1099490"/>
              <a:gd name="connsiteY579" fmla="*/ 55816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37210 w 1099490"/>
              <a:gd name="connsiteY577" fmla="*/ 55435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65785 w 1099490"/>
              <a:gd name="connsiteY580" fmla="*/ 563880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7695 w 1099490"/>
              <a:gd name="connsiteY581" fmla="*/ 565785 h 1350645"/>
              <a:gd name="connsiteX582" fmla="*/ 619125 w 1099490"/>
              <a:gd name="connsiteY582" fmla="*/ 571500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7695 w 1099490"/>
              <a:gd name="connsiteY581" fmla="*/ 56578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38150 w 1099490"/>
              <a:gd name="connsiteY451" fmla="*/ 245745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43865 w 1099490"/>
              <a:gd name="connsiteY452" fmla="*/ 255270 h 1350645"/>
              <a:gd name="connsiteX453" fmla="*/ 453390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43865 w 1099490"/>
              <a:gd name="connsiteY452" fmla="*/ 255270 h 1350645"/>
              <a:gd name="connsiteX453" fmla="*/ 466725 w 1099490"/>
              <a:gd name="connsiteY453" fmla="*/ 266700 h 1350645"/>
              <a:gd name="connsiteX454" fmla="*/ 459105 w 1099490"/>
              <a:gd name="connsiteY454" fmla="*/ 281940 h 1350645"/>
              <a:gd name="connsiteX455" fmla="*/ 46291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43865 w 1099490"/>
              <a:gd name="connsiteY452" fmla="*/ 255270 h 1350645"/>
              <a:gd name="connsiteX453" fmla="*/ 466725 w 1099490"/>
              <a:gd name="connsiteY453" fmla="*/ 266700 h 1350645"/>
              <a:gd name="connsiteX454" fmla="*/ 459105 w 1099490"/>
              <a:gd name="connsiteY454" fmla="*/ 281940 h 1350645"/>
              <a:gd name="connsiteX455" fmla="*/ 47434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43865 w 1099490"/>
              <a:gd name="connsiteY452" fmla="*/ 255270 h 1350645"/>
              <a:gd name="connsiteX453" fmla="*/ 466725 w 1099490"/>
              <a:gd name="connsiteY453" fmla="*/ 266700 h 1350645"/>
              <a:gd name="connsiteX454" fmla="*/ 466725 w 1099490"/>
              <a:gd name="connsiteY454" fmla="*/ 281940 h 1350645"/>
              <a:gd name="connsiteX455" fmla="*/ 47434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43865 w 1099490"/>
              <a:gd name="connsiteY452" fmla="*/ 25527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6863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74345 w 1099490"/>
              <a:gd name="connsiteY457" fmla="*/ 339090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0060 w 1099490"/>
              <a:gd name="connsiteY457" fmla="*/ 340995 h 1350645"/>
              <a:gd name="connsiteX458" fmla="*/ 480060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0060 w 1099490"/>
              <a:gd name="connsiteY457" fmla="*/ 34099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16255 w 1099490"/>
              <a:gd name="connsiteY467" fmla="*/ 453390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21970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2862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14350 w 1099490"/>
              <a:gd name="connsiteY465" fmla="*/ 426720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49720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493395 w 1099490"/>
              <a:gd name="connsiteY461" fmla="*/ 392430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87680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89585 w 1099490"/>
              <a:gd name="connsiteY458" fmla="*/ 352425 h 1350645"/>
              <a:gd name="connsiteX459" fmla="*/ 483870 w 1099490"/>
              <a:gd name="connsiteY459" fmla="*/ 369570 h 1350645"/>
              <a:gd name="connsiteX460" fmla="*/ 497205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99110 w 1099490"/>
              <a:gd name="connsiteY458" fmla="*/ 352425 h 1350645"/>
              <a:gd name="connsiteX459" fmla="*/ 483870 w 1099490"/>
              <a:gd name="connsiteY459" fmla="*/ 369570 h 1350645"/>
              <a:gd name="connsiteX460" fmla="*/ 497205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99110 w 1099490"/>
              <a:gd name="connsiteY458" fmla="*/ 352425 h 1350645"/>
              <a:gd name="connsiteX459" fmla="*/ 483870 w 1099490"/>
              <a:gd name="connsiteY459" fmla="*/ 369570 h 1350645"/>
              <a:gd name="connsiteX460" fmla="*/ 502920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99110 w 1099490"/>
              <a:gd name="connsiteY458" fmla="*/ 352425 h 1350645"/>
              <a:gd name="connsiteX459" fmla="*/ 493395 w 1099490"/>
              <a:gd name="connsiteY459" fmla="*/ 367665 h 1350645"/>
              <a:gd name="connsiteX460" fmla="*/ 502920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23875 w 1099490"/>
              <a:gd name="connsiteY465" fmla="*/ 42481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  <a:gd name="connsiteX0" fmla="*/ 902970 w 1099490"/>
              <a:gd name="connsiteY0" fmla="*/ 1331595 h 1350645"/>
              <a:gd name="connsiteX1" fmla="*/ 899160 w 1099490"/>
              <a:gd name="connsiteY1" fmla="*/ 1322070 h 1350645"/>
              <a:gd name="connsiteX2" fmla="*/ 897255 w 1099490"/>
              <a:gd name="connsiteY2" fmla="*/ 1316355 h 1350645"/>
              <a:gd name="connsiteX3" fmla="*/ 893445 w 1099490"/>
              <a:gd name="connsiteY3" fmla="*/ 1310640 h 1350645"/>
              <a:gd name="connsiteX4" fmla="*/ 889635 w 1099490"/>
              <a:gd name="connsiteY4" fmla="*/ 1299210 h 1350645"/>
              <a:gd name="connsiteX5" fmla="*/ 887730 w 1099490"/>
              <a:gd name="connsiteY5" fmla="*/ 1293495 h 1350645"/>
              <a:gd name="connsiteX6" fmla="*/ 885825 w 1099490"/>
              <a:gd name="connsiteY6" fmla="*/ 1287780 h 1350645"/>
              <a:gd name="connsiteX7" fmla="*/ 882015 w 1099490"/>
              <a:gd name="connsiteY7" fmla="*/ 1228725 h 1350645"/>
              <a:gd name="connsiteX8" fmla="*/ 878205 w 1099490"/>
              <a:gd name="connsiteY8" fmla="*/ 1190625 h 1350645"/>
              <a:gd name="connsiteX9" fmla="*/ 874395 w 1099490"/>
              <a:gd name="connsiteY9" fmla="*/ 1177290 h 1350645"/>
              <a:gd name="connsiteX10" fmla="*/ 870585 w 1099490"/>
              <a:gd name="connsiteY10" fmla="*/ 1154430 h 1350645"/>
              <a:gd name="connsiteX11" fmla="*/ 866775 w 1099490"/>
              <a:gd name="connsiteY11" fmla="*/ 1143000 h 1350645"/>
              <a:gd name="connsiteX12" fmla="*/ 864870 w 1099490"/>
              <a:gd name="connsiteY12" fmla="*/ 1137285 h 1350645"/>
              <a:gd name="connsiteX13" fmla="*/ 862965 w 1099490"/>
              <a:gd name="connsiteY13" fmla="*/ 1122045 h 1350645"/>
              <a:gd name="connsiteX14" fmla="*/ 861060 w 1099490"/>
              <a:gd name="connsiteY14" fmla="*/ 1114425 h 1350645"/>
              <a:gd name="connsiteX15" fmla="*/ 859155 w 1099490"/>
              <a:gd name="connsiteY15" fmla="*/ 899160 h 1350645"/>
              <a:gd name="connsiteX16" fmla="*/ 857250 w 1099490"/>
              <a:gd name="connsiteY16" fmla="*/ 882015 h 1350645"/>
              <a:gd name="connsiteX17" fmla="*/ 855345 w 1099490"/>
              <a:gd name="connsiteY17" fmla="*/ 876300 h 1350645"/>
              <a:gd name="connsiteX18" fmla="*/ 853440 w 1099490"/>
              <a:gd name="connsiteY18" fmla="*/ 868680 h 1350645"/>
              <a:gd name="connsiteX19" fmla="*/ 849630 w 1099490"/>
              <a:gd name="connsiteY19" fmla="*/ 862965 h 1350645"/>
              <a:gd name="connsiteX20" fmla="*/ 845820 w 1099490"/>
              <a:gd name="connsiteY20" fmla="*/ 851535 h 1350645"/>
              <a:gd name="connsiteX21" fmla="*/ 840105 w 1099490"/>
              <a:gd name="connsiteY21" fmla="*/ 840105 h 1350645"/>
              <a:gd name="connsiteX22" fmla="*/ 843915 w 1099490"/>
              <a:gd name="connsiteY22" fmla="*/ 803910 h 1350645"/>
              <a:gd name="connsiteX23" fmla="*/ 847725 w 1099490"/>
              <a:gd name="connsiteY23" fmla="*/ 798195 h 1350645"/>
              <a:gd name="connsiteX24" fmla="*/ 853440 w 1099490"/>
              <a:gd name="connsiteY24" fmla="*/ 786765 h 1350645"/>
              <a:gd name="connsiteX25" fmla="*/ 859155 w 1099490"/>
              <a:gd name="connsiteY25" fmla="*/ 784860 h 1350645"/>
              <a:gd name="connsiteX26" fmla="*/ 868680 w 1099490"/>
              <a:gd name="connsiteY26" fmla="*/ 775335 h 1350645"/>
              <a:gd name="connsiteX27" fmla="*/ 874395 w 1099490"/>
              <a:gd name="connsiteY27" fmla="*/ 773430 h 1350645"/>
              <a:gd name="connsiteX28" fmla="*/ 885825 w 1099490"/>
              <a:gd name="connsiteY28" fmla="*/ 765810 h 1350645"/>
              <a:gd name="connsiteX29" fmla="*/ 891540 w 1099490"/>
              <a:gd name="connsiteY29" fmla="*/ 763905 h 1350645"/>
              <a:gd name="connsiteX30" fmla="*/ 897255 w 1099490"/>
              <a:gd name="connsiteY30" fmla="*/ 760095 h 1350645"/>
              <a:gd name="connsiteX31" fmla="*/ 902970 w 1099490"/>
              <a:gd name="connsiteY31" fmla="*/ 758190 h 1350645"/>
              <a:gd name="connsiteX32" fmla="*/ 910590 w 1099490"/>
              <a:gd name="connsiteY32" fmla="*/ 754380 h 1350645"/>
              <a:gd name="connsiteX33" fmla="*/ 916305 w 1099490"/>
              <a:gd name="connsiteY33" fmla="*/ 750570 h 1350645"/>
              <a:gd name="connsiteX34" fmla="*/ 929640 w 1099490"/>
              <a:gd name="connsiteY34" fmla="*/ 746760 h 1350645"/>
              <a:gd name="connsiteX35" fmla="*/ 946785 w 1099490"/>
              <a:gd name="connsiteY35" fmla="*/ 741045 h 1350645"/>
              <a:gd name="connsiteX36" fmla="*/ 958215 w 1099490"/>
              <a:gd name="connsiteY36" fmla="*/ 737235 h 1350645"/>
              <a:gd name="connsiteX37" fmla="*/ 963930 w 1099490"/>
              <a:gd name="connsiteY37" fmla="*/ 735330 h 1350645"/>
              <a:gd name="connsiteX38" fmla="*/ 979170 w 1099490"/>
              <a:gd name="connsiteY38" fmla="*/ 731520 h 1350645"/>
              <a:gd name="connsiteX39" fmla="*/ 986790 w 1099490"/>
              <a:gd name="connsiteY39" fmla="*/ 729615 h 1350645"/>
              <a:gd name="connsiteX40" fmla="*/ 1011555 w 1099490"/>
              <a:gd name="connsiteY40" fmla="*/ 723900 h 1350645"/>
              <a:gd name="connsiteX41" fmla="*/ 1022985 w 1099490"/>
              <a:gd name="connsiteY41" fmla="*/ 720090 h 1350645"/>
              <a:gd name="connsiteX42" fmla="*/ 1053465 w 1099490"/>
              <a:gd name="connsiteY42" fmla="*/ 716280 h 1350645"/>
              <a:gd name="connsiteX43" fmla="*/ 1068705 w 1099490"/>
              <a:gd name="connsiteY43" fmla="*/ 712470 h 1350645"/>
              <a:gd name="connsiteX44" fmla="*/ 1062990 w 1099490"/>
              <a:gd name="connsiteY44" fmla="*/ 716280 h 1350645"/>
              <a:gd name="connsiteX45" fmla="*/ 1028700 w 1099490"/>
              <a:gd name="connsiteY45" fmla="*/ 721995 h 1350645"/>
              <a:gd name="connsiteX46" fmla="*/ 971550 w 1099490"/>
              <a:gd name="connsiteY46" fmla="*/ 723900 h 1350645"/>
              <a:gd name="connsiteX47" fmla="*/ 937260 w 1099490"/>
              <a:gd name="connsiteY47" fmla="*/ 729615 h 1350645"/>
              <a:gd name="connsiteX48" fmla="*/ 922020 w 1099490"/>
              <a:gd name="connsiteY48" fmla="*/ 733425 h 1350645"/>
              <a:gd name="connsiteX49" fmla="*/ 916305 w 1099490"/>
              <a:gd name="connsiteY49" fmla="*/ 737235 h 1350645"/>
              <a:gd name="connsiteX50" fmla="*/ 910590 w 1099490"/>
              <a:gd name="connsiteY50" fmla="*/ 739140 h 1350645"/>
              <a:gd name="connsiteX51" fmla="*/ 902970 w 1099490"/>
              <a:gd name="connsiteY51" fmla="*/ 742950 h 1350645"/>
              <a:gd name="connsiteX52" fmla="*/ 895350 w 1099490"/>
              <a:gd name="connsiteY52" fmla="*/ 744855 h 1350645"/>
              <a:gd name="connsiteX53" fmla="*/ 876300 w 1099490"/>
              <a:gd name="connsiteY53" fmla="*/ 752475 h 1350645"/>
              <a:gd name="connsiteX54" fmla="*/ 857250 w 1099490"/>
              <a:gd name="connsiteY54" fmla="*/ 760095 h 1350645"/>
              <a:gd name="connsiteX55" fmla="*/ 853440 w 1099490"/>
              <a:gd name="connsiteY55" fmla="*/ 754380 h 1350645"/>
              <a:gd name="connsiteX56" fmla="*/ 859155 w 1099490"/>
              <a:gd name="connsiteY56" fmla="*/ 752475 h 1350645"/>
              <a:gd name="connsiteX57" fmla="*/ 862965 w 1099490"/>
              <a:gd name="connsiteY57" fmla="*/ 746760 h 1350645"/>
              <a:gd name="connsiteX58" fmla="*/ 874395 w 1099490"/>
              <a:gd name="connsiteY58" fmla="*/ 741045 h 1350645"/>
              <a:gd name="connsiteX59" fmla="*/ 880110 w 1099490"/>
              <a:gd name="connsiteY59" fmla="*/ 737235 h 1350645"/>
              <a:gd name="connsiteX60" fmla="*/ 885825 w 1099490"/>
              <a:gd name="connsiteY60" fmla="*/ 735330 h 1350645"/>
              <a:gd name="connsiteX61" fmla="*/ 891540 w 1099490"/>
              <a:gd name="connsiteY61" fmla="*/ 731520 h 1350645"/>
              <a:gd name="connsiteX62" fmla="*/ 897255 w 1099490"/>
              <a:gd name="connsiteY62" fmla="*/ 729615 h 1350645"/>
              <a:gd name="connsiteX63" fmla="*/ 904875 w 1099490"/>
              <a:gd name="connsiteY63" fmla="*/ 725805 h 1350645"/>
              <a:gd name="connsiteX64" fmla="*/ 910590 w 1099490"/>
              <a:gd name="connsiteY64" fmla="*/ 723900 h 1350645"/>
              <a:gd name="connsiteX65" fmla="*/ 922020 w 1099490"/>
              <a:gd name="connsiteY65" fmla="*/ 716280 h 1350645"/>
              <a:gd name="connsiteX66" fmla="*/ 941070 w 1099490"/>
              <a:gd name="connsiteY66" fmla="*/ 704850 h 1350645"/>
              <a:gd name="connsiteX67" fmla="*/ 952500 w 1099490"/>
              <a:gd name="connsiteY67" fmla="*/ 697230 h 1350645"/>
              <a:gd name="connsiteX68" fmla="*/ 958215 w 1099490"/>
              <a:gd name="connsiteY68" fmla="*/ 695325 h 1350645"/>
              <a:gd name="connsiteX69" fmla="*/ 969645 w 1099490"/>
              <a:gd name="connsiteY69" fmla="*/ 689610 h 1350645"/>
              <a:gd name="connsiteX70" fmla="*/ 975360 w 1099490"/>
              <a:gd name="connsiteY70" fmla="*/ 683895 h 1350645"/>
              <a:gd name="connsiteX71" fmla="*/ 994410 w 1099490"/>
              <a:gd name="connsiteY71" fmla="*/ 674370 h 1350645"/>
              <a:gd name="connsiteX72" fmla="*/ 1013460 w 1099490"/>
              <a:gd name="connsiteY72" fmla="*/ 661035 h 1350645"/>
              <a:gd name="connsiteX73" fmla="*/ 1021080 w 1099490"/>
              <a:gd name="connsiteY73" fmla="*/ 659130 h 1350645"/>
              <a:gd name="connsiteX74" fmla="*/ 1026795 w 1099490"/>
              <a:gd name="connsiteY74" fmla="*/ 653415 h 1350645"/>
              <a:gd name="connsiteX75" fmla="*/ 1038225 w 1099490"/>
              <a:gd name="connsiteY75" fmla="*/ 647700 h 1350645"/>
              <a:gd name="connsiteX76" fmla="*/ 1049655 w 1099490"/>
              <a:gd name="connsiteY76" fmla="*/ 640080 h 1350645"/>
              <a:gd name="connsiteX77" fmla="*/ 1057275 w 1099490"/>
              <a:gd name="connsiteY77" fmla="*/ 634365 h 1350645"/>
              <a:gd name="connsiteX78" fmla="*/ 1068705 w 1099490"/>
              <a:gd name="connsiteY78" fmla="*/ 624840 h 1350645"/>
              <a:gd name="connsiteX79" fmla="*/ 1072515 w 1099490"/>
              <a:gd name="connsiteY79" fmla="*/ 619125 h 1350645"/>
              <a:gd name="connsiteX80" fmla="*/ 1078230 w 1099490"/>
              <a:gd name="connsiteY80" fmla="*/ 613410 h 1350645"/>
              <a:gd name="connsiteX81" fmla="*/ 1080135 w 1099490"/>
              <a:gd name="connsiteY81" fmla="*/ 607695 h 1350645"/>
              <a:gd name="connsiteX82" fmla="*/ 1083945 w 1099490"/>
              <a:gd name="connsiteY82" fmla="*/ 601980 h 1350645"/>
              <a:gd name="connsiteX83" fmla="*/ 1080135 w 1099490"/>
              <a:gd name="connsiteY83" fmla="*/ 600075 h 1350645"/>
              <a:gd name="connsiteX84" fmla="*/ 1074420 w 1099490"/>
              <a:gd name="connsiteY84" fmla="*/ 603885 h 1350645"/>
              <a:gd name="connsiteX85" fmla="*/ 1070610 w 1099490"/>
              <a:gd name="connsiteY85" fmla="*/ 609600 h 1350645"/>
              <a:gd name="connsiteX86" fmla="*/ 1064895 w 1099490"/>
              <a:gd name="connsiteY86" fmla="*/ 611505 h 1350645"/>
              <a:gd name="connsiteX87" fmla="*/ 1059180 w 1099490"/>
              <a:gd name="connsiteY87" fmla="*/ 615315 h 1350645"/>
              <a:gd name="connsiteX88" fmla="*/ 1047750 w 1099490"/>
              <a:gd name="connsiteY88" fmla="*/ 621030 h 1350645"/>
              <a:gd name="connsiteX89" fmla="*/ 1043940 w 1099490"/>
              <a:gd name="connsiteY89" fmla="*/ 626745 h 1350645"/>
              <a:gd name="connsiteX90" fmla="*/ 1032510 w 1099490"/>
              <a:gd name="connsiteY90" fmla="*/ 630555 h 1350645"/>
              <a:gd name="connsiteX91" fmla="*/ 1021080 w 1099490"/>
              <a:gd name="connsiteY91" fmla="*/ 638175 h 1350645"/>
              <a:gd name="connsiteX92" fmla="*/ 1013460 w 1099490"/>
              <a:gd name="connsiteY92" fmla="*/ 643890 h 1350645"/>
              <a:gd name="connsiteX93" fmla="*/ 1007745 w 1099490"/>
              <a:gd name="connsiteY93" fmla="*/ 645795 h 1350645"/>
              <a:gd name="connsiteX94" fmla="*/ 996315 w 1099490"/>
              <a:gd name="connsiteY94" fmla="*/ 653415 h 1350645"/>
              <a:gd name="connsiteX95" fmla="*/ 984885 w 1099490"/>
              <a:gd name="connsiteY95" fmla="*/ 661035 h 1350645"/>
              <a:gd name="connsiteX96" fmla="*/ 979170 w 1099490"/>
              <a:gd name="connsiteY96" fmla="*/ 664845 h 1350645"/>
              <a:gd name="connsiteX97" fmla="*/ 973455 w 1099490"/>
              <a:gd name="connsiteY97" fmla="*/ 668655 h 1350645"/>
              <a:gd name="connsiteX98" fmla="*/ 967740 w 1099490"/>
              <a:gd name="connsiteY98" fmla="*/ 670560 h 1350645"/>
              <a:gd name="connsiteX99" fmla="*/ 962025 w 1099490"/>
              <a:gd name="connsiteY99" fmla="*/ 674370 h 1350645"/>
              <a:gd name="connsiteX100" fmla="*/ 954405 w 1099490"/>
              <a:gd name="connsiteY100" fmla="*/ 676275 h 1350645"/>
              <a:gd name="connsiteX101" fmla="*/ 941070 w 1099490"/>
              <a:gd name="connsiteY101" fmla="*/ 683895 h 1350645"/>
              <a:gd name="connsiteX102" fmla="*/ 935355 w 1099490"/>
              <a:gd name="connsiteY102" fmla="*/ 685800 h 1350645"/>
              <a:gd name="connsiteX103" fmla="*/ 927735 w 1099490"/>
              <a:gd name="connsiteY103" fmla="*/ 689610 h 1350645"/>
              <a:gd name="connsiteX104" fmla="*/ 914400 w 1099490"/>
              <a:gd name="connsiteY104" fmla="*/ 693420 h 1350645"/>
              <a:gd name="connsiteX105" fmla="*/ 908685 w 1099490"/>
              <a:gd name="connsiteY105" fmla="*/ 697230 h 1350645"/>
              <a:gd name="connsiteX106" fmla="*/ 901065 w 1099490"/>
              <a:gd name="connsiteY106" fmla="*/ 699135 h 1350645"/>
              <a:gd name="connsiteX107" fmla="*/ 889635 w 1099490"/>
              <a:gd name="connsiteY107" fmla="*/ 702945 h 1350645"/>
              <a:gd name="connsiteX108" fmla="*/ 883920 w 1099490"/>
              <a:gd name="connsiteY108" fmla="*/ 704850 h 1350645"/>
              <a:gd name="connsiteX109" fmla="*/ 878205 w 1099490"/>
              <a:gd name="connsiteY109" fmla="*/ 708660 h 1350645"/>
              <a:gd name="connsiteX110" fmla="*/ 857250 w 1099490"/>
              <a:gd name="connsiteY110" fmla="*/ 716280 h 1350645"/>
              <a:gd name="connsiteX111" fmla="*/ 842010 w 1099490"/>
              <a:gd name="connsiteY111" fmla="*/ 721995 h 1350645"/>
              <a:gd name="connsiteX112" fmla="*/ 836295 w 1099490"/>
              <a:gd name="connsiteY112" fmla="*/ 720090 h 1350645"/>
              <a:gd name="connsiteX113" fmla="*/ 832485 w 1099490"/>
              <a:gd name="connsiteY113" fmla="*/ 706755 h 1350645"/>
              <a:gd name="connsiteX114" fmla="*/ 830580 w 1099490"/>
              <a:gd name="connsiteY114" fmla="*/ 678180 h 1350645"/>
              <a:gd name="connsiteX115" fmla="*/ 832485 w 1099490"/>
              <a:gd name="connsiteY115" fmla="*/ 668655 h 1350645"/>
              <a:gd name="connsiteX116" fmla="*/ 836295 w 1099490"/>
              <a:gd name="connsiteY116" fmla="*/ 657225 h 1350645"/>
              <a:gd name="connsiteX117" fmla="*/ 834390 w 1099490"/>
              <a:gd name="connsiteY117" fmla="*/ 647700 h 1350645"/>
              <a:gd name="connsiteX118" fmla="*/ 840105 w 1099490"/>
              <a:gd name="connsiteY118" fmla="*/ 628650 h 1350645"/>
              <a:gd name="connsiteX119" fmla="*/ 847725 w 1099490"/>
              <a:gd name="connsiteY119" fmla="*/ 617220 h 1350645"/>
              <a:gd name="connsiteX120" fmla="*/ 864870 w 1099490"/>
              <a:gd name="connsiteY120" fmla="*/ 605790 h 1350645"/>
              <a:gd name="connsiteX121" fmla="*/ 870585 w 1099490"/>
              <a:gd name="connsiteY121" fmla="*/ 601980 h 1350645"/>
              <a:gd name="connsiteX122" fmla="*/ 889635 w 1099490"/>
              <a:gd name="connsiteY122" fmla="*/ 596265 h 1350645"/>
              <a:gd name="connsiteX123" fmla="*/ 910590 w 1099490"/>
              <a:gd name="connsiteY123" fmla="*/ 594360 h 1350645"/>
              <a:gd name="connsiteX124" fmla="*/ 929640 w 1099490"/>
              <a:gd name="connsiteY124" fmla="*/ 588645 h 1350645"/>
              <a:gd name="connsiteX125" fmla="*/ 958215 w 1099490"/>
              <a:gd name="connsiteY125" fmla="*/ 586740 h 1350645"/>
              <a:gd name="connsiteX126" fmla="*/ 981075 w 1099490"/>
              <a:gd name="connsiteY126" fmla="*/ 584835 h 1350645"/>
              <a:gd name="connsiteX127" fmla="*/ 1000125 w 1099490"/>
              <a:gd name="connsiteY127" fmla="*/ 581025 h 1350645"/>
              <a:gd name="connsiteX128" fmla="*/ 1038225 w 1099490"/>
              <a:gd name="connsiteY128" fmla="*/ 577215 h 1350645"/>
              <a:gd name="connsiteX129" fmla="*/ 1036320 w 1099490"/>
              <a:gd name="connsiteY129" fmla="*/ 571500 h 1350645"/>
              <a:gd name="connsiteX130" fmla="*/ 1028700 w 1099490"/>
              <a:gd name="connsiteY130" fmla="*/ 569595 h 1350645"/>
              <a:gd name="connsiteX131" fmla="*/ 979170 w 1099490"/>
              <a:gd name="connsiteY131" fmla="*/ 571500 h 1350645"/>
              <a:gd name="connsiteX132" fmla="*/ 954405 w 1099490"/>
              <a:gd name="connsiteY132" fmla="*/ 577215 h 1350645"/>
              <a:gd name="connsiteX133" fmla="*/ 948690 w 1099490"/>
              <a:gd name="connsiteY133" fmla="*/ 579120 h 1350645"/>
              <a:gd name="connsiteX134" fmla="*/ 942975 w 1099490"/>
              <a:gd name="connsiteY134" fmla="*/ 582930 h 1350645"/>
              <a:gd name="connsiteX135" fmla="*/ 935355 w 1099490"/>
              <a:gd name="connsiteY135" fmla="*/ 584835 h 1350645"/>
              <a:gd name="connsiteX136" fmla="*/ 923925 w 1099490"/>
              <a:gd name="connsiteY136" fmla="*/ 588645 h 1350645"/>
              <a:gd name="connsiteX137" fmla="*/ 889635 w 1099490"/>
              <a:gd name="connsiteY137" fmla="*/ 586740 h 1350645"/>
              <a:gd name="connsiteX138" fmla="*/ 878205 w 1099490"/>
              <a:gd name="connsiteY138" fmla="*/ 579120 h 1350645"/>
              <a:gd name="connsiteX139" fmla="*/ 876300 w 1099490"/>
              <a:gd name="connsiteY139" fmla="*/ 567690 h 1350645"/>
              <a:gd name="connsiteX140" fmla="*/ 880110 w 1099490"/>
              <a:gd name="connsiteY140" fmla="*/ 552450 h 1350645"/>
              <a:gd name="connsiteX141" fmla="*/ 891540 w 1099490"/>
              <a:gd name="connsiteY141" fmla="*/ 542925 h 1350645"/>
              <a:gd name="connsiteX142" fmla="*/ 901065 w 1099490"/>
              <a:gd name="connsiteY142" fmla="*/ 535305 h 1350645"/>
              <a:gd name="connsiteX143" fmla="*/ 906780 w 1099490"/>
              <a:gd name="connsiteY143" fmla="*/ 527685 h 1350645"/>
              <a:gd name="connsiteX144" fmla="*/ 916305 w 1099490"/>
              <a:gd name="connsiteY144" fmla="*/ 516255 h 1350645"/>
              <a:gd name="connsiteX145" fmla="*/ 922020 w 1099490"/>
              <a:gd name="connsiteY145" fmla="*/ 502920 h 1350645"/>
              <a:gd name="connsiteX146" fmla="*/ 929640 w 1099490"/>
              <a:gd name="connsiteY146" fmla="*/ 489585 h 1350645"/>
              <a:gd name="connsiteX147" fmla="*/ 931545 w 1099490"/>
              <a:gd name="connsiteY147" fmla="*/ 483870 h 1350645"/>
              <a:gd name="connsiteX148" fmla="*/ 937260 w 1099490"/>
              <a:gd name="connsiteY148" fmla="*/ 476250 h 1350645"/>
              <a:gd name="connsiteX149" fmla="*/ 941070 w 1099490"/>
              <a:gd name="connsiteY149" fmla="*/ 470535 h 1350645"/>
              <a:gd name="connsiteX150" fmla="*/ 946785 w 1099490"/>
              <a:gd name="connsiteY150" fmla="*/ 462915 h 1350645"/>
              <a:gd name="connsiteX151" fmla="*/ 950595 w 1099490"/>
              <a:gd name="connsiteY151" fmla="*/ 457200 h 1350645"/>
              <a:gd name="connsiteX152" fmla="*/ 956310 w 1099490"/>
              <a:gd name="connsiteY152" fmla="*/ 455295 h 1350645"/>
              <a:gd name="connsiteX153" fmla="*/ 967740 w 1099490"/>
              <a:gd name="connsiteY153" fmla="*/ 447675 h 1350645"/>
              <a:gd name="connsiteX154" fmla="*/ 984885 w 1099490"/>
              <a:gd name="connsiteY154" fmla="*/ 440055 h 1350645"/>
              <a:gd name="connsiteX155" fmla="*/ 994410 w 1099490"/>
              <a:gd name="connsiteY155" fmla="*/ 438150 h 1350645"/>
              <a:gd name="connsiteX156" fmla="*/ 1007745 w 1099490"/>
              <a:gd name="connsiteY156" fmla="*/ 432435 h 1350645"/>
              <a:gd name="connsiteX157" fmla="*/ 1030605 w 1099490"/>
              <a:gd name="connsiteY157" fmla="*/ 419100 h 1350645"/>
              <a:gd name="connsiteX158" fmla="*/ 1042035 w 1099490"/>
              <a:gd name="connsiteY158" fmla="*/ 413385 h 1350645"/>
              <a:gd name="connsiteX159" fmla="*/ 1049655 w 1099490"/>
              <a:gd name="connsiteY159" fmla="*/ 407670 h 1350645"/>
              <a:gd name="connsiteX160" fmla="*/ 1055370 w 1099490"/>
              <a:gd name="connsiteY160" fmla="*/ 405765 h 1350645"/>
              <a:gd name="connsiteX161" fmla="*/ 1074420 w 1099490"/>
              <a:gd name="connsiteY161" fmla="*/ 392430 h 1350645"/>
              <a:gd name="connsiteX162" fmla="*/ 1095375 w 1099490"/>
              <a:gd name="connsiteY162" fmla="*/ 367665 h 1350645"/>
              <a:gd name="connsiteX163" fmla="*/ 1093470 w 1099490"/>
              <a:gd name="connsiteY163" fmla="*/ 358140 h 1350645"/>
              <a:gd name="connsiteX164" fmla="*/ 1087755 w 1099490"/>
              <a:gd name="connsiteY164" fmla="*/ 361950 h 1350645"/>
              <a:gd name="connsiteX165" fmla="*/ 1085850 w 1099490"/>
              <a:gd name="connsiteY165" fmla="*/ 367665 h 1350645"/>
              <a:gd name="connsiteX166" fmla="*/ 1076325 w 1099490"/>
              <a:gd name="connsiteY166" fmla="*/ 379095 h 1350645"/>
              <a:gd name="connsiteX167" fmla="*/ 1074420 w 1099490"/>
              <a:gd name="connsiteY167" fmla="*/ 384810 h 1350645"/>
              <a:gd name="connsiteX168" fmla="*/ 1062990 w 1099490"/>
              <a:gd name="connsiteY168" fmla="*/ 390525 h 1350645"/>
              <a:gd name="connsiteX169" fmla="*/ 1053465 w 1099490"/>
              <a:gd name="connsiteY169" fmla="*/ 394335 h 1350645"/>
              <a:gd name="connsiteX170" fmla="*/ 1047750 w 1099490"/>
              <a:gd name="connsiteY170" fmla="*/ 398145 h 1350645"/>
              <a:gd name="connsiteX171" fmla="*/ 1028700 w 1099490"/>
              <a:gd name="connsiteY171" fmla="*/ 403860 h 1350645"/>
              <a:gd name="connsiteX172" fmla="*/ 1022985 w 1099490"/>
              <a:gd name="connsiteY172" fmla="*/ 407670 h 1350645"/>
              <a:gd name="connsiteX173" fmla="*/ 1013460 w 1099490"/>
              <a:gd name="connsiteY173" fmla="*/ 409575 h 1350645"/>
              <a:gd name="connsiteX174" fmla="*/ 990600 w 1099490"/>
              <a:gd name="connsiteY174" fmla="*/ 413385 h 1350645"/>
              <a:gd name="connsiteX175" fmla="*/ 984885 w 1099490"/>
              <a:gd name="connsiteY175" fmla="*/ 417195 h 1350645"/>
              <a:gd name="connsiteX176" fmla="*/ 962025 w 1099490"/>
              <a:gd name="connsiteY176" fmla="*/ 421005 h 1350645"/>
              <a:gd name="connsiteX177" fmla="*/ 939165 w 1099490"/>
              <a:gd name="connsiteY177" fmla="*/ 422910 h 1350645"/>
              <a:gd name="connsiteX178" fmla="*/ 929640 w 1099490"/>
              <a:gd name="connsiteY178" fmla="*/ 409575 h 1350645"/>
              <a:gd name="connsiteX179" fmla="*/ 925830 w 1099490"/>
              <a:gd name="connsiteY179" fmla="*/ 390525 h 1350645"/>
              <a:gd name="connsiteX180" fmla="*/ 929640 w 1099490"/>
              <a:gd name="connsiteY180" fmla="*/ 272415 h 1350645"/>
              <a:gd name="connsiteX181" fmla="*/ 931545 w 1099490"/>
              <a:gd name="connsiteY181" fmla="*/ 253365 h 1350645"/>
              <a:gd name="connsiteX182" fmla="*/ 929640 w 1099490"/>
              <a:gd name="connsiteY182" fmla="*/ 173355 h 1350645"/>
              <a:gd name="connsiteX183" fmla="*/ 929640 w 1099490"/>
              <a:gd name="connsiteY183" fmla="*/ 131445 h 1350645"/>
              <a:gd name="connsiteX184" fmla="*/ 927735 w 1099490"/>
              <a:gd name="connsiteY184" fmla="*/ 194310 h 1350645"/>
              <a:gd name="connsiteX185" fmla="*/ 925830 w 1099490"/>
              <a:gd name="connsiteY185" fmla="*/ 200025 h 1350645"/>
              <a:gd name="connsiteX186" fmla="*/ 923925 w 1099490"/>
              <a:gd name="connsiteY186" fmla="*/ 213360 h 1350645"/>
              <a:gd name="connsiteX187" fmla="*/ 922020 w 1099490"/>
              <a:gd name="connsiteY187" fmla="*/ 266700 h 1350645"/>
              <a:gd name="connsiteX188" fmla="*/ 920115 w 1099490"/>
              <a:gd name="connsiteY188" fmla="*/ 274320 h 1350645"/>
              <a:gd name="connsiteX189" fmla="*/ 914400 w 1099490"/>
              <a:gd name="connsiteY189" fmla="*/ 278130 h 1350645"/>
              <a:gd name="connsiteX190" fmla="*/ 910590 w 1099490"/>
              <a:gd name="connsiteY190" fmla="*/ 260985 h 1350645"/>
              <a:gd name="connsiteX191" fmla="*/ 906780 w 1099490"/>
              <a:gd name="connsiteY191" fmla="*/ 255270 h 1350645"/>
              <a:gd name="connsiteX192" fmla="*/ 901065 w 1099490"/>
              <a:gd name="connsiteY192" fmla="*/ 253365 h 1350645"/>
              <a:gd name="connsiteX193" fmla="*/ 895350 w 1099490"/>
              <a:gd name="connsiteY193" fmla="*/ 249555 h 1350645"/>
              <a:gd name="connsiteX194" fmla="*/ 889635 w 1099490"/>
              <a:gd name="connsiteY194" fmla="*/ 247650 h 1350645"/>
              <a:gd name="connsiteX195" fmla="*/ 895350 w 1099490"/>
              <a:gd name="connsiteY195" fmla="*/ 251460 h 1350645"/>
              <a:gd name="connsiteX196" fmla="*/ 899160 w 1099490"/>
              <a:gd name="connsiteY196" fmla="*/ 262890 h 1350645"/>
              <a:gd name="connsiteX197" fmla="*/ 902970 w 1099490"/>
              <a:gd name="connsiteY197" fmla="*/ 268605 h 1350645"/>
              <a:gd name="connsiteX198" fmla="*/ 912495 w 1099490"/>
              <a:gd name="connsiteY198" fmla="*/ 285750 h 1350645"/>
              <a:gd name="connsiteX199" fmla="*/ 916305 w 1099490"/>
              <a:gd name="connsiteY199" fmla="*/ 297180 h 1350645"/>
              <a:gd name="connsiteX200" fmla="*/ 918210 w 1099490"/>
              <a:gd name="connsiteY200" fmla="*/ 302895 h 1350645"/>
              <a:gd name="connsiteX201" fmla="*/ 922020 w 1099490"/>
              <a:gd name="connsiteY201" fmla="*/ 320040 h 1350645"/>
              <a:gd name="connsiteX202" fmla="*/ 920115 w 1099490"/>
              <a:gd name="connsiteY202" fmla="*/ 329565 h 1350645"/>
              <a:gd name="connsiteX203" fmla="*/ 918210 w 1099490"/>
              <a:gd name="connsiteY203" fmla="*/ 346710 h 1350645"/>
              <a:gd name="connsiteX204" fmla="*/ 914400 w 1099490"/>
              <a:gd name="connsiteY204" fmla="*/ 352425 h 1350645"/>
              <a:gd name="connsiteX205" fmla="*/ 908685 w 1099490"/>
              <a:gd name="connsiteY205" fmla="*/ 369570 h 1350645"/>
              <a:gd name="connsiteX206" fmla="*/ 906780 w 1099490"/>
              <a:gd name="connsiteY206" fmla="*/ 375285 h 1350645"/>
              <a:gd name="connsiteX207" fmla="*/ 904875 w 1099490"/>
              <a:gd name="connsiteY207" fmla="*/ 422910 h 1350645"/>
              <a:gd name="connsiteX208" fmla="*/ 902970 w 1099490"/>
              <a:gd name="connsiteY208" fmla="*/ 453390 h 1350645"/>
              <a:gd name="connsiteX209" fmla="*/ 899160 w 1099490"/>
              <a:gd name="connsiteY209" fmla="*/ 464820 h 1350645"/>
              <a:gd name="connsiteX210" fmla="*/ 893445 w 1099490"/>
              <a:gd name="connsiteY210" fmla="*/ 476250 h 1350645"/>
              <a:gd name="connsiteX211" fmla="*/ 889635 w 1099490"/>
              <a:gd name="connsiteY211" fmla="*/ 502920 h 1350645"/>
              <a:gd name="connsiteX212" fmla="*/ 887730 w 1099490"/>
              <a:gd name="connsiteY212" fmla="*/ 508635 h 1350645"/>
              <a:gd name="connsiteX213" fmla="*/ 882015 w 1099490"/>
              <a:gd name="connsiteY213" fmla="*/ 510540 h 1350645"/>
              <a:gd name="connsiteX214" fmla="*/ 876300 w 1099490"/>
              <a:gd name="connsiteY214" fmla="*/ 514350 h 1350645"/>
              <a:gd name="connsiteX215" fmla="*/ 847725 w 1099490"/>
              <a:gd name="connsiteY215" fmla="*/ 516255 h 1350645"/>
              <a:gd name="connsiteX216" fmla="*/ 842010 w 1099490"/>
              <a:gd name="connsiteY216" fmla="*/ 518160 h 1350645"/>
              <a:gd name="connsiteX217" fmla="*/ 834390 w 1099490"/>
              <a:gd name="connsiteY217" fmla="*/ 508635 h 1350645"/>
              <a:gd name="connsiteX218" fmla="*/ 830580 w 1099490"/>
              <a:gd name="connsiteY218" fmla="*/ 502920 h 1350645"/>
              <a:gd name="connsiteX219" fmla="*/ 832485 w 1099490"/>
              <a:gd name="connsiteY219" fmla="*/ 356235 h 1350645"/>
              <a:gd name="connsiteX220" fmla="*/ 828675 w 1099490"/>
              <a:gd name="connsiteY220" fmla="*/ 169545 h 1350645"/>
              <a:gd name="connsiteX221" fmla="*/ 826770 w 1099490"/>
              <a:gd name="connsiteY221" fmla="*/ 161925 h 1350645"/>
              <a:gd name="connsiteX222" fmla="*/ 822960 w 1099490"/>
              <a:gd name="connsiteY222" fmla="*/ 150495 h 1350645"/>
              <a:gd name="connsiteX223" fmla="*/ 821055 w 1099490"/>
              <a:gd name="connsiteY223" fmla="*/ 137160 h 1350645"/>
              <a:gd name="connsiteX224" fmla="*/ 817245 w 1099490"/>
              <a:gd name="connsiteY224" fmla="*/ 123825 h 1350645"/>
              <a:gd name="connsiteX225" fmla="*/ 821055 w 1099490"/>
              <a:gd name="connsiteY225" fmla="*/ 53340 h 1350645"/>
              <a:gd name="connsiteX226" fmla="*/ 813435 w 1099490"/>
              <a:gd name="connsiteY226" fmla="*/ 0 h 1350645"/>
              <a:gd name="connsiteX227" fmla="*/ 790575 w 1099490"/>
              <a:gd name="connsiteY227" fmla="*/ 3810 h 1350645"/>
              <a:gd name="connsiteX228" fmla="*/ 792480 w 1099490"/>
              <a:gd name="connsiteY228" fmla="*/ 11430 h 1350645"/>
              <a:gd name="connsiteX229" fmla="*/ 800100 w 1099490"/>
              <a:gd name="connsiteY229" fmla="*/ 22860 h 1350645"/>
              <a:gd name="connsiteX230" fmla="*/ 803910 w 1099490"/>
              <a:gd name="connsiteY230" fmla="*/ 28575 h 1350645"/>
              <a:gd name="connsiteX231" fmla="*/ 805815 w 1099490"/>
              <a:gd name="connsiteY231" fmla="*/ 38100 h 1350645"/>
              <a:gd name="connsiteX232" fmla="*/ 798195 w 1099490"/>
              <a:gd name="connsiteY232" fmla="*/ 45720 h 1350645"/>
              <a:gd name="connsiteX233" fmla="*/ 762000 w 1099490"/>
              <a:gd name="connsiteY233" fmla="*/ 47625 h 1350645"/>
              <a:gd name="connsiteX234" fmla="*/ 752475 w 1099490"/>
              <a:gd name="connsiteY234" fmla="*/ 49530 h 1350645"/>
              <a:gd name="connsiteX235" fmla="*/ 754380 w 1099490"/>
              <a:gd name="connsiteY235" fmla="*/ 55245 h 1350645"/>
              <a:gd name="connsiteX236" fmla="*/ 769620 w 1099490"/>
              <a:gd name="connsiteY236" fmla="*/ 59055 h 1350645"/>
              <a:gd name="connsiteX237" fmla="*/ 803910 w 1099490"/>
              <a:gd name="connsiteY237" fmla="*/ 64770 h 1350645"/>
              <a:gd name="connsiteX238" fmla="*/ 811530 w 1099490"/>
              <a:gd name="connsiteY238" fmla="*/ 78105 h 1350645"/>
              <a:gd name="connsiteX239" fmla="*/ 813435 w 1099490"/>
              <a:gd name="connsiteY239" fmla="*/ 85725 h 1350645"/>
              <a:gd name="connsiteX240" fmla="*/ 809625 w 1099490"/>
              <a:gd name="connsiteY240" fmla="*/ 245745 h 1350645"/>
              <a:gd name="connsiteX241" fmla="*/ 802005 w 1099490"/>
              <a:gd name="connsiteY241" fmla="*/ 321945 h 1350645"/>
              <a:gd name="connsiteX242" fmla="*/ 788670 w 1099490"/>
              <a:gd name="connsiteY242" fmla="*/ 320040 h 1350645"/>
              <a:gd name="connsiteX243" fmla="*/ 773430 w 1099490"/>
              <a:gd name="connsiteY243" fmla="*/ 316230 h 1350645"/>
              <a:gd name="connsiteX244" fmla="*/ 779145 w 1099490"/>
              <a:gd name="connsiteY244" fmla="*/ 318135 h 1350645"/>
              <a:gd name="connsiteX245" fmla="*/ 790575 w 1099490"/>
              <a:gd name="connsiteY245" fmla="*/ 323850 h 1350645"/>
              <a:gd name="connsiteX246" fmla="*/ 794385 w 1099490"/>
              <a:gd name="connsiteY246" fmla="*/ 329565 h 1350645"/>
              <a:gd name="connsiteX247" fmla="*/ 802005 w 1099490"/>
              <a:gd name="connsiteY247" fmla="*/ 333375 h 1350645"/>
              <a:gd name="connsiteX248" fmla="*/ 807720 w 1099490"/>
              <a:gd name="connsiteY248" fmla="*/ 337185 h 1350645"/>
              <a:gd name="connsiteX249" fmla="*/ 809625 w 1099490"/>
              <a:gd name="connsiteY249" fmla="*/ 360045 h 1350645"/>
              <a:gd name="connsiteX250" fmla="*/ 803910 w 1099490"/>
              <a:gd name="connsiteY250" fmla="*/ 390525 h 1350645"/>
              <a:gd name="connsiteX251" fmla="*/ 802005 w 1099490"/>
              <a:gd name="connsiteY251" fmla="*/ 400050 h 1350645"/>
              <a:gd name="connsiteX252" fmla="*/ 800100 w 1099490"/>
              <a:gd name="connsiteY252" fmla="*/ 405765 h 1350645"/>
              <a:gd name="connsiteX253" fmla="*/ 798195 w 1099490"/>
              <a:gd name="connsiteY253" fmla="*/ 413385 h 1350645"/>
              <a:gd name="connsiteX254" fmla="*/ 800100 w 1099490"/>
              <a:gd name="connsiteY254" fmla="*/ 533400 h 1350645"/>
              <a:gd name="connsiteX255" fmla="*/ 798195 w 1099490"/>
              <a:gd name="connsiteY255" fmla="*/ 520065 h 1350645"/>
              <a:gd name="connsiteX256" fmla="*/ 796290 w 1099490"/>
              <a:gd name="connsiteY256" fmla="*/ 501015 h 1350645"/>
              <a:gd name="connsiteX257" fmla="*/ 784860 w 1099490"/>
              <a:gd name="connsiteY257" fmla="*/ 493395 h 1350645"/>
              <a:gd name="connsiteX258" fmla="*/ 781050 w 1099490"/>
              <a:gd name="connsiteY258" fmla="*/ 487680 h 1350645"/>
              <a:gd name="connsiteX259" fmla="*/ 777240 w 1099490"/>
              <a:gd name="connsiteY259" fmla="*/ 480060 h 1350645"/>
              <a:gd name="connsiteX260" fmla="*/ 763905 w 1099490"/>
              <a:gd name="connsiteY260" fmla="*/ 468630 h 1350645"/>
              <a:gd name="connsiteX261" fmla="*/ 760095 w 1099490"/>
              <a:gd name="connsiteY261" fmla="*/ 462915 h 1350645"/>
              <a:gd name="connsiteX262" fmla="*/ 752475 w 1099490"/>
              <a:gd name="connsiteY262" fmla="*/ 457200 h 1350645"/>
              <a:gd name="connsiteX263" fmla="*/ 741045 w 1099490"/>
              <a:gd name="connsiteY263" fmla="*/ 445770 h 1350645"/>
              <a:gd name="connsiteX264" fmla="*/ 733425 w 1099490"/>
              <a:gd name="connsiteY264" fmla="*/ 441960 h 1350645"/>
              <a:gd name="connsiteX265" fmla="*/ 727710 w 1099490"/>
              <a:gd name="connsiteY265" fmla="*/ 436245 h 1350645"/>
              <a:gd name="connsiteX266" fmla="*/ 720090 w 1099490"/>
              <a:gd name="connsiteY266" fmla="*/ 434340 h 1350645"/>
              <a:gd name="connsiteX267" fmla="*/ 712470 w 1099490"/>
              <a:gd name="connsiteY267" fmla="*/ 430530 h 1350645"/>
              <a:gd name="connsiteX268" fmla="*/ 699135 w 1099490"/>
              <a:gd name="connsiteY268" fmla="*/ 426720 h 1350645"/>
              <a:gd name="connsiteX269" fmla="*/ 687705 w 1099490"/>
              <a:gd name="connsiteY269" fmla="*/ 421005 h 1350645"/>
              <a:gd name="connsiteX270" fmla="*/ 661035 w 1099490"/>
              <a:gd name="connsiteY270" fmla="*/ 419100 h 1350645"/>
              <a:gd name="connsiteX271" fmla="*/ 645795 w 1099490"/>
              <a:gd name="connsiteY271" fmla="*/ 415290 h 1350645"/>
              <a:gd name="connsiteX272" fmla="*/ 622935 w 1099490"/>
              <a:gd name="connsiteY272" fmla="*/ 411480 h 1350645"/>
              <a:gd name="connsiteX273" fmla="*/ 594360 w 1099490"/>
              <a:gd name="connsiteY273" fmla="*/ 413385 h 1350645"/>
              <a:gd name="connsiteX274" fmla="*/ 596265 w 1099490"/>
              <a:gd name="connsiteY274" fmla="*/ 419100 h 1350645"/>
              <a:gd name="connsiteX275" fmla="*/ 601980 w 1099490"/>
              <a:gd name="connsiteY275" fmla="*/ 422910 h 1350645"/>
              <a:gd name="connsiteX276" fmla="*/ 617220 w 1099490"/>
              <a:gd name="connsiteY276" fmla="*/ 426720 h 1350645"/>
              <a:gd name="connsiteX277" fmla="*/ 655320 w 1099490"/>
              <a:gd name="connsiteY277" fmla="*/ 430530 h 1350645"/>
              <a:gd name="connsiteX278" fmla="*/ 674370 w 1099490"/>
              <a:gd name="connsiteY278" fmla="*/ 432435 h 1350645"/>
              <a:gd name="connsiteX279" fmla="*/ 689610 w 1099490"/>
              <a:gd name="connsiteY279" fmla="*/ 438150 h 1350645"/>
              <a:gd name="connsiteX280" fmla="*/ 697230 w 1099490"/>
              <a:gd name="connsiteY280" fmla="*/ 443865 h 1350645"/>
              <a:gd name="connsiteX281" fmla="*/ 702945 w 1099490"/>
              <a:gd name="connsiteY281" fmla="*/ 445770 h 1350645"/>
              <a:gd name="connsiteX282" fmla="*/ 710565 w 1099490"/>
              <a:gd name="connsiteY282" fmla="*/ 449580 h 1350645"/>
              <a:gd name="connsiteX283" fmla="*/ 720090 w 1099490"/>
              <a:gd name="connsiteY283" fmla="*/ 453390 h 1350645"/>
              <a:gd name="connsiteX284" fmla="*/ 731520 w 1099490"/>
              <a:gd name="connsiteY284" fmla="*/ 461010 h 1350645"/>
              <a:gd name="connsiteX285" fmla="*/ 737235 w 1099490"/>
              <a:gd name="connsiteY285" fmla="*/ 466725 h 1350645"/>
              <a:gd name="connsiteX286" fmla="*/ 742950 w 1099490"/>
              <a:gd name="connsiteY286" fmla="*/ 468630 h 1350645"/>
              <a:gd name="connsiteX287" fmla="*/ 748665 w 1099490"/>
              <a:gd name="connsiteY287" fmla="*/ 474345 h 1350645"/>
              <a:gd name="connsiteX288" fmla="*/ 765810 w 1099490"/>
              <a:gd name="connsiteY288" fmla="*/ 485775 h 1350645"/>
              <a:gd name="connsiteX289" fmla="*/ 773430 w 1099490"/>
              <a:gd name="connsiteY289" fmla="*/ 491490 h 1350645"/>
              <a:gd name="connsiteX290" fmla="*/ 777240 w 1099490"/>
              <a:gd name="connsiteY290" fmla="*/ 497205 h 1350645"/>
              <a:gd name="connsiteX291" fmla="*/ 784860 w 1099490"/>
              <a:gd name="connsiteY291" fmla="*/ 502920 h 1350645"/>
              <a:gd name="connsiteX292" fmla="*/ 796290 w 1099490"/>
              <a:gd name="connsiteY292" fmla="*/ 523875 h 1350645"/>
              <a:gd name="connsiteX293" fmla="*/ 803910 w 1099490"/>
              <a:gd name="connsiteY293" fmla="*/ 535305 h 1350645"/>
              <a:gd name="connsiteX294" fmla="*/ 805815 w 1099490"/>
              <a:gd name="connsiteY294" fmla="*/ 544830 h 1350645"/>
              <a:gd name="connsiteX295" fmla="*/ 809625 w 1099490"/>
              <a:gd name="connsiteY295" fmla="*/ 550545 h 1350645"/>
              <a:gd name="connsiteX296" fmla="*/ 811530 w 1099490"/>
              <a:gd name="connsiteY296" fmla="*/ 571500 h 1350645"/>
              <a:gd name="connsiteX297" fmla="*/ 809625 w 1099490"/>
              <a:gd name="connsiteY297" fmla="*/ 649605 h 1350645"/>
              <a:gd name="connsiteX298" fmla="*/ 807720 w 1099490"/>
              <a:gd name="connsiteY298" fmla="*/ 666750 h 1350645"/>
              <a:gd name="connsiteX299" fmla="*/ 803910 w 1099490"/>
              <a:gd name="connsiteY299" fmla="*/ 678180 h 1350645"/>
              <a:gd name="connsiteX300" fmla="*/ 794385 w 1099490"/>
              <a:gd name="connsiteY300" fmla="*/ 676275 h 1350645"/>
              <a:gd name="connsiteX301" fmla="*/ 779145 w 1099490"/>
              <a:gd name="connsiteY301" fmla="*/ 659130 h 1350645"/>
              <a:gd name="connsiteX302" fmla="*/ 771525 w 1099490"/>
              <a:gd name="connsiteY302" fmla="*/ 647700 h 1350645"/>
              <a:gd name="connsiteX303" fmla="*/ 763905 w 1099490"/>
              <a:gd name="connsiteY303" fmla="*/ 636270 h 1350645"/>
              <a:gd name="connsiteX304" fmla="*/ 748665 w 1099490"/>
              <a:gd name="connsiteY304" fmla="*/ 622935 h 1350645"/>
              <a:gd name="connsiteX305" fmla="*/ 741045 w 1099490"/>
              <a:gd name="connsiteY305" fmla="*/ 617220 h 1350645"/>
              <a:gd name="connsiteX306" fmla="*/ 735330 w 1099490"/>
              <a:gd name="connsiteY306" fmla="*/ 611505 h 1350645"/>
              <a:gd name="connsiteX307" fmla="*/ 725805 w 1099490"/>
              <a:gd name="connsiteY307" fmla="*/ 605790 h 1350645"/>
              <a:gd name="connsiteX308" fmla="*/ 714375 w 1099490"/>
              <a:gd name="connsiteY308" fmla="*/ 594360 h 1350645"/>
              <a:gd name="connsiteX309" fmla="*/ 708660 w 1099490"/>
              <a:gd name="connsiteY309" fmla="*/ 590550 h 1350645"/>
              <a:gd name="connsiteX310" fmla="*/ 702945 w 1099490"/>
              <a:gd name="connsiteY310" fmla="*/ 584835 h 1350645"/>
              <a:gd name="connsiteX311" fmla="*/ 687705 w 1099490"/>
              <a:gd name="connsiteY311" fmla="*/ 577215 h 1350645"/>
              <a:gd name="connsiteX312" fmla="*/ 681990 w 1099490"/>
              <a:gd name="connsiteY312" fmla="*/ 573405 h 1350645"/>
              <a:gd name="connsiteX313" fmla="*/ 668655 w 1099490"/>
              <a:gd name="connsiteY313" fmla="*/ 569595 h 1350645"/>
              <a:gd name="connsiteX314" fmla="*/ 649605 w 1099490"/>
              <a:gd name="connsiteY314" fmla="*/ 561975 h 1350645"/>
              <a:gd name="connsiteX315" fmla="*/ 643890 w 1099490"/>
              <a:gd name="connsiteY315" fmla="*/ 560070 h 1350645"/>
              <a:gd name="connsiteX316" fmla="*/ 634365 w 1099490"/>
              <a:gd name="connsiteY316" fmla="*/ 556260 h 1350645"/>
              <a:gd name="connsiteX317" fmla="*/ 626745 w 1099490"/>
              <a:gd name="connsiteY317" fmla="*/ 554355 h 1350645"/>
              <a:gd name="connsiteX318" fmla="*/ 621030 w 1099490"/>
              <a:gd name="connsiteY318" fmla="*/ 550545 h 1350645"/>
              <a:gd name="connsiteX319" fmla="*/ 601980 w 1099490"/>
              <a:gd name="connsiteY319" fmla="*/ 535305 h 1350645"/>
              <a:gd name="connsiteX320" fmla="*/ 598170 w 1099490"/>
              <a:gd name="connsiteY320" fmla="*/ 527685 h 1350645"/>
              <a:gd name="connsiteX321" fmla="*/ 592455 w 1099490"/>
              <a:gd name="connsiteY321" fmla="*/ 521970 h 1350645"/>
              <a:gd name="connsiteX322" fmla="*/ 581025 w 1099490"/>
              <a:gd name="connsiteY322" fmla="*/ 499110 h 1350645"/>
              <a:gd name="connsiteX323" fmla="*/ 567690 w 1099490"/>
              <a:gd name="connsiteY323" fmla="*/ 478155 h 1350645"/>
              <a:gd name="connsiteX324" fmla="*/ 563880 w 1099490"/>
              <a:gd name="connsiteY324" fmla="*/ 466725 h 1350645"/>
              <a:gd name="connsiteX325" fmla="*/ 554355 w 1099490"/>
              <a:gd name="connsiteY325" fmla="*/ 443865 h 1350645"/>
              <a:gd name="connsiteX326" fmla="*/ 552450 w 1099490"/>
              <a:gd name="connsiteY326" fmla="*/ 436245 h 1350645"/>
              <a:gd name="connsiteX327" fmla="*/ 550545 w 1099490"/>
              <a:gd name="connsiteY327" fmla="*/ 424815 h 1350645"/>
              <a:gd name="connsiteX328" fmla="*/ 544830 w 1099490"/>
              <a:gd name="connsiteY328" fmla="*/ 411480 h 1350645"/>
              <a:gd name="connsiteX329" fmla="*/ 542925 w 1099490"/>
              <a:gd name="connsiteY329" fmla="*/ 401955 h 1350645"/>
              <a:gd name="connsiteX330" fmla="*/ 541020 w 1099490"/>
              <a:gd name="connsiteY330" fmla="*/ 390525 h 1350645"/>
              <a:gd name="connsiteX331" fmla="*/ 529590 w 1099490"/>
              <a:gd name="connsiteY331" fmla="*/ 360045 h 1350645"/>
              <a:gd name="connsiteX332" fmla="*/ 527685 w 1099490"/>
              <a:gd name="connsiteY332" fmla="*/ 352425 h 1350645"/>
              <a:gd name="connsiteX333" fmla="*/ 523875 w 1099490"/>
              <a:gd name="connsiteY333" fmla="*/ 346710 h 1350645"/>
              <a:gd name="connsiteX334" fmla="*/ 520065 w 1099490"/>
              <a:gd name="connsiteY334" fmla="*/ 335280 h 1350645"/>
              <a:gd name="connsiteX335" fmla="*/ 516255 w 1099490"/>
              <a:gd name="connsiteY335" fmla="*/ 327660 h 1350645"/>
              <a:gd name="connsiteX336" fmla="*/ 512445 w 1099490"/>
              <a:gd name="connsiteY336" fmla="*/ 316230 h 1350645"/>
              <a:gd name="connsiteX337" fmla="*/ 506730 w 1099490"/>
              <a:gd name="connsiteY337" fmla="*/ 297180 h 1350645"/>
              <a:gd name="connsiteX338" fmla="*/ 502920 w 1099490"/>
              <a:gd name="connsiteY338" fmla="*/ 291465 h 1350645"/>
              <a:gd name="connsiteX339" fmla="*/ 501015 w 1099490"/>
              <a:gd name="connsiteY339" fmla="*/ 283845 h 1350645"/>
              <a:gd name="connsiteX340" fmla="*/ 497205 w 1099490"/>
              <a:gd name="connsiteY340" fmla="*/ 264795 h 1350645"/>
              <a:gd name="connsiteX341" fmla="*/ 499110 w 1099490"/>
              <a:gd name="connsiteY341" fmla="*/ 240030 h 1350645"/>
              <a:gd name="connsiteX342" fmla="*/ 504825 w 1099490"/>
              <a:gd name="connsiteY342" fmla="*/ 234315 h 1350645"/>
              <a:gd name="connsiteX343" fmla="*/ 514350 w 1099490"/>
              <a:gd name="connsiteY343" fmla="*/ 219075 h 1350645"/>
              <a:gd name="connsiteX344" fmla="*/ 525780 w 1099490"/>
              <a:gd name="connsiteY344" fmla="*/ 207645 h 1350645"/>
              <a:gd name="connsiteX345" fmla="*/ 529590 w 1099490"/>
              <a:gd name="connsiteY345" fmla="*/ 200025 h 1350645"/>
              <a:gd name="connsiteX346" fmla="*/ 539115 w 1099490"/>
              <a:gd name="connsiteY346" fmla="*/ 186690 h 1350645"/>
              <a:gd name="connsiteX347" fmla="*/ 544830 w 1099490"/>
              <a:gd name="connsiteY347" fmla="*/ 177165 h 1350645"/>
              <a:gd name="connsiteX348" fmla="*/ 550545 w 1099490"/>
              <a:gd name="connsiteY348" fmla="*/ 173355 h 1350645"/>
              <a:gd name="connsiteX349" fmla="*/ 558165 w 1099490"/>
              <a:gd name="connsiteY349" fmla="*/ 167640 h 1350645"/>
              <a:gd name="connsiteX350" fmla="*/ 582930 w 1099490"/>
              <a:gd name="connsiteY350" fmla="*/ 140970 h 1350645"/>
              <a:gd name="connsiteX351" fmla="*/ 588645 w 1099490"/>
              <a:gd name="connsiteY351" fmla="*/ 137160 h 1350645"/>
              <a:gd name="connsiteX352" fmla="*/ 603885 w 1099490"/>
              <a:gd name="connsiteY352" fmla="*/ 118110 h 1350645"/>
              <a:gd name="connsiteX353" fmla="*/ 613410 w 1099490"/>
              <a:gd name="connsiteY353" fmla="*/ 104775 h 1350645"/>
              <a:gd name="connsiteX354" fmla="*/ 621030 w 1099490"/>
              <a:gd name="connsiteY354" fmla="*/ 91440 h 1350645"/>
              <a:gd name="connsiteX355" fmla="*/ 626745 w 1099490"/>
              <a:gd name="connsiteY355" fmla="*/ 76200 h 1350645"/>
              <a:gd name="connsiteX356" fmla="*/ 630555 w 1099490"/>
              <a:gd name="connsiteY356" fmla="*/ 64770 h 1350645"/>
              <a:gd name="connsiteX357" fmla="*/ 634365 w 1099490"/>
              <a:gd name="connsiteY357" fmla="*/ 51435 h 1350645"/>
              <a:gd name="connsiteX358" fmla="*/ 636270 w 1099490"/>
              <a:gd name="connsiteY358" fmla="*/ 38100 h 1350645"/>
              <a:gd name="connsiteX359" fmla="*/ 638175 w 1099490"/>
              <a:gd name="connsiteY359" fmla="*/ 28575 h 1350645"/>
              <a:gd name="connsiteX360" fmla="*/ 636270 w 1099490"/>
              <a:gd name="connsiteY360" fmla="*/ 17145 h 1350645"/>
              <a:gd name="connsiteX361" fmla="*/ 624840 w 1099490"/>
              <a:gd name="connsiteY361" fmla="*/ 24765 h 1350645"/>
              <a:gd name="connsiteX362" fmla="*/ 622935 w 1099490"/>
              <a:gd name="connsiteY362" fmla="*/ 30480 h 1350645"/>
              <a:gd name="connsiteX363" fmla="*/ 615315 w 1099490"/>
              <a:gd name="connsiteY363" fmla="*/ 43815 h 1350645"/>
              <a:gd name="connsiteX364" fmla="*/ 613410 w 1099490"/>
              <a:gd name="connsiteY364" fmla="*/ 51435 h 1350645"/>
              <a:gd name="connsiteX365" fmla="*/ 611505 w 1099490"/>
              <a:gd name="connsiteY365" fmla="*/ 57150 h 1350645"/>
              <a:gd name="connsiteX366" fmla="*/ 607695 w 1099490"/>
              <a:gd name="connsiteY366" fmla="*/ 66675 h 1350645"/>
              <a:gd name="connsiteX367" fmla="*/ 603885 w 1099490"/>
              <a:gd name="connsiteY367" fmla="*/ 72390 h 1350645"/>
              <a:gd name="connsiteX368" fmla="*/ 600075 w 1099490"/>
              <a:gd name="connsiteY368" fmla="*/ 83820 h 1350645"/>
              <a:gd name="connsiteX369" fmla="*/ 596265 w 1099490"/>
              <a:gd name="connsiteY369" fmla="*/ 93345 h 1350645"/>
              <a:gd name="connsiteX370" fmla="*/ 588645 w 1099490"/>
              <a:gd name="connsiteY370" fmla="*/ 108585 h 1350645"/>
              <a:gd name="connsiteX371" fmla="*/ 586740 w 1099490"/>
              <a:gd name="connsiteY371" fmla="*/ 114300 h 1350645"/>
              <a:gd name="connsiteX372" fmla="*/ 579120 w 1099490"/>
              <a:gd name="connsiteY372" fmla="*/ 121920 h 1350645"/>
              <a:gd name="connsiteX373" fmla="*/ 573405 w 1099490"/>
              <a:gd name="connsiteY373" fmla="*/ 133350 h 1350645"/>
              <a:gd name="connsiteX374" fmla="*/ 563880 w 1099490"/>
              <a:gd name="connsiteY374" fmla="*/ 146685 h 1350645"/>
              <a:gd name="connsiteX375" fmla="*/ 558165 w 1099490"/>
              <a:gd name="connsiteY375" fmla="*/ 152400 h 1350645"/>
              <a:gd name="connsiteX376" fmla="*/ 548640 w 1099490"/>
              <a:gd name="connsiteY376" fmla="*/ 165735 h 1350645"/>
              <a:gd name="connsiteX377" fmla="*/ 542925 w 1099490"/>
              <a:gd name="connsiteY377" fmla="*/ 169545 h 1350645"/>
              <a:gd name="connsiteX378" fmla="*/ 533400 w 1099490"/>
              <a:gd name="connsiteY378" fmla="*/ 180975 h 1350645"/>
              <a:gd name="connsiteX379" fmla="*/ 521970 w 1099490"/>
              <a:gd name="connsiteY379" fmla="*/ 194310 h 1350645"/>
              <a:gd name="connsiteX380" fmla="*/ 520065 w 1099490"/>
              <a:gd name="connsiteY380" fmla="*/ 200025 h 1350645"/>
              <a:gd name="connsiteX381" fmla="*/ 506730 w 1099490"/>
              <a:gd name="connsiteY381" fmla="*/ 217170 h 1350645"/>
              <a:gd name="connsiteX382" fmla="*/ 502920 w 1099490"/>
              <a:gd name="connsiteY382" fmla="*/ 228600 h 1350645"/>
              <a:gd name="connsiteX383" fmla="*/ 499110 w 1099490"/>
              <a:gd name="connsiteY383" fmla="*/ 234315 h 1350645"/>
              <a:gd name="connsiteX384" fmla="*/ 495300 w 1099490"/>
              <a:gd name="connsiteY384" fmla="*/ 245745 h 1350645"/>
              <a:gd name="connsiteX385" fmla="*/ 493395 w 1099490"/>
              <a:gd name="connsiteY385" fmla="*/ 251460 h 1350645"/>
              <a:gd name="connsiteX386" fmla="*/ 489585 w 1099490"/>
              <a:gd name="connsiteY386" fmla="*/ 259080 h 1350645"/>
              <a:gd name="connsiteX387" fmla="*/ 508635 w 1099490"/>
              <a:gd name="connsiteY387" fmla="*/ 266700 h 1350645"/>
              <a:gd name="connsiteX388" fmla="*/ 600075 w 1099490"/>
              <a:gd name="connsiteY388" fmla="*/ 262890 h 1350645"/>
              <a:gd name="connsiteX389" fmla="*/ 611505 w 1099490"/>
              <a:gd name="connsiteY389" fmla="*/ 259080 h 1350645"/>
              <a:gd name="connsiteX390" fmla="*/ 617220 w 1099490"/>
              <a:gd name="connsiteY390" fmla="*/ 257175 h 1350645"/>
              <a:gd name="connsiteX391" fmla="*/ 636270 w 1099490"/>
              <a:gd name="connsiteY391" fmla="*/ 253365 h 1350645"/>
              <a:gd name="connsiteX392" fmla="*/ 634365 w 1099490"/>
              <a:gd name="connsiteY392" fmla="*/ 259080 h 1350645"/>
              <a:gd name="connsiteX393" fmla="*/ 603885 w 1099490"/>
              <a:gd name="connsiteY393" fmla="*/ 266700 h 1350645"/>
              <a:gd name="connsiteX394" fmla="*/ 554355 w 1099490"/>
              <a:gd name="connsiteY394" fmla="*/ 268605 h 1350645"/>
              <a:gd name="connsiteX395" fmla="*/ 512445 w 1099490"/>
              <a:gd name="connsiteY395" fmla="*/ 266700 h 1350645"/>
              <a:gd name="connsiteX396" fmla="*/ 506730 w 1099490"/>
              <a:gd name="connsiteY396" fmla="*/ 264795 h 1350645"/>
              <a:gd name="connsiteX397" fmla="*/ 501015 w 1099490"/>
              <a:gd name="connsiteY397" fmla="*/ 260985 h 1350645"/>
              <a:gd name="connsiteX398" fmla="*/ 497205 w 1099490"/>
              <a:gd name="connsiteY398" fmla="*/ 251460 h 1350645"/>
              <a:gd name="connsiteX399" fmla="*/ 487680 w 1099490"/>
              <a:gd name="connsiteY399" fmla="*/ 232410 h 1350645"/>
              <a:gd name="connsiteX400" fmla="*/ 481965 w 1099490"/>
              <a:gd name="connsiteY400" fmla="*/ 230505 h 1350645"/>
              <a:gd name="connsiteX401" fmla="*/ 466725 w 1099490"/>
              <a:gd name="connsiteY401" fmla="*/ 213360 h 1350645"/>
              <a:gd name="connsiteX402" fmla="*/ 461010 w 1099490"/>
              <a:gd name="connsiteY402" fmla="*/ 205740 h 1350645"/>
              <a:gd name="connsiteX403" fmla="*/ 455295 w 1099490"/>
              <a:gd name="connsiteY403" fmla="*/ 192405 h 1350645"/>
              <a:gd name="connsiteX404" fmla="*/ 449580 w 1099490"/>
              <a:gd name="connsiteY404" fmla="*/ 182880 h 1350645"/>
              <a:gd name="connsiteX405" fmla="*/ 447675 w 1099490"/>
              <a:gd name="connsiteY405" fmla="*/ 171450 h 1350645"/>
              <a:gd name="connsiteX406" fmla="*/ 445770 w 1099490"/>
              <a:gd name="connsiteY406" fmla="*/ 165735 h 1350645"/>
              <a:gd name="connsiteX407" fmla="*/ 443865 w 1099490"/>
              <a:gd name="connsiteY407" fmla="*/ 152400 h 1350645"/>
              <a:gd name="connsiteX408" fmla="*/ 441960 w 1099490"/>
              <a:gd name="connsiteY408" fmla="*/ 137160 h 1350645"/>
              <a:gd name="connsiteX409" fmla="*/ 438150 w 1099490"/>
              <a:gd name="connsiteY409" fmla="*/ 120015 h 1350645"/>
              <a:gd name="connsiteX410" fmla="*/ 436245 w 1099490"/>
              <a:gd name="connsiteY410" fmla="*/ 114300 h 1350645"/>
              <a:gd name="connsiteX411" fmla="*/ 434340 w 1099490"/>
              <a:gd name="connsiteY411" fmla="*/ 106680 h 1350645"/>
              <a:gd name="connsiteX412" fmla="*/ 430530 w 1099490"/>
              <a:gd name="connsiteY412" fmla="*/ 100965 h 1350645"/>
              <a:gd name="connsiteX413" fmla="*/ 426720 w 1099490"/>
              <a:gd name="connsiteY413" fmla="*/ 93345 h 1350645"/>
              <a:gd name="connsiteX414" fmla="*/ 424815 w 1099490"/>
              <a:gd name="connsiteY414" fmla="*/ 80010 h 1350645"/>
              <a:gd name="connsiteX415" fmla="*/ 421005 w 1099490"/>
              <a:gd name="connsiteY415" fmla="*/ 87630 h 1350645"/>
              <a:gd name="connsiteX416" fmla="*/ 415290 w 1099490"/>
              <a:gd name="connsiteY416" fmla="*/ 99060 h 1350645"/>
              <a:gd name="connsiteX417" fmla="*/ 413385 w 1099490"/>
              <a:gd name="connsiteY417" fmla="*/ 114300 h 1350645"/>
              <a:gd name="connsiteX418" fmla="*/ 411480 w 1099490"/>
              <a:gd name="connsiteY418" fmla="*/ 120015 h 1350645"/>
              <a:gd name="connsiteX419" fmla="*/ 403860 w 1099490"/>
              <a:gd name="connsiteY419" fmla="*/ 116205 h 1350645"/>
              <a:gd name="connsiteX420" fmla="*/ 400050 w 1099490"/>
              <a:gd name="connsiteY420" fmla="*/ 110490 h 1350645"/>
              <a:gd name="connsiteX421" fmla="*/ 390525 w 1099490"/>
              <a:gd name="connsiteY421" fmla="*/ 91440 h 1350645"/>
              <a:gd name="connsiteX422" fmla="*/ 381000 w 1099490"/>
              <a:gd name="connsiteY422" fmla="*/ 83820 h 1350645"/>
              <a:gd name="connsiteX423" fmla="*/ 375285 w 1099490"/>
              <a:gd name="connsiteY423" fmla="*/ 81915 h 1350645"/>
              <a:gd name="connsiteX424" fmla="*/ 369570 w 1099490"/>
              <a:gd name="connsiteY424" fmla="*/ 78105 h 1350645"/>
              <a:gd name="connsiteX425" fmla="*/ 321945 w 1099490"/>
              <a:gd name="connsiteY425" fmla="*/ 80010 h 1350645"/>
              <a:gd name="connsiteX426" fmla="*/ 329565 w 1099490"/>
              <a:gd name="connsiteY426" fmla="*/ 83820 h 1350645"/>
              <a:gd name="connsiteX427" fmla="*/ 342900 w 1099490"/>
              <a:gd name="connsiteY427" fmla="*/ 89535 h 1350645"/>
              <a:gd name="connsiteX428" fmla="*/ 360045 w 1099490"/>
              <a:gd name="connsiteY428" fmla="*/ 93345 h 1350645"/>
              <a:gd name="connsiteX429" fmla="*/ 371475 w 1099490"/>
              <a:gd name="connsiteY429" fmla="*/ 102870 h 1350645"/>
              <a:gd name="connsiteX430" fmla="*/ 377190 w 1099490"/>
              <a:gd name="connsiteY430" fmla="*/ 106680 h 1350645"/>
              <a:gd name="connsiteX431" fmla="*/ 390525 w 1099490"/>
              <a:gd name="connsiteY431" fmla="*/ 123825 h 1350645"/>
              <a:gd name="connsiteX432" fmla="*/ 396240 w 1099490"/>
              <a:gd name="connsiteY432" fmla="*/ 125730 h 1350645"/>
              <a:gd name="connsiteX433" fmla="*/ 407670 w 1099490"/>
              <a:gd name="connsiteY433" fmla="*/ 140970 h 1350645"/>
              <a:gd name="connsiteX434" fmla="*/ 415290 w 1099490"/>
              <a:gd name="connsiteY434" fmla="*/ 152400 h 1350645"/>
              <a:gd name="connsiteX435" fmla="*/ 419100 w 1099490"/>
              <a:gd name="connsiteY435" fmla="*/ 160020 h 1350645"/>
              <a:gd name="connsiteX436" fmla="*/ 426720 w 1099490"/>
              <a:gd name="connsiteY436" fmla="*/ 167640 h 1350645"/>
              <a:gd name="connsiteX437" fmla="*/ 434340 w 1099490"/>
              <a:gd name="connsiteY437" fmla="*/ 179070 h 1350645"/>
              <a:gd name="connsiteX438" fmla="*/ 438150 w 1099490"/>
              <a:gd name="connsiteY438" fmla="*/ 190500 h 1350645"/>
              <a:gd name="connsiteX439" fmla="*/ 436245 w 1099490"/>
              <a:gd name="connsiteY439" fmla="*/ 200025 h 1350645"/>
              <a:gd name="connsiteX440" fmla="*/ 430530 w 1099490"/>
              <a:gd name="connsiteY440" fmla="*/ 198120 h 1350645"/>
              <a:gd name="connsiteX441" fmla="*/ 403860 w 1099490"/>
              <a:gd name="connsiteY441" fmla="*/ 196215 h 1350645"/>
              <a:gd name="connsiteX442" fmla="*/ 398145 w 1099490"/>
              <a:gd name="connsiteY442" fmla="*/ 194310 h 1350645"/>
              <a:gd name="connsiteX443" fmla="*/ 348615 w 1099490"/>
              <a:gd name="connsiteY443" fmla="*/ 194310 h 1350645"/>
              <a:gd name="connsiteX444" fmla="*/ 386715 w 1099490"/>
              <a:gd name="connsiteY444" fmla="*/ 198120 h 1350645"/>
              <a:gd name="connsiteX445" fmla="*/ 400050 w 1099490"/>
              <a:gd name="connsiteY445" fmla="*/ 201930 h 1350645"/>
              <a:gd name="connsiteX446" fmla="*/ 413385 w 1099490"/>
              <a:gd name="connsiteY446" fmla="*/ 203835 h 1350645"/>
              <a:gd name="connsiteX447" fmla="*/ 421005 w 1099490"/>
              <a:gd name="connsiteY447" fmla="*/ 207645 h 1350645"/>
              <a:gd name="connsiteX448" fmla="*/ 426720 w 1099490"/>
              <a:gd name="connsiteY448" fmla="*/ 209550 h 1350645"/>
              <a:gd name="connsiteX449" fmla="*/ 432435 w 1099490"/>
              <a:gd name="connsiteY449" fmla="*/ 220980 h 1350645"/>
              <a:gd name="connsiteX450" fmla="*/ 436245 w 1099490"/>
              <a:gd name="connsiteY450" fmla="*/ 240030 h 1350645"/>
              <a:gd name="connsiteX451" fmla="*/ 445770 w 1099490"/>
              <a:gd name="connsiteY451" fmla="*/ 243840 h 1350645"/>
              <a:gd name="connsiteX452" fmla="*/ 453390 w 1099490"/>
              <a:gd name="connsiteY452" fmla="*/ 251460 h 1350645"/>
              <a:gd name="connsiteX453" fmla="*/ 466725 w 1099490"/>
              <a:gd name="connsiteY453" fmla="*/ 266700 h 1350645"/>
              <a:gd name="connsiteX454" fmla="*/ 474345 w 1099490"/>
              <a:gd name="connsiteY454" fmla="*/ 280035 h 1350645"/>
              <a:gd name="connsiteX455" fmla="*/ 474345 w 1099490"/>
              <a:gd name="connsiteY455" fmla="*/ 287655 h 1350645"/>
              <a:gd name="connsiteX456" fmla="*/ 472440 w 1099490"/>
              <a:gd name="connsiteY456" fmla="*/ 308610 h 1350645"/>
              <a:gd name="connsiteX457" fmla="*/ 485775 w 1099490"/>
              <a:gd name="connsiteY457" fmla="*/ 329565 h 1350645"/>
              <a:gd name="connsiteX458" fmla="*/ 499110 w 1099490"/>
              <a:gd name="connsiteY458" fmla="*/ 352425 h 1350645"/>
              <a:gd name="connsiteX459" fmla="*/ 493395 w 1099490"/>
              <a:gd name="connsiteY459" fmla="*/ 367665 h 1350645"/>
              <a:gd name="connsiteX460" fmla="*/ 502920 w 1099490"/>
              <a:gd name="connsiteY460" fmla="*/ 375285 h 1350645"/>
              <a:gd name="connsiteX461" fmla="*/ 501015 w 1099490"/>
              <a:gd name="connsiteY461" fmla="*/ 390525 h 1350645"/>
              <a:gd name="connsiteX462" fmla="*/ 504825 w 1099490"/>
              <a:gd name="connsiteY462" fmla="*/ 398145 h 1350645"/>
              <a:gd name="connsiteX463" fmla="*/ 502920 w 1099490"/>
              <a:gd name="connsiteY463" fmla="*/ 409575 h 1350645"/>
              <a:gd name="connsiteX464" fmla="*/ 504825 w 1099490"/>
              <a:gd name="connsiteY464" fmla="*/ 417195 h 1350645"/>
              <a:gd name="connsiteX465" fmla="*/ 508635 w 1099490"/>
              <a:gd name="connsiteY465" fmla="*/ 432435 h 1350645"/>
              <a:gd name="connsiteX466" fmla="*/ 514350 w 1099490"/>
              <a:gd name="connsiteY466" fmla="*/ 447675 h 1350645"/>
              <a:gd name="connsiteX467" fmla="*/ 527685 w 1099490"/>
              <a:gd name="connsiteY467" fmla="*/ 455295 h 1350645"/>
              <a:gd name="connsiteX468" fmla="*/ 523875 w 1099490"/>
              <a:gd name="connsiteY468" fmla="*/ 464820 h 1350645"/>
              <a:gd name="connsiteX469" fmla="*/ 531495 w 1099490"/>
              <a:gd name="connsiteY469" fmla="*/ 480060 h 1350645"/>
              <a:gd name="connsiteX470" fmla="*/ 537210 w 1099490"/>
              <a:gd name="connsiteY470" fmla="*/ 485775 h 1350645"/>
              <a:gd name="connsiteX471" fmla="*/ 550545 w 1099490"/>
              <a:gd name="connsiteY471" fmla="*/ 499110 h 1350645"/>
              <a:gd name="connsiteX472" fmla="*/ 552450 w 1099490"/>
              <a:gd name="connsiteY472" fmla="*/ 504825 h 1350645"/>
              <a:gd name="connsiteX473" fmla="*/ 539115 w 1099490"/>
              <a:gd name="connsiteY473" fmla="*/ 501015 h 1350645"/>
              <a:gd name="connsiteX474" fmla="*/ 533400 w 1099490"/>
              <a:gd name="connsiteY474" fmla="*/ 499110 h 1350645"/>
              <a:gd name="connsiteX475" fmla="*/ 525780 w 1099490"/>
              <a:gd name="connsiteY475" fmla="*/ 495300 h 1350645"/>
              <a:gd name="connsiteX476" fmla="*/ 516255 w 1099490"/>
              <a:gd name="connsiteY476" fmla="*/ 493395 h 1350645"/>
              <a:gd name="connsiteX477" fmla="*/ 508635 w 1099490"/>
              <a:gd name="connsiteY477" fmla="*/ 489585 h 1350645"/>
              <a:gd name="connsiteX478" fmla="*/ 501015 w 1099490"/>
              <a:gd name="connsiteY478" fmla="*/ 487680 h 1350645"/>
              <a:gd name="connsiteX479" fmla="*/ 489585 w 1099490"/>
              <a:gd name="connsiteY479" fmla="*/ 483870 h 1350645"/>
              <a:gd name="connsiteX480" fmla="*/ 474345 w 1099490"/>
              <a:gd name="connsiteY480" fmla="*/ 480060 h 1350645"/>
              <a:gd name="connsiteX481" fmla="*/ 451485 w 1099490"/>
              <a:gd name="connsiteY481" fmla="*/ 474345 h 1350645"/>
              <a:gd name="connsiteX482" fmla="*/ 436245 w 1099490"/>
              <a:gd name="connsiteY482" fmla="*/ 464820 h 1350645"/>
              <a:gd name="connsiteX483" fmla="*/ 421005 w 1099490"/>
              <a:gd name="connsiteY483" fmla="*/ 453390 h 1350645"/>
              <a:gd name="connsiteX484" fmla="*/ 415290 w 1099490"/>
              <a:gd name="connsiteY484" fmla="*/ 451485 h 1350645"/>
              <a:gd name="connsiteX485" fmla="*/ 392430 w 1099490"/>
              <a:gd name="connsiteY485" fmla="*/ 438150 h 1350645"/>
              <a:gd name="connsiteX486" fmla="*/ 382905 w 1099490"/>
              <a:gd name="connsiteY486" fmla="*/ 432435 h 1350645"/>
              <a:gd name="connsiteX487" fmla="*/ 365760 w 1099490"/>
              <a:gd name="connsiteY487" fmla="*/ 426720 h 1350645"/>
              <a:gd name="connsiteX488" fmla="*/ 360045 w 1099490"/>
              <a:gd name="connsiteY488" fmla="*/ 424815 h 1350645"/>
              <a:gd name="connsiteX489" fmla="*/ 352425 w 1099490"/>
              <a:gd name="connsiteY489" fmla="*/ 422910 h 1350645"/>
              <a:gd name="connsiteX490" fmla="*/ 327660 w 1099490"/>
              <a:gd name="connsiteY490" fmla="*/ 413385 h 1350645"/>
              <a:gd name="connsiteX491" fmla="*/ 321945 w 1099490"/>
              <a:gd name="connsiteY491" fmla="*/ 411480 h 1350645"/>
              <a:gd name="connsiteX492" fmla="*/ 316230 w 1099490"/>
              <a:gd name="connsiteY492" fmla="*/ 407670 h 1350645"/>
              <a:gd name="connsiteX493" fmla="*/ 299085 w 1099490"/>
              <a:gd name="connsiteY493" fmla="*/ 403860 h 1350645"/>
              <a:gd name="connsiteX494" fmla="*/ 291465 w 1099490"/>
              <a:gd name="connsiteY494" fmla="*/ 400050 h 1350645"/>
              <a:gd name="connsiteX495" fmla="*/ 280035 w 1099490"/>
              <a:gd name="connsiteY495" fmla="*/ 396240 h 1350645"/>
              <a:gd name="connsiteX496" fmla="*/ 266700 w 1099490"/>
              <a:gd name="connsiteY496" fmla="*/ 388620 h 1350645"/>
              <a:gd name="connsiteX497" fmla="*/ 253365 w 1099490"/>
              <a:gd name="connsiteY497" fmla="*/ 377190 h 1350645"/>
              <a:gd name="connsiteX498" fmla="*/ 241935 w 1099490"/>
              <a:gd name="connsiteY498" fmla="*/ 367665 h 1350645"/>
              <a:gd name="connsiteX499" fmla="*/ 217170 w 1099490"/>
              <a:gd name="connsiteY499" fmla="*/ 354330 h 1350645"/>
              <a:gd name="connsiteX500" fmla="*/ 194310 w 1099490"/>
              <a:gd name="connsiteY500" fmla="*/ 335280 h 1350645"/>
              <a:gd name="connsiteX501" fmla="*/ 188595 w 1099490"/>
              <a:gd name="connsiteY501" fmla="*/ 333375 h 1350645"/>
              <a:gd name="connsiteX502" fmla="*/ 180975 w 1099490"/>
              <a:gd name="connsiteY502" fmla="*/ 327660 h 1350645"/>
              <a:gd name="connsiteX503" fmla="*/ 175260 w 1099490"/>
              <a:gd name="connsiteY503" fmla="*/ 325755 h 1350645"/>
              <a:gd name="connsiteX504" fmla="*/ 163830 w 1099490"/>
              <a:gd name="connsiteY504" fmla="*/ 314325 h 1350645"/>
              <a:gd name="connsiteX505" fmla="*/ 146685 w 1099490"/>
              <a:gd name="connsiteY505" fmla="*/ 299085 h 1350645"/>
              <a:gd name="connsiteX506" fmla="*/ 137160 w 1099490"/>
              <a:gd name="connsiteY506" fmla="*/ 283845 h 1350645"/>
              <a:gd name="connsiteX507" fmla="*/ 123825 w 1099490"/>
              <a:gd name="connsiteY507" fmla="*/ 278130 h 1350645"/>
              <a:gd name="connsiteX508" fmla="*/ 112395 w 1099490"/>
              <a:gd name="connsiteY508" fmla="*/ 270510 h 1350645"/>
              <a:gd name="connsiteX509" fmla="*/ 95250 w 1099490"/>
              <a:gd name="connsiteY509" fmla="*/ 264795 h 1350645"/>
              <a:gd name="connsiteX510" fmla="*/ 38100 w 1099490"/>
              <a:gd name="connsiteY510" fmla="*/ 251460 h 1350645"/>
              <a:gd name="connsiteX511" fmla="*/ 0 w 1099490"/>
              <a:gd name="connsiteY511" fmla="*/ 247650 h 1350645"/>
              <a:gd name="connsiteX512" fmla="*/ 13335 w 1099490"/>
              <a:gd name="connsiteY512" fmla="*/ 259080 h 1350645"/>
              <a:gd name="connsiteX513" fmla="*/ 20955 w 1099490"/>
              <a:gd name="connsiteY513" fmla="*/ 260985 h 1350645"/>
              <a:gd name="connsiteX514" fmla="*/ 40005 w 1099490"/>
              <a:gd name="connsiteY514" fmla="*/ 266700 h 1350645"/>
              <a:gd name="connsiteX515" fmla="*/ 53340 w 1099490"/>
              <a:gd name="connsiteY515" fmla="*/ 278130 h 1350645"/>
              <a:gd name="connsiteX516" fmla="*/ 59055 w 1099490"/>
              <a:gd name="connsiteY516" fmla="*/ 283845 h 1350645"/>
              <a:gd name="connsiteX517" fmla="*/ 87630 w 1099490"/>
              <a:gd name="connsiteY517" fmla="*/ 289560 h 1350645"/>
              <a:gd name="connsiteX518" fmla="*/ 114300 w 1099490"/>
              <a:gd name="connsiteY518" fmla="*/ 289560 h 1350645"/>
              <a:gd name="connsiteX519" fmla="*/ 125730 w 1099490"/>
              <a:gd name="connsiteY519" fmla="*/ 295275 h 1350645"/>
              <a:gd name="connsiteX520" fmla="*/ 137160 w 1099490"/>
              <a:gd name="connsiteY520" fmla="*/ 299085 h 1350645"/>
              <a:gd name="connsiteX521" fmla="*/ 140970 w 1099490"/>
              <a:gd name="connsiteY521" fmla="*/ 306705 h 1350645"/>
              <a:gd name="connsiteX522" fmla="*/ 146685 w 1099490"/>
              <a:gd name="connsiteY522" fmla="*/ 312420 h 1350645"/>
              <a:gd name="connsiteX523" fmla="*/ 152400 w 1099490"/>
              <a:gd name="connsiteY523" fmla="*/ 335280 h 1350645"/>
              <a:gd name="connsiteX524" fmla="*/ 179070 w 1099490"/>
              <a:gd name="connsiteY524" fmla="*/ 348615 h 1350645"/>
              <a:gd name="connsiteX525" fmla="*/ 201930 w 1099490"/>
              <a:gd name="connsiteY525" fmla="*/ 354330 h 1350645"/>
              <a:gd name="connsiteX526" fmla="*/ 215265 w 1099490"/>
              <a:gd name="connsiteY526" fmla="*/ 361950 h 1350645"/>
              <a:gd name="connsiteX527" fmla="*/ 211455 w 1099490"/>
              <a:gd name="connsiteY527" fmla="*/ 367665 h 1350645"/>
              <a:gd name="connsiteX528" fmla="*/ 205740 w 1099490"/>
              <a:gd name="connsiteY528" fmla="*/ 369570 h 1350645"/>
              <a:gd name="connsiteX529" fmla="*/ 154305 w 1099490"/>
              <a:gd name="connsiteY529" fmla="*/ 371475 h 1350645"/>
              <a:gd name="connsiteX530" fmla="*/ 148590 w 1099490"/>
              <a:gd name="connsiteY530" fmla="*/ 373380 h 1350645"/>
              <a:gd name="connsiteX531" fmla="*/ 142875 w 1099490"/>
              <a:gd name="connsiteY531" fmla="*/ 381000 h 1350645"/>
              <a:gd name="connsiteX532" fmla="*/ 177165 w 1099490"/>
              <a:gd name="connsiteY532" fmla="*/ 377190 h 1350645"/>
              <a:gd name="connsiteX533" fmla="*/ 207645 w 1099490"/>
              <a:gd name="connsiteY533" fmla="*/ 375285 h 1350645"/>
              <a:gd name="connsiteX534" fmla="*/ 232410 w 1099490"/>
              <a:gd name="connsiteY534" fmla="*/ 382905 h 1350645"/>
              <a:gd name="connsiteX535" fmla="*/ 234315 w 1099490"/>
              <a:gd name="connsiteY535" fmla="*/ 398145 h 1350645"/>
              <a:gd name="connsiteX536" fmla="*/ 240030 w 1099490"/>
              <a:gd name="connsiteY536" fmla="*/ 401955 h 1350645"/>
              <a:gd name="connsiteX537" fmla="*/ 253365 w 1099490"/>
              <a:gd name="connsiteY537" fmla="*/ 405765 h 1350645"/>
              <a:gd name="connsiteX538" fmla="*/ 262890 w 1099490"/>
              <a:gd name="connsiteY538" fmla="*/ 411480 h 1350645"/>
              <a:gd name="connsiteX539" fmla="*/ 264795 w 1099490"/>
              <a:gd name="connsiteY539" fmla="*/ 417195 h 1350645"/>
              <a:gd name="connsiteX540" fmla="*/ 251460 w 1099490"/>
              <a:gd name="connsiteY540" fmla="*/ 426720 h 1350645"/>
              <a:gd name="connsiteX541" fmla="*/ 243840 w 1099490"/>
              <a:gd name="connsiteY541" fmla="*/ 430530 h 1350645"/>
              <a:gd name="connsiteX542" fmla="*/ 247650 w 1099490"/>
              <a:gd name="connsiteY542" fmla="*/ 428625 h 1350645"/>
              <a:gd name="connsiteX543" fmla="*/ 266700 w 1099490"/>
              <a:gd name="connsiteY543" fmla="*/ 417195 h 1350645"/>
              <a:gd name="connsiteX544" fmla="*/ 281940 w 1099490"/>
              <a:gd name="connsiteY544" fmla="*/ 409575 h 1350645"/>
              <a:gd name="connsiteX545" fmla="*/ 297180 w 1099490"/>
              <a:gd name="connsiteY545" fmla="*/ 405765 h 1350645"/>
              <a:gd name="connsiteX546" fmla="*/ 302895 w 1099490"/>
              <a:gd name="connsiteY546" fmla="*/ 403860 h 1350645"/>
              <a:gd name="connsiteX547" fmla="*/ 316230 w 1099490"/>
              <a:gd name="connsiteY547" fmla="*/ 409575 h 1350645"/>
              <a:gd name="connsiteX548" fmla="*/ 320040 w 1099490"/>
              <a:gd name="connsiteY548" fmla="*/ 415290 h 1350645"/>
              <a:gd name="connsiteX549" fmla="*/ 321945 w 1099490"/>
              <a:gd name="connsiteY549" fmla="*/ 426720 h 1350645"/>
              <a:gd name="connsiteX550" fmla="*/ 316230 w 1099490"/>
              <a:gd name="connsiteY550" fmla="*/ 421005 h 1350645"/>
              <a:gd name="connsiteX551" fmla="*/ 310515 w 1099490"/>
              <a:gd name="connsiteY551" fmla="*/ 417195 h 1350645"/>
              <a:gd name="connsiteX552" fmla="*/ 295275 w 1099490"/>
              <a:gd name="connsiteY552" fmla="*/ 413385 h 1350645"/>
              <a:gd name="connsiteX553" fmla="*/ 278130 w 1099490"/>
              <a:gd name="connsiteY553" fmla="*/ 415290 h 1350645"/>
              <a:gd name="connsiteX554" fmla="*/ 280035 w 1099490"/>
              <a:gd name="connsiteY554" fmla="*/ 421005 h 1350645"/>
              <a:gd name="connsiteX555" fmla="*/ 295275 w 1099490"/>
              <a:gd name="connsiteY555" fmla="*/ 424815 h 1350645"/>
              <a:gd name="connsiteX556" fmla="*/ 316230 w 1099490"/>
              <a:gd name="connsiteY556" fmla="*/ 426720 h 1350645"/>
              <a:gd name="connsiteX557" fmla="*/ 337185 w 1099490"/>
              <a:gd name="connsiteY557" fmla="*/ 432435 h 1350645"/>
              <a:gd name="connsiteX558" fmla="*/ 342900 w 1099490"/>
              <a:gd name="connsiteY558" fmla="*/ 436245 h 1350645"/>
              <a:gd name="connsiteX559" fmla="*/ 361950 w 1099490"/>
              <a:gd name="connsiteY559" fmla="*/ 441960 h 1350645"/>
              <a:gd name="connsiteX560" fmla="*/ 367665 w 1099490"/>
              <a:gd name="connsiteY560" fmla="*/ 445770 h 1350645"/>
              <a:gd name="connsiteX561" fmla="*/ 379095 w 1099490"/>
              <a:gd name="connsiteY561" fmla="*/ 449580 h 1350645"/>
              <a:gd name="connsiteX562" fmla="*/ 394335 w 1099490"/>
              <a:gd name="connsiteY562" fmla="*/ 457200 h 1350645"/>
              <a:gd name="connsiteX563" fmla="*/ 400050 w 1099490"/>
              <a:gd name="connsiteY563" fmla="*/ 461010 h 1350645"/>
              <a:gd name="connsiteX564" fmla="*/ 405765 w 1099490"/>
              <a:gd name="connsiteY564" fmla="*/ 462915 h 1350645"/>
              <a:gd name="connsiteX565" fmla="*/ 417195 w 1099490"/>
              <a:gd name="connsiteY565" fmla="*/ 470535 h 1350645"/>
              <a:gd name="connsiteX566" fmla="*/ 424815 w 1099490"/>
              <a:gd name="connsiteY566" fmla="*/ 472440 h 1350645"/>
              <a:gd name="connsiteX567" fmla="*/ 449580 w 1099490"/>
              <a:gd name="connsiteY567" fmla="*/ 487680 h 1350645"/>
              <a:gd name="connsiteX568" fmla="*/ 455295 w 1099490"/>
              <a:gd name="connsiteY568" fmla="*/ 493395 h 1350645"/>
              <a:gd name="connsiteX569" fmla="*/ 462915 w 1099490"/>
              <a:gd name="connsiteY569" fmla="*/ 495300 h 1350645"/>
              <a:gd name="connsiteX570" fmla="*/ 476250 w 1099490"/>
              <a:gd name="connsiteY570" fmla="*/ 502920 h 1350645"/>
              <a:gd name="connsiteX571" fmla="*/ 487680 w 1099490"/>
              <a:gd name="connsiteY571" fmla="*/ 504825 h 1350645"/>
              <a:gd name="connsiteX572" fmla="*/ 493395 w 1099490"/>
              <a:gd name="connsiteY572" fmla="*/ 506730 h 1350645"/>
              <a:gd name="connsiteX573" fmla="*/ 502920 w 1099490"/>
              <a:gd name="connsiteY573" fmla="*/ 510540 h 1350645"/>
              <a:gd name="connsiteX574" fmla="*/ 514350 w 1099490"/>
              <a:gd name="connsiteY574" fmla="*/ 518160 h 1350645"/>
              <a:gd name="connsiteX575" fmla="*/ 529590 w 1099490"/>
              <a:gd name="connsiteY575" fmla="*/ 527685 h 1350645"/>
              <a:gd name="connsiteX576" fmla="*/ 537210 w 1099490"/>
              <a:gd name="connsiteY576" fmla="*/ 539115 h 1350645"/>
              <a:gd name="connsiteX577" fmla="*/ 554355 w 1099490"/>
              <a:gd name="connsiteY577" fmla="*/ 546735 h 1350645"/>
              <a:gd name="connsiteX578" fmla="*/ 563880 w 1099490"/>
              <a:gd name="connsiteY578" fmla="*/ 550545 h 1350645"/>
              <a:gd name="connsiteX579" fmla="*/ 579120 w 1099490"/>
              <a:gd name="connsiteY579" fmla="*/ 558165 h 1350645"/>
              <a:gd name="connsiteX580" fmla="*/ 584835 w 1099490"/>
              <a:gd name="connsiteY580" fmla="*/ 561975 h 1350645"/>
              <a:gd name="connsiteX581" fmla="*/ 603885 w 1099490"/>
              <a:gd name="connsiteY581" fmla="*/ 573405 h 1350645"/>
              <a:gd name="connsiteX582" fmla="*/ 621030 w 1099490"/>
              <a:gd name="connsiteY582" fmla="*/ 588645 h 1350645"/>
              <a:gd name="connsiteX583" fmla="*/ 622935 w 1099490"/>
              <a:gd name="connsiteY583" fmla="*/ 577215 h 1350645"/>
              <a:gd name="connsiteX584" fmla="*/ 624840 w 1099490"/>
              <a:gd name="connsiteY584" fmla="*/ 582930 h 1350645"/>
              <a:gd name="connsiteX585" fmla="*/ 630555 w 1099490"/>
              <a:gd name="connsiteY585" fmla="*/ 584835 h 1350645"/>
              <a:gd name="connsiteX586" fmla="*/ 641985 w 1099490"/>
              <a:gd name="connsiteY586" fmla="*/ 592455 h 1350645"/>
              <a:gd name="connsiteX587" fmla="*/ 651510 w 1099490"/>
              <a:gd name="connsiteY587" fmla="*/ 600075 h 1350645"/>
              <a:gd name="connsiteX588" fmla="*/ 664845 w 1099490"/>
              <a:gd name="connsiteY588" fmla="*/ 613410 h 1350645"/>
              <a:gd name="connsiteX589" fmla="*/ 668655 w 1099490"/>
              <a:gd name="connsiteY589" fmla="*/ 619125 h 1350645"/>
              <a:gd name="connsiteX590" fmla="*/ 676275 w 1099490"/>
              <a:gd name="connsiteY590" fmla="*/ 621030 h 1350645"/>
              <a:gd name="connsiteX591" fmla="*/ 683895 w 1099490"/>
              <a:gd name="connsiteY591" fmla="*/ 628650 h 1350645"/>
              <a:gd name="connsiteX592" fmla="*/ 697230 w 1099490"/>
              <a:gd name="connsiteY592" fmla="*/ 645795 h 1350645"/>
              <a:gd name="connsiteX593" fmla="*/ 716280 w 1099490"/>
              <a:gd name="connsiteY593" fmla="*/ 662940 h 1350645"/>
              <a:gd name="connsiteX594" fmla="*/ 725805 w 1099490"/>
              <a:gd name="connsiteY594" fmla="*/ 676275 h 1350645"/>
              <a:gd name="connsiteX595" fmla="*/ 742950 w 1099490"/>
              <a:gd name="connsiteY595" fmla="*/ 681990 h 1350645"/>
              <a:gd name="connsiteX596" fmla="*/ 748665 w 1099490"/>
              <a:gd name="connsiteY596" fmla="*/ 687705 h 1350645"/>
              <a:gd name="connsiteX597" fmla="*/ 750570 w 1099490"/>
              <a:gd name="connsiteY597" fmla="*/ 693420 h 1350645"/>
              <a:gd name="connsiteX598" fmla="*/ 756285 w 1099490"/>
              <a:gd name="connsiteY598" fmla="*/ 702945 h 1350645"/>
              <a:gd name="connsiteX599" fmla="*/ 763905 w 1099490"/>
              <a:gd name="connsiteY599" fmla="*/ 716280 h 1350645"/>
              <a:gd name="connsiteX600" fmla="*/ 769620 w 1099490"/>
              <a:gd name="connsiteY600" fmla="*/ 714375 h 1350645"/>
              <a:gd name="connsiteX601" fmla="*/ 771525 w 1099490"/>
              <a:gd name="connsiteY601" fmla="*/ 720090 h 1350645"/>
              <a:gd name="connsiteX602" fmla="*/ 769620 w 1099490"/>
              <a:gd name="connsiteY602" fmla="*/ 727710 h 1350645"/>
              <a:gd name="connsiteX603" fmla="*/ 765810 w 1099490"/>
              <a:gd name="connsiteY603" fmla="*/ 744855 h 1350645"/>
              <a:gd name="connsiteX604" fmla="*/ 769620 w 1099490"/>
              <a:gd name="connsiteY604" fmla="*/ 763905 h 1350645"/>
              <a:gd name="connsiteX605" fmla="*/ 775335 w 1099490"/>
              <a:gd name="connsiteY605" fmla="*/ 779145 h 1350645"/>
              <a:gd name="connsiteX606" fmla="*/ 777240 w 1099490"/>
              <a:gd name="connsiteY606" fmla="*/ 784860 h 1350645"/>
              <a:gd name="connsiteX607" fmla="*/ 781050 w 1099490"/>
              <a:gd name="connsiteY607" fmla="*/ 790575 h 1350645"/>
              <a:gd name="connsiteX608" fmla="*/ 784860 w 1099490"/>
              <a:gd name="connsiteY608" fmla="*/ 803910 h 1350645"/>
              <a:gd name="connsiteX609" fmla="*/ 792480 w 1099490"/>
              <a:gd name="connsiteY609" fmla="*/ 811530 h 1350645"/>
              <a:gd name="connsiteX610" fmla="*/ 794385 w 1099490"/>
              <a:gd name="connsiteY610" fmla="*/ 817245 h 1350645"/>
              <a:gd name="connsiteX611" fmla="*/ 802005 w 1099490"/>
              <a:gd name="connsiteY611" fmla="*/ 832485 h 1350645"/>
              <a:gd name="connsiteX612" fmla="*/ 803910 w 1099490"/>
              <a:gd name="connsiteY612" fmla="*/ 838200 h 1350645"/>
              <a:gd name="connsiteX613" fmla="*/ 807720 w 1099490"/>
              <a:gd name="connsiteY613" fmla="*/ 843915 h 1350645"/>
              <a:gd name="connsiteX614" fmla="*/ 813435 w 1099490"/>
              <a:gd name="connsiteY614" fmla="*/ 857250 h 1350645"/>
              <a:gd name="connsiteX615" fmla="*/ 815340 w 1099490"/>
              <a:gd name="connsiteY615" fmla="*/ 891540 h 1350645"/>
              <a:gd name="connsiteX616" fmla="*/ 817245 w 1099490"/>
              <a:gd name="connsiteY616" fmla="*/ 899160 h 1350645"/>
              <a:gd name="connsiteX617" fmla="*/ 815340 w 1099490"/>
              <a:gd name="connsiteY617" fmla="*/ 935355 h 1350645"/>
              <a:gd name="connsiteX618" fmla="*/ 813435 w 1099490"/>
              <a:gd name="connsiteY618" fmla="*/ 944880 h 1350645"/>
              <a:gd name="connsiteX619" fmla="*/ 809625 w 1099490"/>
              <a:gd name="connsiteY619" fmla="*/ 950595 h 1350645"/>
              <a:gd name="connsiteX620" fmla="*/ 807720 w 1099490"/>
              <a:gd name="connsiteY620" fmla="*/ 960120 h 1350645"/>
              <a:gd name="connsiteX621" fmla="*/ 805815 w 1099490"/>
              <a:gd name="connsiteY621" fmla="*/ 967740 h 1350645"/>
              <a:gd name="connsiteX622" fmla="*/ 803910 w 1099490"/>
              <a:gd name="connsiteY622" fmla="*/ 981075 h 1350645"/>
              <a:gd name="connsiteX623" fmla="*/ 803910 w 1099490"/>
              <a:gd name="connsiteY623" fmla="*/ 1053465 h 1350645"/>
              <a:gd name="connsiteX624" fmla="*/ 809625 w 1099490"/>
              <a:gd name="connsiteY624" fmla="*/ 1064895 h 1350645"/>
              <a:gd name="connsiteX625" fmla="*/ 813435 w 1099490"/>
              <a:gd name="connsiteY625" fmla="*/ 1230630 h 1350645"/>
              <a:gd name="connsiteX626" fmla="*/ 815340 w 1099490"/>
              <a:gd name="connsiteY626" fmla="*/ 1301115 h 1350645"/>
              <a:gd name="connsiteX627" fmla="*/ 821055 w 1099490"/>
              <a:gd name="connsiteY627" fmla="*/ 1333500 h 1350645"/>
              <a:gd name="connsiteX628" fmla="*/ 828675 w 1099490"/>
              <a:gd name="connsiteY628" fmla="*/ 1344930 h 1350645"/>
              <a:gd name="connsiteX629" fmla="*/ 842010 w 1099490"/>
              <a:gd name="connsiteY629" fmla="*/ 1348740 h 1350645"/>
              <a:gd name="connsiteX630" fmla="*/ 859155 w 1099490"/>
              <a:gd name="connsiteY630" fmla="*/ 1350645 h 1350645"/>
              <a:gd name="connsiteX631" fmla="*/ 902970 w 1099490"/>
              <a:gd name="connsiteY631" fmla="*/ 1331595 h 135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</a:cxnLst>
            <a:rect l="l" t="t" r="r" b="b"/>
            <a:pathLst>
              <a:path w="1099490" h="1350645">
                <a:moveTo>
                  <a:pt x="902970" y="1331595"/>
                </a:moveTo>
                <a:cubicBezTo>
                  <a:pt x="909637" y="1326833"/>
                  <a:pt x="900361" y="1325272"/>
                  <a:pt x="899160" y="1322070"/>
                </a:cubicBezTo>
                <a:cubicBezTo>
                  <a:pt x="898455" y="1320190"/>
                  <a:pt x="898153" y="1318151"/>
                  <a:pt x="897255" y="1316355"/>
                </a:cubicBezTo>
                <a:cubicBezTo>
                  <a:pt x="896231" y="1314307"/>
                  <a:pt x="894375" y="1312732"/>
                  <a:pt x="893445" y="1310640"/>
                </a:cubicBezTo>
                <a:cubicBezTo>
                  <a:pt x="891814" y="1306970"/>
                  <a:pt x="890905" y="1303020"/>
                  <a:pt x="889635" y="1299210"/>
                </a:cubicBezTo>
                <a:lnTo>
                  <a:pt x="887730" y="1293495"/>
                </a:lnTo>
                <a:lnTo>
                  <a:pt x="885825" y="1287780"/>
                </a:lnTo>
                <a:cubicBezTo>
                  <a:pt x="882518" y="1248102"/>
                  <a:pt x="884951" y="1280106"/>
                  <a:pt x="882015" y="1228725"/>
                </a:cubicBezTo>
                <a:cubicBezTo>
                  <a:pt x="880776" y="1207037"/>
                  <a:pt x="882366" y="1205188"/>
                  <a:pt x="878205" y="1190625"/>
                </a:cubicBezTo>
                <a:cubicBezTo>
                  <a:pt x="876165" y="1183484"/>
                  <a:pt x="875884" y="1185479"/>
                  <a:pt x="874395" y="1177290"/>
                </a:cubicBezTo>
                <a:cubicBezTo>
                  <a:pt x="872908" y="1169113"/>
                  <a:pt x="872739" y="1162327"/>
                  <a:pt x="870585" y="1154430"/>
                </a:cubicBezTo>
                <a:cubicBezTo>
                  <a:pt x="869528" y="1150555"/>
                  <a:pt x="868045" y="1146810"/>
                  <a:pt x="866775" y="1143000"/>
                </a:cubicBezTo>
                <a:lnTo>
                  <a:pt x="864870" y="1137285"/>
                </a:lnTo>
                <a:cubicBezTo>
                  <a:pt x="864235" y="1132205"/>
                  <a:pt x="863807" y="1127095"/>
                  <a:pt x="862965" y="1122045"/>
                </a:cubicBezTo>
                <a:cubicBezTo>
                  <a:pt x="862535" y="1119462"/>
                  <a:pt x="861105" y="1117043"/>
                  <a:pt x="861060" y="1114425"/>
                </a:cubicBezTo>
                <a:cubicBezTo>
                  <a:pt x="859834" y="1042678"/>
                  <a:pt x="860331" y="970908"/>
                  <a:pt x="859155" y="899160"/>
                </a:cubicBezTo>
                <a:cubicBezTo>
                  <a:pt x="859061" y="893411"/>
                  <a:pt x="858195" y="887687"/>
                  <a:pt x="857250" y="882015"/>
                </a:cubicBezTo>
                <a:cubicBezTo>
                  <a:pt x="856920" y="880034"/>
                  <a:pt x="855897" y="878231"/>
                  <a:pt x="855345" y="876300"/>
                </a:cubicBezTo>
                <a:cubicBezTo>
                  <a:pt x="854626" y="873783"/>
                  <a:pt x="854471" y="871086"/>
                  <a:pt x="853440" y="868680"/>
                </a:cubicBezTo>
                <a:cubicBezTo>
                  <a:pt x="852538" y="866576"/>
                  <a:pt x="850560" y="865057"/>
                  <a:pt x="849630" y="862965"/>
                </a:cubicBezTo>
                <a:cubicBezTo>
                  <a:pt x="847999" y="859295"/>
                  <a:pt x="848048" y="854877"/>
                  <a:pt x="845820" y="851535"/>
                </a:cubicBezTo>
                <a:cubicBezTo>
                  <a:pt x="840896" y="844149"/>
                  <a:pt x="842734" y="847992"/>
                  <a:pt x="840105" y="840105"/>
                </a:cubicBezTo>
                <a:cubicBezTo>
                  <a:pt x="840280" y="837309"/>
                  <a:pt x="839157" y="813426"/>
                  <a:pt x="843915" y="803910"/>
                </a:cubicBezTo>
                <a:cubicBezTo>
                  <a:pt x="844939" y="801862"/>
                  <a:pt x="846701" y="800243"/>
                  <a:pt x="847725" y="798195"/>
                </a:cubicBezTo>
                <a:cubicBezTo>
                  <a:pt x="850026" y="793594"/>
                  <a:pt x="848890" y="790405"/>
                  <a:pt x="853440" y="786765"/>
                </a:cubicBezTo>
                <a:cubicBezTo>
                  <a:pt x="855008" y="785511"/>
                  <a:pt x="857250" y="785495"/>
                  <a:pt x="859155" y="784860"/>
                </a:cubicBezTo>
                <a:cubicBezTo>
                  <a:pt x="862965" y="779145"/>
                  <a:pt x="862330" y="778510"/>
                  <a:pt x="868680" y="775335"/>
                </a:cubicBezTo>
                <a:cubicBezTo>
                  <a:pt x="870476" y="774437"/>
                  <a:pt x="872640" y="774405"/>
                  <a:pt x="874395" y="773430"/>
                </a:cubicBezTo>
                <a:cubicBezTo>
                  <a:pt x="878398" y="771206"/>
                  <a:pt x="881481" y="767258"/>
                  <a:pt x="885825" y="765810"/>
                </a:cubicBezTo>
                <a:cubicBezTo>
                  <a:pt x="887730" y="765175"/>
                  <a:pt x="889744" y="764803"/>
                  <a:pt x="891540" y="763905"/>
                </a:cubicBezTo>
                <a:cubicBezTo>
                  <a:pt x="893588" y="762881"/>
                  <a:pt x="895207" y="761119"/>
                  <a:pt x="897255" y="760095"/>
                </a:cubicBezTo>
                <a:cubicBezTo>
                  <a:pt x="899051" y="759197"/>
                  <a:pt x="901124" y="758981"/>
                  <a:pt x="902970" y="758190"/>
                </a:cubicBezTo>
                <a:cubicBezTo>
                  <a:pt x="905580" y="757071"/>
                  <a:pt x="908124" y="755789"/>
                  <a:pt x="910590" y="754380"/>
                </a:cubicBezTo>
                <a:cubicBezTo>
                  <a:pt x="912578" y="753244"/>
                  <a:pt x="914179" y="751420"/>
                  <a:pt x="916305" y="750570"/>
                </a:cubicBezTo>
                <a:cubicBezTo>
                  <a:pt x="920597" y="748853"/>
                  <a:pt x="925222" y="748120"/>
                  <a:pt x="929640" y="746760"/>
                </a:cubicBezTo>
                <a:lnTo>
                  <a:pt x="946785" y="741045"/>
                </a:lnTo>
                <a:lnTo>
                  <a:pt x="958215" y="737235"/>
                </a:lnTo>
                <a:cubicBezTo>
                  <a:pt x="960120" y="736600"/>
                  <a:pt x="961982" y="735817"/>
                  <a:pt x="963930" y="735330"/>
                </a:cubicBezTo>
                <a:lnTo>
                  <a:pt x="979170" y="731520"/>
                </a:lnTo>
                <a:lnTo>
                  <a:pt x="986790" y="729615"/>
                </a:lnTo>
                <a:cubicBezTo>
                  <a:pt x="999212" y="721334"/>
                  <a:pt x="986332" y="728629"/>
                  <a:pt x="1011555" y="723900"/>
                </a:cubicBezTo>
                <a:cubicBezTo>
                  <a:pt x="1015502" y="723160"/>
                  <a:pt x="1019072" y="720993"/>
                  <a:pt x="1022985" y="720090"/>
                </a:cubicBezTo>
                <a:cubicBezTo>
                  <a:pt x="1028033" y="718925"/>
                  <a:pt x="1049760" y="716692"/>
                  <a:pt x="1053465" y="716280"/>
                </a:cubicBezTo>
                <a:cubicBezTo>
                  <a:pt x="1058545" y="715010"/>
                  <a:pt x="1073062" y="709565"/>
                  <a:pt x="1068705" y="712470"/>
                </a:cubicBezTo>
                <a:cubicBezTo>
                  <a:pt x="1066800" y="713740"/>
                  <a:pt x="1065082" y="715350"/>
                  <a:pt x="1062990" y="716280"/>
                </a:cubicBezTo>
                <a:cubicBezTo>
                  <a:pt x="1050807" y="721695"/>
                  <a:pt x="1043184" y="721305"/>
                  <a:pt x="1028700" y="721995"/>
                </a:cubicBezTo>
                <a:cubicBezTo>
                  <a:pt x="1009661" y="722902"/>
                  <a:pt x="990600" y="723265"/>
                  <a:pt x="971550" y="723900"/>
                </a:cubicBezTo>
                <a:cubicBezTo>
                  <a:pt x="933304" y="727087"/>
                  <a:pt x="961923" y="722889"/>
                  <a:pt x="937260" y="729615"/>
                </a:cubicBezTo>
                <a:cubicBezTo>
                  <a:pt x="932478" y="730919"/>
                  <a:pt x="926644" y="731113"/>
                  <a:pt x="922020" y="733425"/>
                </a:cubicBezTo>
                <a:cubicBezTo>
                  <a:pt x="919972" y="734449"/>
                  <a:pt x="918353" y="736211"/>
                  <a:pt x="916305" y="737235"/>
                </a:cubicBezTo>
                <a:cubicBezTo>
                  <a:pt x="914509" y="738133"/>
                  <a:pt x="912436" y="738349"/>
                  <a:pt x="910590" y="739140"/>
                </a:cubicBezTo>
                <a:cubicBezTo>
                  <a:pt x="907980" y="740259"/>
                  <a:pt x="905629" y="741953"/>
                  <a:pt x="902970" y="742950"/>
                </a:cubicBezTo>
                <a:cubicBezTo>
                  <a:pt x="900519" y="743869"/>
                  <a:pt x="897816" y="743974"/>
                  <a:pt x="895350" y="744855"/>
                </a:cubicBezTo>
                <a:cubicBezTo>
                  <a:pt x="888909" y="747155"/>
                  <a:pt x="882788" y="750312"/>
                  <a:pt x="876300" y="752475"/>
                </a:cubicBezTo>
                <a:cubicBezTo>
                  <a:pt x="862176" y="757183"/>
                  <a:pt x="868462" y="754489"/>
                  <a:pt x="857250" y="760095"/>
                </a:cubicBezTo>
                <a:cubicBezTo>
                  <a:pt x="855980" y="758190"/>
                  <a:pt x="852885" y="756601"/>
                  <a:pt x="853440" y="754380"/>
                </a:cubicBezTo>
                <a:cubicBezTo>
                  <a:pt x="853927" y="752432"/>
                  <a:pt x="857587" y="753729"/>
                  <a:pt x="859155" y="752475"/>
                </a:cubicBezTo>
                <a:cubicBezTo>
                  <a:pt x="860943" y="751045"/>
                  <a:pt x="861346" y="748379"/>
                  <a:pt x="862965" y="746760"/>
                </a:cubicBezTo>
                <a:cubicBezTo>
                  <a:pt x="868424" y="741301"/>
                  <a:pt x="868197" y="744144"/>
                  <a:pt x="874395" y="741045"/>
                </a:cubicBezTo>
                <a:cubicBezTo>
                  <a:pt x="876443" y="740021"/>
                  <a:pt x="878062" y="738259"/>
                  <a:pt x="880110" y="737235"/>
                </a:cubicBezTo>
                <a:cubicBezTo>
                  <a:pt x="881906" y="736337"/>
                  <a:pt x="884029" y="736228"/>
                  <a:pt x="885825" y="735330"/>
                </a:cubicBezTo>
                <a:cubicBezTo>
                  <a:pt x="887873" y="734306"/>
                  <a:pt x="889492" y="732544"/>
                  <a:pt x="891540" y="731520"/>
                </a:cubicBezTo>
                <a:cubicBezTo>
                  <a:pt x="893336" y="730622"/>
                  <a:pt x="895409" y="730406"/>
                  <a:pt x="897255" y="729615"/>
                </a:cubicBezTo>
                <a:cubicBezTo>
                  <a:pt x="899865" y="728496"/>
                  <a:pt x="902265" y="726924"/>
                  <a:pt x="904875" y="725805"/>
                </a:cubicBezTo>
                <a:cubicBezTo>
                  <a:pt x="906721" y="725014"/>
                  <a:pt x="908835" y="724875"/>
                  <a:pt x="910590" y="723900"/>
                </a:cubicBezTo>
                <a:cubicBezTo>
                  <a:pt x="914593" y="721676"/>
                  <a:pt x="918157" y="718738"/>
                  <a:pt x="922020" y="716280"/>
                </a:cubicBezTo>
                <a:cubicBezTo>
                  <a:pt x="928268" y="712304"/>
                  <a:pt x="934908" y="708958"/>
                  <a:pt x="941070" y="704850"/>
                </a:cubicBezTo>
                <a:cubicBezTo>
                  <a:pt x="944880" y="702310"/>
                  <a:pt x="948156" y="698678"/>
                  <a:pt x="952500" y="697230"/>
                </a:cubicBezTo>
                <a:cubicBezTo>
                  <a:pt x="954405" y="696595"/>
                  <a:pt x="956419" y="696223"/>
                  <a:pt x="958215" y="695325"/>
                </a:cubicBezTo>
                <a:cubicBezTo>
                  <a:pt x="972987" y="687939"/>
                  <a:pt x="955280" y="694398"/>
                  <a:pt x="969645" y="689610"/>
                </a:cubicBezTo>
                <a:cubicBezTo>
                  <a:pt x="971550" y="687705"/>
                  <a:pt x="973066" y="685307"/>
                  <a:pt x="975360" y="683895"/>
                </a:cubicBezTo>
                <a:cubicBezTo>
                  <a:pt x="981406" y="680174"/>
                  <a:pt x="988730" y="678630"/>
                  <a:pt x="994410" y="674370"/>
                </a:cubicBezTo>
                <a:cubicBezTo>
                  <a:pt x="997562" y="672006"/>
                  <a:pt x="1011115" y="661621"/>
                  <a:pt x="1013460" y="661035"/>
                </a:cubicBezTo>
                <a:lnTo>
                  <a:pt x="1021080" y="659130"/>
                </a:lnTo>
                <a:cubicBezTo>
                  <a:pt x="1022985" y="657225"/>
                  <a:pt x="1024553" y="654909"/>
                  <a:pt x="1026795" y="653415"/>
                </a:cubicBezTo>
                <a:cubicBezTo>
                  <a:pt x="1043978" y="641959"/>
                  <a:pt x="1020240" y="662688"/>
                  <a:pt x="1038225" y="647700"/>
                </a:cubicBezTo>
                <a:cubicBezTo>
                  <a:pt x="1047738" y="639772"/>
                  <a:pt x="1039611" y="643428"/>
                  <a:pt x="1049655" y="640080"/>
                </a:cubicBezTo>
                <a:cubicBezTo>
                  <a:pt x="1052195" y="638175"/>
                  <a:pt x="1054864" y="636431"/>
                  <a:pt x="1057275" y="634365"/>
                </a:cubicBezTo>
                <a:cubicBezTo>
                  <a:pt x="1070109" y="623364"/>
                  <a:pt x="1056074" y="633261"/>
                  <a:pt x="1068705" y="624840"/>
                </a:cubicBezTo>
                <a:cubicBezTo>
                  <a:pt x="1069975" y="622935"/>
                  <a:pt x="1071049" y="620884"/>
                  <a:pt x="1072515" y="619125"/>
                </a:cubicBezTo>
                <a:cubicBezTo>
                  <a:pt x="1074240" y="617055"/>
                  <a:pt x="1076736" y="615652"/>
                  <a:pt x="1078230" y="613410"/>
                </a:cubicBezTo>
                <a:cubicBezTo>
                  <a:pt x="1079344" y="611739"/>
                  <a:pt x="1079237" y="609491"/>
                  <a:pt x="1080135" y="607695"/>
                </a:cubicBezTo>
                <a:cubicBezTo>
                  <a:pt x="1081159" y="605647"/>
                  <a:pt x="1082675" y="603885"/>
                  <a:pt x="1083945" y="601980"/>
                </a:cubicBezTo>
                <a:cubicBezTo>
                  <a:pt x="1080365" y="587661"/>
                  <a:pt x="1083779" y="595520"/>
                  <a:pt x="1080135" y="600075"/>
                </a:cubicBezTo>
                <a:cubicBezTo>
                  <a:pt x="1078705" y="601863"/>
                  <a:pt x="1076325" y="602615"/>
                  <a:pt x="1074420" y="603885"/>
                </a:cubicBezTo>
                <a:cubicBezTo>
                  <a:pt x="1073150" y="605790"/>
                  <a:pt x="1072398" y="608170"/>
                  <a:pt x="1070610" y="609600"/>
                </a:cubicBezTo>
                <a:cubicBezTo>
                  <a:pt x="1069042" y="610854"/>
                  <a:pt x="1066691" y="610607"/>
                  <a:pt x="1064895" y="611505"/>
                </a:cubicBezTo>
                <a:cubicBezTo>
                  <a:pt x="1062847" y="612529"/>
                  <a:pt x="1061228" y="614291"/>
                  <a:pt x="1059180" y="615315"/>
                </a:cubicBezTo>
                <a:cubicBezTo>
                  <a:pt x="1043406" y="623202"/>
                  <a:pt x="1064128" y="610111"/>
                  <a:pt x="1047750" y="621030"/>
                </a:cubicBezTo>
                <a:cubicBezTo>
                  <a:pt x="1046480" y="622935"/>
                  <a:pt x="1045882" y="625532"/>
                  <a:pt x="1043940" y="626745"/>
                </a:cubicBezTo>
                <a:cubicBezTo>
                  <a:pt x="1040534" y="628874"/>
                  <a:pt x="1032510" y="630555"/>
                  <a:pt x="1032510" y="630555"/>
                </a:cubicBezTo>
                <a:cubicBezTo>
                  <a:pt x="1019210" y="643855"/>
                  <a:pt x="1033946" y="630823"/>
                  <a:pt x="1021080" y="638175"/>
                </a:cubicBezTo>
                <a:cubicBezTo>
                  <a:pt x="1018323" y="639750"/>
                  <a:pt x="1016217" y="642315"/>
                  <a:pt x="1013460" y="643890"/>
                </a:cubicBezTo>
                <a:cubicBezTo>
                  <a:pt x="1011717" y="644886"/>
                  <a:pt x="1009500" y="644820"/>
                  <a:pt x="1007745" y="645795"/>
                </a:cubicBezTo>
                <a:cubicBezTo>
                  <a:pt x="1003742" y="648019"/>
                  <a:pt x="1000125" y="650875"/>
                  <a:pt x="996315" y="653415"/>
                </a:cubicBezTo>
                <a:lnTo>
                  <a:pt x="984885" y="661035"/>
                </a:lnTo>
                <a:lnTo>
                  <a:pt x="979170" y="664845"/>
                </a:lnTo>
                <a:cubicBezTo>
                  <a:pt x="977265" y="666115"/>
                  <a:pt x="975627" y="667931"/>
                  <a:pt x="973455" y="668655"/>
                </a:cubicBezTo>
                <a:cubicBezTo>
                  <a:pt x="971550" y="669290"/>
                  <a:pt x="969536" y="669662"/>
                  <a:pt x="967740" y="670560"/>
                </a:cubicBezTo>
                <a:cubicBezTo>
                  <a:pt x="965692" y="671584"/>
                  <a:pt x="964129" y="673468"/>
                  <a:pt x="962025" y="674370"/>
                </a:cubicBezTo>
                <a:cubicBezTo>
                  <a:pt x="959619" y="675401"/>
                  <a:pt x="956856" y="675356"/>
                  <a:pt x="954405" y="676275"/>
                </a:cubicBezTo>
                <a:cubicBezTo>
                  <a:pt x="941046" y="681285"/>
                  <a:pt x="952124" y="678368"/>
                  <a:pt x="941070" y="683895"/>
                </a:cubicBezTo>
                <a:cubicBezTo>
                  <a:pt x="939274" y="684793"/>
                  <a:pt x="937201" y="685009"/>
                  <a:pt x="935355" y="685800"/>
                </a:cubicBezTo>
                <a:cubicBezTo>
                  <a:pt x="932745" y="686919"/>
                  <a:pt x="930345" y="688491"/>
                  <a:pt x="927735" y="689610"/>
                </a:cubicBezTo>
                <a:cubicBezTo>
                  <a:pt x="923909" y="691250"/>
                  <a:pt x="918267" y="692453"/>
                  <a:pt x="914400" y="693420"/>
                </a:cubicBezTo>
                <a:cubicBezTo>
                  <a:pt x="912495" y="694690"/>
                  <a:pt x="910789" y="696328"/>
                  <a:pt x="908685" y="697230"/>
                </a:cubicBezTo>
                <a:cubicBezTo>
                  <a:pt x="906279" y="698261"/>
                  <a:pt x="903573" y="698383"/>
                  <a:pt x="901065" y="699135"/>
                </a:cubicBezTo>
                <a:cubicBezTo>
                  <a:pt x="897218" y="700289"/>
                  <a:pt x="893445" y="701675"/>
                  <a:pt x="889635" y="702945"/>
                </a:cubicBezTo>
                <a:cubicBezTo>
                  <a:pt x="887730" y="703580"/>
                  <a:pt x="885591" y="703736"/>
                  <a:pt x="883920" y="704850"/>
                </a:cubicBezTo>
                <a:cubicBezTo>
                  <a:pt x="882015" y="706120"/>
                  <a:pt x="880253" y="707636"/>
                  <a:pt x="878205" y="708660"/>
                </a:cubicBezTo>
                <a:cubicBezTo>
                  <a:pt x="869875" y="712825"/>
                  <a:pt x="866141" y="712724"/>
                  <a:pt x="857250" y="716280"/>
                </a:cubicBezTo>
                <a:cubicBezTo>
                  <a:pt x="845861" y="720836"/>
                  <a:pt x="850969" y="719009"/>
                  <a:pt x="842010" y="721995"/>
                </a:cubicBezTo>
                <a:cubicBezTo>
                  <a:pt x="840105" y="721360"/>
                  <a:pt x="837715" y="721510"/>
                  <a:pt x="836295" y="720090"/>
                </a:cubicBezTo>
                <a:cubicBezTo>
                  <a:pt x="835384" y="719179"/>
                  <a:pt x="832501" y="706821"/>
                  <a:pt x="832485" y="706755"/>
                </a:cubicBezTo>
                <a:cubicBezTo>
                  <a:pt x="831850" y="697230"/>
                  <a:pt x="830580" y="687726"/>
                  <a:pt x="830580" y="678180"/>
                </a:cubicBezTo>
                <a:cubicBezTo>
                  <a:pt x="830580" y="674942"/>
                  <a:pt x="831633" y="671779"/>
                  <a:pt x="832485" y="668655"/>
                </a:cubicBezTo>
                <a:cubicBezTo>
                  <a:pt x="833542" y="664780"/>
                  <a:pt x="836295" y="657225"/>
                  <a:pt x="836295" y="657225"/>
                </a:cubicBezTo>
                <a:cubicBezTo>
                  <a:pt x="835660" y="654050"/>
                  <a:pt x="834390" y="650938"/>
                  <a:pt x="834390" y="647700"/>
                </a:cubicBezTo>
                <a:cubicBezTo>
                  <a:pt x="834390" y="639932"/>
                  <a:pt x="836311" y="634973"/>
                  <a:pt x="840105" y="628650"/>
                </a:cubicBezTo>
                <a:cubicBezTo>
                  <a:pt x="842461" y="624723"/>
                  <a:pt x="843915" y="619760"/>
                  <a:pt x="847725" y="617220"/>
                </a:cubicBezTo>
                <a:lnTo>
                  <a:pt x="864870" y="605790"/>
                </a:lnTo>
                <a:cubicBezTo>
                  <a:pt x="866775" y="604520"/>
                  <a:pt x="868413" y="602704"/>
                  <a:pt x="870585" y="601980"/>
                </a:cubicBezTo>
                <a:cubicBezTo>
                  <a:pt x="874194" y="600777"/>
                  <a:pt x="884837" y="596905"/>
                  <a:pt x="889635" y="596265"/>
                </a:cubicBezTo>
                <a:cubicBezTo>
                  <a:pt x="896587" y="595338"/>
                  <a:pt x="903605" y="594995"/>
                  <a:pt x="910590" y="594360"/>
                </a:cubicBezTo>
                <a:cubicBezTo>
                  <a:pt x="913293" y="593459"/>
                  <a:pt x="925432" y="589088"/>
                  <a:pt x="929640" y="588645"/>
                </a:cubicBezTo>
                <a:cubicBezTo>
                  <a:pt x="939134" y="587646"/>
                  <a:pt x="948695" y="587445"/>
                  <a:pt x="958215" y="586740"/>
                </a:cubicBezTo>
                <a:lnTo>
                  <a:pt x="981075" y="584835"/>
                </a:lnTo>
                <a:cubicBezTo>
                  <a:pt x="987425" y="583565"/>
                  <a:pt x="993728" y="582035"/>
                  <a:pt x="1000125" y="581025"/>
                </a:cubicBezTo>
                <a:cubicBezTo>
                  <a:pt x="1007398" y="579877"/>
                  <a:pt x="1032088" y="577773"/>
                  <a:pt x="1038225" y="577215"/>
                </a:cubicBezTo>
                <a:cubicBezTo>
                  <a:pt x="1037590" y="575310"/>
                  <a:pt x="1037888" y="572754"/>
                  <a:pt x="1036320" y="571500"/>
                </a:cubicBezTo>
                <a:cubicBezTo>
                  <a:pt x="1034276" y="569864"/>
                  <a:pt x="1031318" y="569595"/>
                  <a:pt x="1028700" y="569595"/>
                </a:cubicBezTo>
                <a:cubicBezTo>
                  <a:pt x="1012178" y="569595"/>
                  <a:pt x="995680" y="570865"/>
                  <a:pt x="979170" y="571500"/>
                </a:cubicBezTo>
                <a:cubicBezTo>
                  <a:pt x="961859" y="573973"/>
                  <a:pt x="970095" y="571985"/>
                  <a:pt x="954405" y="577215"/>
                </a:cubicBezTo>
                <a:cubicBezTo>
                  <a:pt x="952500" y="577850"/>
                  <a:pt x="950361" y="578006"/>
                  <a:pt x="948690" y="579120"/>
                </a:cubicBezTo>
                <a:cubicBezTo>
                  <a:pt x="946785" y="580390"/>
                  <a:pt x="945079" y="582028"/>
                  <a:pt x="942975" y="582930"/>
                </a:cubicBezTo>
                <a:cubicBezTo>
                  <a:pt x="940569" y="583961"/>
                  <a:pt x="937863" y="584083"/>
                  <a:pt x="935355" y="584835"/>
                </a:cubicBezTo>
                <a:cubicBezTo>
                  <a:pt x="931508" y="585989"/>
                  <a:pt x="923925" y="588645"/>
                  <a:pt x="923925" y="588645"/>
                </a:cubicBezTo>
                <a:cubicBezTo>
                  <a:pt x="912495" y="588010"/>
                  <a:pt x="900842" y="589075"/>
                  <a:pt x="889635" y="586740"/>
                </a:cubicBezTo>
                <a:cubicBezTo>
                  <a:pt x="885152" y="585806"/>
                  <a:pt x="878205" y="579120"/>
                  <a:pt x="878205" y="579120"/>
                </a:cubicBezTo>
                <a:cubicBezTo>
                  <a:pt x="877570" y="575310"/>
                  <a:pt x="876300" y="571553"/>
                  <a:pt x="876300" y="567690"/>
                </a:cubicBezTo>
                <a:cubicBezTo>
                  <a:pt x="876300" y="566728"/>
                  <a:pt x="878607" y="554705"/>
                  <a:pt x="880110" y="552450"/>
                </a:cubicBezTo>
                <a:cubicBezTo>
                  <a:pt x="883044" y="548050"/>
                  <a:pt x="887323" y="545736"/>
                  <a:pt x="891540" y="542925"/>
                </a:cubicBezTo>
                <a:cubicBezTo>
                  <a:pt x="903208" y="525423"/>
                  <a:pt x="887263" y="546807"/>
                  <a:pt x="901065" y="535305"/>
                </a:cubicBezTo>
                <a:cubicBezTo>
                  <a:pt x="903504" y="533272"/>
                  <a:pt x="904714" y="530096"/>
                  <a:pt x="906780" y="527685"/>
                </a:cubicBezTo>
                <a:cubicBezTo>
                  <a:pt x="911836" y="521787"/>
                  <a:pt x="912937" y="522992"/>
                  <a:pt x="916305" y="516255"/>
                </a:cubicBezTo>
                <a:cubicBezTo>
                  <a:pt x="926991" y="494883"/>
                  <a:pt x="906164" y="530669"/>
                  <a:pt x="922020" y="502920"/>
                </a:cubicBezTo>
                <a:cubicBezTo>
                  <a:pt x="927486" y="493354"/>
                  <a:pt x="924706" y="501098"/>
                  <a:pt x="929640" y="489585"/>
                </a:cubicBezTo>
                <a:cubicBezTo>
                  <a:pt x="930431" y="487739"/>
                  <a:pt x="930549" y="485613"/>
                  <a:pt x="931545" y="483870"/>
                </a:cubicBezTo>
                <a:cubicBezTo>
                  <a:pt x="933120" y="481113"/>
                  <a:pt x="935415" y="478834"/>
                  <a:pt x="937260" y="476250"/>
                </a:cubicBezTo>
                <a:cubicBezTo>
                  <a:pt x="938591" y="474387"/>
                  <a:pt x="939739" y="472398"/>
                  <a:pt x="941070" y="470535"/>
                </a:cubicBezTo>
                <a:cubicBezTo>
                  <a:pt x="942915" y="467951"/>
                  <a:pt x="944940" y="465499"/>
                  <a:pt x="946785" y="462915"/>
                </a:cubicBezTo>
                <a:cubicBezTo>
                  <a:pt x="948116" y="461052"/>
                  <a:pt x="948807" y="458630"/>
                  <a:pt x="950595" y="457200"/>
                </a:cubicBezTo>
                <a:cubicBezTo>
                  <a:pt x="952163" y="455946"/>
                  <a:pt x="954555" y="456270"/>
                  <a:pt x="956310" y="455295"/>
                </a:cubicBezTo>
                <a:cubicBezTo>
                  <a:pt x="960313" y="453071"/>
                  <a:pt x="963644" y="449723"/>
                  <a:pt x="967740" y="447675"/>
                </a:cubicBezTo>
                <a:cubicBezTo>
                  <a:pt x="973369" y="444861"/>
                  <a:pt x="978804" y="441879"/>
                  <a:pt x="984885" y="440055"/>
                </a:cubicBezTo>
                <a:cubicBezTo>
                  <a:pt x="987986" y="439125"/>
                  <a:pt x="991235" y="438785"/>
                  <a:pt x="994410" y="438150"/>
                </a:cubicBezTo>
                <a:cubicBezTo>
                  <a:pt x="1015212" y="424282"/>
                  <a:pt x="983142" y="444736"/>
                  <a:pt x="1007745" y="432435"/>
                </a:cubicBezTo>
                <a:cubicBezTo>
                  <a:pt x="1015635" y="428490"/>
                  <a:pt x="1022715" y="423045"/>
                  <a:pt x="1030605" y="419100"/>
                </a:cubicBezTo>
                <a:cubicBezTo>
                  <a:pt x="1034415" y="417195"/>
                  <a:pt x="1038382" y="415577"/>
                  <a:pt x="1042035" y="413385"/>
                </a:cubicBezTo>
                <a:cubicBezTo>
                  <a:pt x="1044758" y="411751"/>
                  <a:pt x="1046898" y="409245"/>
                  <a:pt x="1049655" y="407670"/>
                </a:cubicBezTo>
                <a:cubicBezTo>
                  <a:pt x="1051398" y="406674"/>
                  <a:pt x="1053615" y="406740"/>
                  <a:pt x="1055370" y="405765"/>
                </a:cubicBezTo>
                <a:cubicBezTo>
                  <a:pt x="1057696" y="404473"/>
                  <a:pt x="1071281" y="395284"/>
                  <a:pt x="1074420" y="392430"/>
                </a:cubicBezTo>
                <a:cubicBezTo>
                  <a:pt x="1079334" y="387963"/>
                  <a:pt x="1092761" y="375507"/>
                  <a:pt x="1095375" y="367665"/>
                </a:cubicBezTo>
                <a:cubicBezTo>
                  <a:pt x="1098550" y="358140"/>
                  <a:pt x="1103630" y="353060"/>
                  <a:pt x="1093470" y="358140"/>
                </a:cubicBezTo>
                <a:cubicBezTo>
                  <a:pt x="1091422" y="359164"/>
                  <a:pt x="1089660" y="360680"/>
                  <a:pt x="1087755" y="361950"/>
                </a:cubicBezTo>
                <a:cubicBezTo>
                  <a:pt x="1087120" y="363855"/>
                  <a:pt x="1086748" y="365869"/>
                  <a:pt x="1085850" y="367665"/>
                </a:cubicBezTo>
                <a:cubicBezTo>
                  <a:pt x="1083198" y="372969"/>
                  <a:pt x="1080538" y="374882"/>
                  <a:pt x="1076325" y="379095"/>
                </a:cubicBezTo>
                <a:cubicBezTo>
                  <a:pt x="1075690" y="381000"/>
                  <a:pt x="1075674" y="383242"/>
                  <a:pt x="1074420" y="384810"/>
                </a:cubicBezTo>
                <a:cubicBezTo>
                  <a:pt x="1071530" y="388423"/>
                  <a:pt x="1066934" y="389046"/>
                  <a:pt x="1062990" y="390525"/>
                </a:cubicBezTo>
                <a:cubicBezTo>
                  <a:pt x="1059788" y="391726"/>
                  <a:pt x="1056524" y="392806"/>
                  <a:pt x="1053465" y="394335"/>
                </a:cubicBezTo>
                <a:cubicBezTo>
                  <a:pt x="1051417" y="395359"/>
                  <a:pt x="1049842" y="397215"/>
                  <a:pt x="1047750" y="398145"/>
                </a:cubicBezTo>
                <a:cubicBezTo>
                  <a:pt x="1041787" y="400795"/>
                  <a:pt x="1035033" y="402277"/>
                  <a:pt x="1028700" y="403860"/>
                </a:cubicBezTo>
                <a:cubicBezTo>
                  <a:pt x="1026795" y="405130"/>
                  <a:pt x="1025129" y="406866"/>
                  <a:pt x="1022985" y="407670"/>
                </a:cubicBezTo>
                <a:cubicBezTo>
                  <a:pt x="1019953" y="408807"/>
                  <a:pt x="1016621" y="408873"/>
                  <a:pt x="1013460" y="409575"/>
                </a:cubicBezTo>
                <a:cubicBezTo>
                  <a:pt x="997277" y="413171"/>
                  <a:pt x="1015470" y="410276"/>
                  <a:pt x="990600" y="413385"/>
                </a:cubicBezTo>
                <a:cubicBezTo>
                  <a:pt x="988695" y="414655"/>
                  <a:pt x="986933" y="416171"/>
                  <a:pt x="984885" y="417195"/>
                </a:cubicBezTo>
                <a:cubicBezTo>
                  <a:pt x="978576" y="420349"/>
                  <a:pt x="967244" y="420508"/>
                  <a:pt x="962025" y="421005"/>
                </a:cubicBezTo>
                <a:cubicBezTo>
                  <a:pt x="954413" y="421730"/>
                  <a:pt x="946785" y="422275"/>
                  <a:pt x="939165" y="422910"/>
                </a:cubicBezTo>
                <a:cubicBezTo>
                  <a:pt x="930592" y="420053"/>
                  <a:pt x="932180" y="422275"/>
                  <a:pt x="929640" y="409575"/>
                </a:cubicBezTo>
                <a:lnTo>
                  <a:pt x="925830" y="390525"/>
                </a:lnTo>
                <a:cubicBezTo>
                  <a:pt x="926824" y="347804"/>
                  <a:pt x="926827" y="313204"/>
                  <a:pt x="929640" y="272415"/>
                </a:cubicBezTo>
                <a:cubicBezTo>
                  <a:pt x="930079" y="266048"/>
                  <a:pt x="930910" y="259715"/>
                  <a:pt x="931545" y="253365"/>
                </a:cubicBezTo>
                <a:cubicBezTo>
                  <a:pt x="930910" y="226695"/>
                  <a:pt x="930706" y="200011"/>
                  <a:pt x="929640" y="173355"/>
                </a:cubicBezTo>
                <a:cubicBezTo>
                  <a:pt x="927942" y="130900"/>
                  <a:pt x="925086" y="195205"/>
                  <a:pt x="929640" y="131445"/>
                </a:cubicBezTo>
                <a:cubicBezTo>
                  <a:pt x="929005" y="152400"/>
                  <a:pt x="928898" y="173378"/>
                  <a:pt x="927735" y="194310"/>
                </a:cubicBezTo>
                <a:cubicBezTo>
                  <a:pt x="927624" y="196315"/>
                  <a:pt x="926224" y="198056"/>
                  <a:pt x="925830" y="200025"/>
                </a:cubicBezTo>
                <a:cubicBezTo>
                  <a:pt x="924949" y="204428"/>
                  <a:pt x="924560" y="208915"/>
                  <a:pt x="923925" y="213360"/>
                </a:cubicBezTo>
                <a:cubicBezTo>
                  <a:pt x="923290" y="231140"/>
                  <a:pt x="923130" y="248943"/>
                  <a:pt x="922020" y="266700"/>
                </a:cubicBezTo>
                <a:cubicBezTo>
                  <a:pt x="921857" y="269313"/>
                  <a:pt x="921567" y="272142"/>
                  <a:pt x="920115" y="274320"/>
                </a:cubicBezTo>
                <a:cubicBezTo>
                  <a:pt x="918845" y="276225"/>
                  <a:pt x="916305" y="276860"/>
                  <a:pt x="914400" y="278130"/>
                </a:cubicBezTo>
                <a:cubicBezTo>
                  <a:pt x="913668" y="273740"/>
                  <a:pt x="912935" y="265675"/>
                  <a:pt x="910590" y="260985"/>
                </a:cubicBezTo>
                <a:cubicBezTo>
                  <a:pt x="909566" y="258937"/>
                  <a:pt x="908568" y="256700"/>
                  <a:pt x="906780" y="255270"/>
                </a:cubicBezTo>
                <a:cubicBezTo>
                  <a:pt x="905212" y="254016"/>
                  <a:pt x="902861" y="254263"/>
                  <a:pt x="901065" y="253365"/>
                </a:cubicBezTo>
                <a:cubicBezTo>
                  <a:pt x="899017" y="252341"/>
                  <a:pt x="897398" y="250579"/>
                  <a:pt x="895350" y="249555"/>
                </a:cubicBezTo>
                <a:cubicBezTo>
                  <a:pt x="893554" y="248657"/>
                  <a:pt x="889635" y="245642"/>
                  <a:pt x="889635" y="247650"/>
                </a:cubicBezTo>
                <a:cubicBezTo>
                  <a:pt x="889635" y="249940"/>
                  <a:pt x="893445" y="250190"/>
                  <a:pt x="895350" y="251460"/>
                </a:cubicBezTo>
                <a:cubicBezTo>
                  <a:pt x="896620" y="255270"/>
                  <a:pt x="896932" y="259548"/>
                  <a:pt x="899160" y="262890"/>
                </a:cubicBezTo>
                <a:cubicBezTo>
                  <a:pt x="900430" y="264795"/>
                  <a:pt x="902040" y="266513"/>
                  <a:pt x="902970" y="268605"/>
                </a:cubicBezTo>
                <a:cubicBezTo>
                  <a:pt x="910429" y="285388"/>
                  <a:pt x="902064" y="275319"/>
                  <a:pt x="912495" y="285750"/>
                </a:cubicBezTo>
                <a:lnTo>
                  <a:pt x="916305" y="297180"/>
                </a:lnTo>
                <a:cubicBezTo>
                  <a:pt x="916940" y="299085"/>
                  <a:pt x="917880" y="300914"/>
                  <a:pt x="918210" y="302895"/>
                </a:cubicBezTo>
                <a:cubicBezTo>
                  <a:pt x="920445" y="316306"/>
                  <a:pt x="918894" y="310661"/>
                  <a:pt x="922020" y="320040"/>
                </a:cubicBezTo>
                <a:cubicBezTo>
                  <a:pt x="921385" y="323215"/>
                  <a:pt x="920573" y="326360"/>
                  <a:pt x="920115" y="329565"/>
                </a:cubicBezTo>
                <a:cubicBezTo>
                  <a:pt x="919302" y="335257"/>
                  <a:pt x="919605" y="341132"/>
                  <a:pt x="918210" y="346710"/>
                </a:cubicBezTo>
                <a:cubicBezTo>
                  <a:pt x="917655" y="348931"/>
                  <a:pt x="915424" y="350377"/>
                  <a:pt x="914400" y="352425"/>
                </a:cubicBezTo>
                <a:cubicBezTo>
                  <a:pt x="910021" y="361182"/>
                  <a:pt x="911110" y="361081"/>
                  <a:pt x="908685" y="369570"/>
                </a:cubicBezTo>
                <a:cubicBezTo>
                  <a:pt x="908133" y="371501"/>
                  <a:pt x="907415" y="373380"/>
                  <a:pt x="906780" y="375285"/>
                </a:cubicBezTo>
                <a:cubicBezTo>
                  <a:pt x="906145" y="391160"/>
                  <a:pt x="905649" y="407041"/>
                  <a:pt x="904875" y="422910"/>
                </a:cubicBezTo>
                <a:cubicBezTo>
                  <a:pt x="904379" y="433078"/>
                  <a:pt x="904345" y="443304"/>
                  <a:pt x="902970" y="453390"/>
                </a:cubicBezTo>
                <a:cubicBezTo>
                  <a:pt x="902427" y="457369"/>
                  <a:pt x="900430" y="461010"/>
                  <a:pt x="899160" y="464820"/>
                </a:cubicBezTo>
                <a:cubicBezTo>
                  <a:pt x="896531" y="472707"/>
                  <a:pt x="898369" y="468864"/>
                  <a:pt x="893445" y="476250"/>
                </a:cubicBezTo>
                <a:cubicBezTo>
                  <a:pt x="888748" y="495036"/>
                  <a:pt x="894832" y="469138"/>
                  <a:pt x="889635" y="502920"/>
                </a:cubicBezTo>
                <a:cubicBezTo>
                  <a:pt x="889330" y="504905"/>
                  <a:pt x="889150" y="507215"/>
                  <a:pt x="887730" y="508635"/>
                </a:cubicBezTo>
                <a:cubicBezTo>
                  <a:pt x="886310" y="510055"/>
                  <a:pt x="883811" y="509642"/>
                  <a:pt x="882015" y="510540"/>
                </a:cubicBezTo>
                <a:cubicBezTo>
                  <a:pt x="879967" y="511564"/>
                  <a:pt x="878558" y="513974"/>
                  <a:pt x="876300" y="514350"/>
                </a:cubicBezTo>
                <a:cubicBezTo>
                  <a:pt x="866884" y="515919"/>
                  <a:pt x="857250" y="515620"/>
                  <a:pt x="847725" y="516255"/>
                </a:cubicBezTo>
                <a:cubicBezTo>
                  <a:pt x="845820" y="516890"/>
                  <a:pt x="843991" y="518490"/>
                  <a:pt x="842010" y="518160"/>
                </a:cubicBezTo>
                <a:cubicBezTo>
                  <a:pt x="835003" y="516992"/>
                  <a:pt x="836686" y="513228"/>
                  <a:pt x="834390" y="508635"/>
                </a:cubicBezTo>
                <a:cubicBezTo>
                  <a:pt x="833366" y="506587"/>
                  <a:pt x="831850" y="504825"/>
                  <a:pt x="830580" y="502920"/>
                </a:cubicBezTo>
                <a:cubicBezTo>
                  <a:pt x="831215" y="454025"/>
                  <a:pt x="832764" y="405133"/>
                  <a:pt x="832485" y="356235"/>
                </a:cubicBezTo>
                <a:cubicBezTo>
                  <a:pt x="832129" y="293993"/>
                  <a:pt x="830505" y="231761"/>
                  <a:pt x="828675" y="169545"/>
                </a:cubicBezTo>
                <a:cubicBezTo>
                  <a:pt x="828598" y="166928"/>
                  <a:pt x="827522" y="164433"/>
                  <a:pt x="826770" y="161925"/>
                </a:cubicBezTo>
                <a:cubicBezTo>
                  <a:pt x="825616" y="158078"/>
                  <a:pt x="822960" y="150495"/>
                  <a:pt x="822960" y="150495"/>
                </a:cubicBezTo>
                <a:cubicBezTo>
                  <a:pt x="822325" y="146050"/>
                  <a:pt x="821858" y="141578"/>
                  <a:pt x="821055" y="137160"/>
                </a:cubicBezTo>
                <a:cubicBezTo>
                  <a:pt x="820098" y="131898"/>
                  <a:pt x="818877" y="128722"/>
                  <a:pt x="817245" y="123825"/>
                </a:cubicBezTo>
                <a:cubicBezTo>
                  <a:pt x="819099" y="99726"/>
                  <a:pt x="821055" y="78086"/>
                  <a:pt x="821055" y="53340"/>
                </a:cubicBezTo>
                <a:cubicBezTo>
                  <a:pt x="821055" y="5036"/>
                  <a:pt x="830043" y="16608"/>
                  <a:pt x="813435" y="0"/>
                </a:cubicBezTo>
                <a:cubicBezTo>
                  <a:pt x="805815" y="1270"/>
                  <a:pt x="797357" y="111"/>
                  <a:pt x="790575" y="3810"/>
                </a:cubicBezTo>
                <a:cubicBezTo>
                  <a:pt x="788277" y="5064"/>
                  <a:pt x="791309" y="9088"/>
                  <a:pt x="792480" y="11430"/>
                </a:cubicBezTo>
                <a:cubicBezTo>
                  <a:pt x="794528" y="15526"/>
                  <a:pt x="797560" y="19050"/>
                  <a:pt x="800100" y="22860"/>
                </a:cubicBezTo>
                <a:lnTo>
                  <a:pt x="803910" y="28575"/>
                </a:lnTo>
                <a:cubicBezTo>
                  <a:pt x="804545" y="31750"/>
                  <a:pt x="805815" y="34862"/>
                  <a:pt x="805815" y="38100"/>
                </a:cubicBezTo>
                <a:cubicBezTo>
                  <a:pt x="805815" y="43642"/>
                  <a:pt x="803275" y="45258"/>
                  <a:pt x="798195" y="45720"/>
                </a:cubicBezTo>
                <a:cubicBezTo>
                  <a:pt x="786163" y="46814"/>
                  <a:pt x="774065" y="46990"/>
                  <a:pt x="762000" y="47625"/>
                </a:cubicBezTo>
                <a:cubicBezTo>
                  <a:pt x="758825" y="48260"/>
                  <a:pt x="754765" y="47240"/>
                  <a:pt x="752475" y="49530"/>
                </a:cubicBezTo>
                <a:cubicBezTo>
                  <a:pt x="751055" y="50950"/>
                  <a:pt x="752625" y="54270"/>
                  <a:pt x="754380" y="55245"/>
                </a:cubicBezTo>
                <a:cubicBezTo>
                  <a:pt x="758957" y="57788"/>
                  <a:pt x="764652" y="57399"/>
                  <a:pt x="769620" y="59055"/>
                </a:cubicBezTo>
                <a:cubicBezTo>
                  <a:pt x="788304" y="65283"/>
                  <a:pt x="777048" y="62531"/>
                  <a:pt x="803910" y="64770"/>
                </a:cubicBezTo>
                <a:cubicBezTo>
                  <a:pt x="807068" y="69507"/>
                  <a:pt x="809458" y="72581"/>
                  <a:pt x="811530" y="78105"/>
                </a:cubicBezTo>
                <a:cubicBezTo>
                  <a:pt x="812449" y="80556"/>
                  <a:pt x="812800" y="83185"/>
                  <a:pt x="813435" y="85725"/>
                </a:cubicBezTo>
                <a:cubicBezTo>
                  <a:pt x="810502" y="232380"/>
                  <a:pt x="812869" y="128957"/>
                  <a:pt x="809625" y="245745"/>
                </a:cubicBezTo>
                <a:cubicBezTo>
                  <a:pt x="807549" y="320498"/>
                  <a:pt x="827815" y="304738"/>
                  <a:pt x="802005" y="321945"/>
                </a:cubicBezTo>
                <a:cubicBezTo>
                  <a:pt x="797560" y="321310"/>
                  <a:pt x="793073" y="320921"/>
                  <a:pt x="788670" y="320040"/>
                </a:cubicBezTo>
                <a:cubicBezTo>
                  <a:pt x="781154" y="318537"/>
                  <a:pt x="782875" y="316230"/>
                  <a:pt x="773430" y="316230"/>
                </a:cubicBezTo>
                <a:cubicBezTo>
                  <a:pt x="771422" y="316230"/>
                  <a:pt x="777349" y="317237"/>
                  <a:pt x="779145" y="318135"/>
                </a:cubicBezTo>
                <a:cubicBezTo>
                  <a:pt x="793917" y="325521"/>
                  <a:pt x="776210" y="319062"/>
                  <a:pt x="790575" y="323850"/>
                </a:cubicBezTo>
                <a:cubicBezTo>
                  <a:pt x="791845" y="325755"/>
                  <a:pt x="792626" y="328099"/>
                  <a:pt x="794385" y="329565"/>
                </a:cubicBezTo>
                <a:cubicBezTo>
                  <a:pt x="796567" y="331383"/>
                  <a:pt x="799539" y="331966"/>
                  <a:pt x="802005" y="333375"/>
                </a:cubicBezTo>
                <a:cubicBezTo>
                  <a:pt x="803993" y="334511"/>
                  <a:pt x="805815" y="335915"/>
                  <a:pt x="807720" y="337185"/>
                </a:cubicBezTo>
                <a:cubicBezTo>
                  <a:pt x="814857" y="347891"/>
                  <a:pt x="811438" y="340107"/>
                  <a:pt x="809625" y="360045"/>
                </a:cubicBezTo>
                <a:cubicBezTo>
                  <a:pt x="807106" y="387750"/>
                  <a:pt x="812434" y="377739"/>
                  <a:pt x="803910" y="390525"/>
                </a:cubicBezTo>
                <a:cubicBezTo>
                  <a:pt x="803275" y="393700"/>
                  <a:pt x="802790" y="396909"/>
                  <a:pt x="802005" y="400050"/>
                </a:cubicBezTo>
                <a:cubicBezTo>
                  <a:pt x="801518" y="401998"/>
                  <a:pt x="800652" y="403834"/>
                  <a:pt x="800100" y="405765"/>
                </a:cubicBezTo>
                <a:cubicBezTo>
                  <a:pt x="799381" y="408282"/>
                  <a:pt x="798830" y="410845"/>
                  <a:pt x="798195" y="413385"/>
                </a:cubicBezTo>
                <a:cubicBezTo>
                  <a:pt x="798830" y="453390"/>
                  <a:pt x="800100" y="493390"/>
                  <a:pt x="800100" y="533400"/>
                </a:cubicBezTo>
                <a:cubicBezTo>
                  <a:pt x="800100" y="537890"/>
                  <a:pt x="798720" y="524524"/>
                  <a:pt x="798195" y="520065"/>
                </a:cubicBezTo>
                <a:cubicBezTo>
                  <a:pt x="797449" y="513727"/>
                  <a:pt x="799144" y="506723"/>
                  <a:pt x="796290" y="501015"/>
                </a:cubicBezTo>
                <a:cubicBezTo>
                  <a:pt x="794242" y="496919"/>
                  <a:pt x="784860" y="493395"/>
                  <a:pt x="784860" y="493395"/>
                </a:cubicBezTo>
                <a:cubicBezTo>
                  <a:pt x="783590" y="491490"/>
                  <a:pt x="782186" y="489668"/>
                  <a:pt x="781050" y="487680"/>
                </a:cubicBezTo>
                <a:cubicBezTo>
                  <a:pt x="779641" y="485214"/>
                  <a:pt x="778891" y="482371"/>
                  <a:pt x="777240" y="480060"/>
                </a:cubicBezTo>
                <a:cubicBezTo>
                  <a:pt x="772056" y="472802"/>
                  <a:pt x="770409" y="475134"/>
                  <a:pt x="763905" y="468630"/>
                </a:cubicBezTo>
                <a:cubicBezTo>
                  <a:pt x="762286" y="467011"/>
                  <a:pt x="761714" y="464534"/>
                  <a:pt x="760095" y="462915"/>
                </a:cubicBezTo>
                <a:cubicBezTo>
                  <a:pt x="757850" y="460670"/>
                  <a:pt x="754835" y="459324"/>
                  <a:pt x="752475" y="457200"/>
                </a:cubicBezTo>
                <a:cubicBezTo>
                  <a:pt x="748470" y="453596"/>
                  <a:pt x="745864" y="448180"/>
                  <a:pt x="741045" y="445770"/>
                </a:cubicBezTo>
                <a:cubicBezTo>
                  <a:pt x="738505" y="444500"/>
                  <a:pt x="735736" y="443611"/>
                  <a:pt x="733425" y="441960"/>
                </a:cubicBezTo>
                <a:cubicBezTo>
                  <a:pt x="731233" y="440394"/>
                  <a:pt x="730049" y="437582"/>
                  <a:pt x="727710" y="436245"/>
                </a:cubicBezTo>
                <a:cubicBezTo>
                  <a:pt x="725437" y="434946"/>
                  <a:pt x="722541" y="435259"/>
                  <a:pt x="720090" y="434340"/>
                </a:cubicBezTo>
                <a:cubicBezTo>
                  <a:pt x="717431" y="433343"/>
                  <a:pt x="715080" y="431649"/>
                  <a:pt x="712470" y="430530"/>
                </a:cubicBezTo>
                <a:cubicBezTo>
                  <a:pt x="693074" y="422217"/>
                  <a:pt x="723302" y="436387"/>
                  <a:pt x="699135" y="426720"/>
                </a:cubicBezTo>
                <a:cubicBezTo>
                  <a:pt x="695180" y="425138"/>
                  <a:pt x="691882" y="421840"/>
                  <a:pt x="687705" y="421005"/>
                </a:cubicBezTo>
                <a:cubicBezTo>
                  <a:pt x="678965" y="419257"/>
                  <a:pt x="669925" y="419735"/>
                  <a:pt x="661035" y="419100"/>
                </a:cubicBezTo>
                <a:cubicBezTo>
                  <a:pt x="655955" y="417830"/>
                  <a:pt x="650952" y="416200"/>
                  <a:pt x="645795" y="415290"/>
                </a:cubicBezTo>
                <a:cubicBezTo>
                  <a:pt x="618679" y="410505"/>
                  <a:pt x="636890" y="416132"/>
                  <a:pt x="622935" y="411480"/>
                </a:cubicBezTo>
                <a:cubicBezTo>
                  <a:pt x="613410" y="412115"/>
                  <a:pt x="603539" y="410762"/>
                  <a:pt x="594360" y="413385"/>
                </a:cubicBezTo>
                <a:cubicBezTo>
                  <a:pt x="592429" y="413937"/>
                  <a:pt x="595011" y="417532"/>
                  <a:pt x="596265" y="419100"/>
                </a:cubicBezTo>
                <a:cubicBezTo>
                  <a:pt x="597695" y="420888"/>
                  <a:pt x="599828" y="422128"/>
                  <a:pt x="601980" y="422910"/>
                </a:cubicBezTo>
                <a:cubicBezTo>
                  <a:pt x="606901" y="424699"/>
                  <a:pt x="612055" y="425859"/>
                  <a:pt x="617220" y="426720"/>
                </a:cubicBezTo>
                <a:cubicBezTo>
                  <a:pt x="639331" y="430405"/>
                  <a:pt x="620437" y="427623"/>
                  <a:pt x="655320" y="430530"/>
                </a:cubicBezTo>
                <a:cubicBezTo>
                  <a:pt x="661680" y="431060"/>
                  <a:pt x="668020" y="431800"/>
                  <a:pt x="674370" y="432435"/>
                </a:cubicBezTo>
                <a:cubicBezTo>
                  <a:pt x="681684" y="434263"/>
                  <a:pt x="682969" y="433999"/>
                  <a:pt x="689610" y="438150"/>
                </a:cubicBezTo>
                <a:cubicBezTo>
                  <a:pt x="692302" y="439833"/>
                  <a:pt x="694473" y="442290"/>
                  <a:pt x="697230" y="443865"/>
                </a:cubicBezTo>
                <a:cubicBezTo>
                  <a:pt x="698973" y="444861"/>
                  <a:pt x="701099" y="444979"/>
                  <a:pt x="702945" y="445770"/>
                </a:cubicBezTo>
                <a:cubicBezTo>
                  <a:pt x="705555" y="446889"/>
                  <a:pt x="707970" y="448427"/>
                  <a:pt x="710565" y="449580"/>
                </a:cubicBezTo>
                <a:cubicBezTo>
                  <a:pt x="713690" y="450969"/>
                  <a:pt x="717088" y="451753"/>
                  <a:pt x="720090" y="453390"/>
                </a:cubicBezTo>
                <a:cubicBezTo>
                  <a:pt x="724110" y="455583"/>
                  <a:pt x="728282" y="457772"/>
                  <a:pt x="731520" y="461010"/>
                </a:cubicBezTo>
                <a:cubicBezTo>
                  <a:pt x="733425" y="462915"/>
                  <a:pt x="734993" y="465231"/>
                  <a:pt x="737235" y="466725"/>
                </a:cubicBezTo>
                <a:cubicBezTo>
                  <a:pt x="738906" y="467839"/>
                  <a:pt x="741045" y="467995"/>
                  <a:pt x="742950" y="468630"/>
                </a:cubicBezTo>
                <a:cubicBezTo>
                  <a:pt x="744855" y="470535"/>
                  <a:pt x="746538" y="472691"/>
                  <a:pt x="748665" y="474345"/>
                </a:cubicBezTo>
                <a:cubicBezTo>
                  <a:pt x="765810" y="487680"/>
                  <a:pt x="754380" y="477202"/>
                  <a:pt x="765810" y="485775"/>
                </a:cubicBezTo>
                <a:cubicBezTo>
                  <a:pt x="768350" y="487680"/>
                  <a:pt x="771185" y="489245"/>
                  <a:pt x="773430" y="491490"/>
                </a:cubicBezTo>
                <a:cubicBezTo>
                  <a:pt x="775049" y="493109"/>
                  <a:pt x="775621" y="495586"/>
                  <a:pt x="777240" y="497205"/>
                </a:cubicBezTo>
                <a:cubicBezTo>
                  <a:pt x="779485" y="499450"/>
                  <a:pt x="782615" y="500675"/>
                  <a:pt x="784860" y="502920"/>
                </a:cubicBezTo>
                <a:cubicBezTo>
                  <a:pt x="788344" y="506404"/>
                  <a:pt x="796269" y="523844"/>
                  <a:pt x="796290" y="523875"/>
                </a:cubicBezTo>
                <a:lnTo>
                  <a:pt x="803910" y="535305"/>
                </a:lnTo>
                <a:cubicBezTo>
                  <a:pt x="804545" y="538480"/>
                  <a:pt x="804678" y="541798"/>
                  <a:pt x="805815" y="544830"/>
                </a:cubicBezTo>
                <a:cubicBezTo>
                  <a:pt x="806619" y="546974"/>
                  <a:pt x="809145" y="548306"/>
                  <a:pt x="809625" y="550545"/>
                </a:cubicBezTo>
                <a:cubicBezTo>
                  <a:pt x="811095" y="557403"/>
                  <a:pt x="810895" y="564515"/>
                  <a:pt x="811530" y="571500"/>
                </a:cubicBezTo>
                <a:cubicBezTo>
                  <a:pt x="810895" y="597535"/>
                  <a:pt x="810666" y="623583"/>
                  <a:pt x="809625" y="649605"/>
                </a:cubicBezTo>
                <a:cubicBezTo>
                  <a:pt x="809395" y="655351"/>
                  <a:pt x="808848" y="661111"/>
                  <a:pt x="807720" y="666750"/>
                </a:cubicBezTo>
                <a:cubicBezTo>
                  <a:pt x="806932" y="670688"/>
                  <a:pt x="803910" y="678180"/>
                  <a:pt x="803910" y="678180"/>
                </a:cubicBezTo>
                <a:cubicBezTo>
                  <a:pt x="800735" y="677545"/>
                  <a:pt x="797215" y="677847"/>
                  <a:pt x="794385" y="676275"/>
                </a:cubicBezTo>
                <a:cubicBezTo>
                  <a:pt x="790607" y="674176"/>
                  <a:pt x="781406" y="661956"/>
                  <a:pt x="779145" y="659130"/>
                </a:cubicBezTo>
                <a:cubicBezTo>
                  <a:pt x="775502" y="648200"/>
                  <a:pt x="779849" y="658402"/>
                  <a:pt x="771525" y="647700"/>
                </a:cubicBezTo>
                <a:cubicBezTo>
                  <a:pt x="768714" y="644086"/>
                  <a:pt x="767715" y="638810"/>
                  <a:pt x="763905" y="636270"/>
                </a:cubicBezTo>
                <a:cubicBezTo>
                  <a:pt x="751613" y="628075"/>
                  <a:pt x="765381" y="637794"/>
                  <a:pt x="748665" y="622935"/>
                </a:cubicBezTo>
                <a:cubicBezTo>
                  <a:pt x="746292" y="620826"/>
                  <a:pt x="743456" y="619286"/>
                  <a:pt x="741045" y="617220"/>
                </a:cubicBezTo>
                <a:cubicBezTo>
                  <a:pt x="739000" y="615467"/>
                  <a:pt x="737485" y="613121"/>
                  <a:pt x="735330" y="611505"/>
                </a:cubicBezTo>
                <a:cubicBezTo>
                  <a:pt x="732368" y="609283"/>
                  <a:pt x="728671" y="608135"/>
                  <a:pt x="725805" y="605790"/>
                </a:cubicBezTo>
                <a:cubicBezTo>
                  <a:pt x="721635" y="602378"/>
                  <a:pt x="718858" y="597349"/>
                  <a:pt x="714375" y="594360"/>
                </a:cubicBezTo>
                <a:cubicBezTo>
                  <a:pt x="712470" y="593090"/>
                  <a:pt x="710419" y="592016"/>
                  <a:pt x="708660" y="590550"/>
                </a:cubicBezTo>
                <a:cubicBezTo>
                  <a:pt x="706590" y="588825"/>
                  <a:pt x="705100" y="586451"/>
                  <a:pt x="702945" y="584835"/>
                </a:cubicBezTo>
                <a:cubicBezTo>
                  <a:pt x="687103" y="572953"/>
                  <a:pt x="699425" y="583075"/>
                  <a:pt x="687705" y="577215"/>
                </a:cubicBezTo>
                <a:cubicBezTo>
                  <a:pt x="685657" y="576191"/>
                  <a:pt x="684038" y="574429"/>
                  <a:pt x="681990" y="573405"/>
                </a:cubicBezTo>
                <a:cubicBezTo>
                  <a:pt x="677853" y="571336"/>
                  <a:pt x="672928" y="571121"/>
                  <a:pt x="668655" y="569595"/>
                </a:cubicBezTo>
                <a:cubicBezTo>
                  <a:pt x="662214" y="567295"/>
                  <a:pt x="656093" y="564138"/>
                  <a:pt x="649605" y="561975"/>
                </a:cubicBezTo>
                <a:cubicBezTo>
                  <a:pt x="647700" y="561340"/>
                  <a:pt x="645770" y="560775"/>
                  <a:pt x="643890" y="560070"/>
                </a:cubicBezTo>
                <a:cubicBezTo>
                  <a:pt x="640688" y="558869"/>
                  <a:pt x="637609" y="557341"/>
                  <a:pt x="634365" y="556260"/>
                </a:cubicBezTo>
                <a:cubicBezTo>
                  <a:pt x="631881" y="555432"/>
                  <a:pt x="629285" y="554990"/>
                  <a:pt x="626745" y="554355"/>
                </a:cubicBezTo>
                <a:cubicBezTo>
                  <a:pt x="624840" y="553085"/>
                  <a:pt x="623078" y="551569"/>
                  <a:pt x="621030" y="550545"/>
                </a:cubicBezTo>
                <a:cubicBezTo>
                  <a:pt x="611196" y="545628"/>
                  <a:pt x="610960" y="553266"/>
                  <a:pt x="601980" y="535305"/>
                </a:cubicBezTo>
                <a:cubicBezTo>
                  <a:pt x="600710" y="532765"/>
                  <a:pt x="599821" y="529996"/>
                  <a:pt x="598170" y="527685"/>
                </a:cubicBezTo>
                <a:cubicBezTo>
                  <a:pt x="596604" y="525493"/>
                  <a:pt x="593901" y="524243"/>
                  <a:pt x="592455" y="521970"/>
                </a:cubicBezTo>
                <a:cubicBezTo>
                  <a:pt x="587121" y="513588"/>
                  <a:pt x="585597" y="507111"/>
                  <a:pt x="581025" y="499110"/>
                </a:cubicBezTo>
                <a:cubicBezTo>
                  <a:pt x="571830" y="483018"/>
                  <a:pt x="576477" y="489871"/>
                  <a:pt x="567690" y="478155"/>
                </a:cubicBezTo>
                <a:cubicBezTo>
                  <a:pt x="566420" y="474345"/>
                  <a:pt x="565425" y="470432"/>
                  <a:pt x="563880" y="466725"/>
                </a:cubicBezTo>
                <a:cubicBezTo>
                  <a:pt x="557910" y="452397"/>
                  <a:pt x="558059" y="458682"/>
                  <a:pt x="554355" y="443865"/>
                </a:cubicBezTo>
                <a:cubicBezTo>
                  <a:pt x="553720" y="441325"/>
                  <a:pt x="552963" y="438812"/>
                  <a:pt x="552450" y="436245"/>
                </a:cubicBezTo>
                <a:cubicBezTo>
                  <a:pt x="551692" y="432457"/>
                  <a:pt x="551681" y="428507"/>
                  <a:pt x="550545" y="424815"/>
                </a:cubicBezTo>
                <a:cubicBezTo>
                  <a:pt x="549123" y="420193"/>
                  <a:pt x="546735" y="415925"/>
                  <a:pt x="544830" y="411480"/>
                </a:cubicBezTo>
                <a:cubicBezTo>
                  <a:pt x="544195" y="408305"/>
                  <a:pt x="543504" y="405141"/>
                  <a:pt x="542925" y="401955"/>
                </a:cubicBezTo>
                <a:cubicBezTo>
                  <a:pt x="542234" y="398155"/>
                  <a:pt x="541957" y="394272"/>
                  <a:pt x="541020" y="390525"/>
                </a:cubicBezTo>
                <a:cubicBezTo>
                  <a:pt x="538687" y="381193"/>
                  <a:pt x="532503" y="368203"/>
                  <a:pt x="529590" y="360045"/>
                </a:cubicBezTo>
                <a:cubicBezTo>
                  <a:pt x="528709" y="357579"/>
                  <a:pt x="528716" y="354831"/>
                  <a:pt x="527685" y="352425"/>
                </a:cubicBezTo>
                <a:cubicBezTo>
                  <a:pt x="526783" y="350321"/>
                  <a:pt x="524805" y="348802"/>
                  <a:pt x="523875" y="346710"/>
                </a:cubicBezTo>
                <a:cubicBezTo>
                  <a:pt x="522244" y="343040"/>
                  <a:pt x="521861" y="338872"/>
                  <a:pt x="520065" y="335280"/>
                </a:cubicBezTo>
                <a:cubicBezTo>
                  <a:pt x="518795" y="332740"/>
                  <a:pt x="517310" y="330297"/>
                  <a:pt x="516255" y="327660"/>
                </a:cubicBezTo>
                <a:cubicBezTo>
                  <a:pt x="514763" y="323931"/>
                  <a:pt x="513419" y="320126"/>
                  <a:pt x="512445" y="316230"/>
                </a:cubicBezTo>
                <a:cubicBezTo>
                  <a:pt x="510862" y="309897"/>
                  <a:pt x="509380" y="303143"/>
                  <a:pt x="506730" y="297180"/>
                </a:cubicBezTo>
                <a:cubicBezTo>
                  <a:pt x="505800" y="295088"/>
                  <a:pt x="504190" y="293370"/>
                  <a:pt x="502920" y="291465"/>
                </a:cubicBezTo>
                <a:cubicBezTo>
                  <a:pt x="502285" y="288925"/>
                  <a:pt x="501483" y="286421"/>
                  <a:pt x="501015" y="283845"/>
                </a:cubicBezTo>
                <a:cubicBezTo>
                  <a:pt x="497513" y="264582"/>
                  <a:pt x="501117" y="276532"/>
                  <a:pt x="497205" y="264795"/>
                </a:cubicBezTo>
                <a:cubicBezTo>
                  <a:pt x="497840" y="256540"/>
                  <a:pt x="497102" y="248062"/>
                  <a:pt x="499110" y="240030"/>
                </a:cubicBezTo>
                <a:cubicBezTo>
                  <a:pt x="499763" y="237416"/>
                  <a:pt x="503209" y="236470"/>
                  <a:pt x="504825" y="234315"/>
                </a:cubicBezTo>
                <a:cubicBezTo>
                  <a:pt x="505677" y="233179"/>
                  <a:pt x="512222" y="221470"/>
                  <a:pt x="514350" y="219075"/>
                </a:cubicBezTo>
                <a:cubicBezTo>
                  <a:pt x="517930" y="215048"/>
                  <a:pt x="522414" y="211852"/>
                  <a:pt x="525780" y="207645"/>
                </a:cubicBezTo>
                <a:cubicBezTo>
                  <a:pt x="527554" y="205427"/>
                  <a:pt x="528065" y="202421"/>
                  <a:pt x="529590" y="200025"/>
                </a:cubicBezTo>
                <a:cubicBezTo>
                  <a:pt x="532523" y="195417"/>
                  <a:pt x="536085" y="191235"/>
                  <a:pt x="539115" y="186690"/>
                </a:cubicBezTo>
                <a:cubicBezTo>
                  <a:pt x="541169" y="183609"/>
                  <a:pt x="542420" y="179976"/>
                  <a:pt x="544830" y="177165"/>
                </a:cubicBezTo>
                <a:cubicBezTo>
                  <a:pt x="546320" y="175427"/>
                  <a:pt x="548682" y="174686"/>
                  <a:pt x="550545" y="173355"/>
                </a:cubicBezTo>
                <a:cubicBezTo>
                  <a:pt x="553129" y="171510"/>
                  <a:pt x="555920" y="169885"/>
                  <a:pt x="558165" y="167640"/>
                </a:cubicBezTo>
                <a:cubicBezTo>
                  <a:pt x="570264" y="155541"/>
                  <a:pt x="564043" y="153561"/>
                  <a:pt x="582930" y="140970"/>
                </a:cubicBezTo>
                <a:cubicBezTo>
                  <a:pt x="584835" y="139700"/>
                  <a:pt x="587098" y="138848"/>
                  <a:pt x="588645" y="137160"/>
                </a:cubicBezTo>
                <a:cubicBezTo>
                  <a:pt x="594140" y="131165"/>
                  <a:pt x="598861" y="124504"/>
                  <a:pt x="603885" y="118110"/>
                </a:cubicBezTo>
                <a:cubicBezTo>
                  <a:pt x="605071" y="116600"/>
                  <a:pt x="612095" y="107405"/>
                  <a:pt x="613410" y="104775"/>
                </a:cubicBezTo>
                <a:cubicBezTo>
                  <a:pt x="620683" y="90230"/>
                  <a:pt x="607211" y="109866"/>
                  <a:pt x="621030" y="91440"/>
                </a:cubicBezTo>
                <a:cubicBezTo>
                  <a:pt x="626692" y="74455"/>
                  <a:pt x="617633" y="101257"/>
                  <a:pt x="626745" y="76200"/>
                </a:cubicBezTo>
                <a:cubicBezTo>
                  <a:pt x="628117" y="72426"/>
                  <a:pt x="629581" y="68666"/>
                  <a:pt x="630555" y="64770"/>
                </a:cubicBezTo>
                <a:cubicBezTo>
                  <a:pt x="632947" y="55202"/>
                  <a:pt x="631632" y="59634"/>
                  <a:pt x="634365" y="51435"/>
                </a:cubicBezTo>
                <a:cubicBezTo>
                  <a:pt x="635000" y="46990"/>
                  <a:pt x="635532" y="42529"/>
                  <a:pt x="636270" y="38100"/>
                </a:cubicBezTo>
                <a:cubicBezTo>
                  <a:pt x="636802" y="34906"/>
                  <a:pt x="638175" y="31813"/>
                  <a:pt x="638175" y="28575"/>
                </a:cubicBezTo>
                <a:cubicBezTo>
                  <a:pt x="638175" y="24712"/>
                  <a:pt x="636905" y="20955"/>
                  <a:pt x="636270" y="17145"/>
                </a:cubicBezTo>
                <a:cubicBezTo>
                  <a:pt x="632460" y="19685"/>
                  <a:pt x="626288" y="20421"/>
                  <a:pt x="624840" y="24765"/>
                </a:cubicBezTo>
                <a:cubicBezTo>
                  <a:pt x="624205" y="26670"/>
                  <a:pt x="623833" y="28684"/>
                  <a:pt x="622935" y="30480"/>
                </a:cubicBezTo>
                <a:cubicBezTo>
                  <a:pt x="617408" y="41534"/>
                  <a:pt x="620325" y="30456"/>
                  <a:pt x="615315" y="43815"/>
                </a:cubicBezTo>
                <a:cubicBezTo>
                  <a:pt x="614396" y="46266"/>
                  <a:pt x="614129" y="48918"/>
                  <a:pt x="613410" y="51435"/>
                </a:cubicBezTo>
                <a:cubicBezTo>
                  <a:pt x="612858" y="53366"/>
                  <a:pt x="612210" y="55270"/>
                  <a:pt x="611505" y="57150"/>
                </a:cubicBezTo>
                <a:cubicBezTo>
                  <a:pt x="610304" y="60352"/>
                  <a:pt x="609224" y="63616"/>
                  <a:pt x="607695" y="66675"/>
                </a:cubicBezTo>
                <a:cubicBezTo>
                  <a:pt x="606671" y="68723"/>
                  <a:pt x="604815" y="70298"/>
                  <a:pt x="603885" y="72390"/>
                </a:cubicBezTo>
                <a:cubicBezTo>
                  <a:pt x="602254" y="76060"/>
                  <a:pt x="601447" y="80046"/>
                  <a:pt x="600075" y="83820"/>
                </a:cubicBezTo>
                <a:cubicBezTo>
                  <a:pt x="598906" y="87034"/>
                  <a:pt x="597698" y="90240"/>
                  <a:pt x="596265" y="93345"/>
                </a:cubicBezTo>
                <a:cubicBezTo>
                  <a:pt x="593885" y="98502"/>
                  <a:pt x="590441" y="103197"/>
                  <a:pt x="588645" y="108585"/>
                </a:cubicBezTo>
                <a:cubicBezTo>
                  <a:pt x="588010" y="110490"/>
                  <a:pt x="587907" y="112666"/>
                  <a:pt x="586740" y="114300"/>
                </a:cubicBezTo>
                <a:cubicBezTo>
                  <a:pt x="584652" y="117223"/>
                  <a:pt x="581180" y="118977"/>
                  <a:pt x="579120" y="121920"/>
                </a:cubicBezTo>
                <a:cubicBezTo>
                  <a:pt x="576677" y="125410"/>
                  <a:pt x="575474" y="129626"/>
                  <a:pt x="573405" y="133350"/>
                </a:cubicBezTo>
                <a:cubicBezTo>
                  <a:pt x="571818" y="136207"/>
                  <a:pt x="565444" y="144861"/>
                  <a:pt x="563880" y="146685"/>
                </a:cubicBezTo>
                <a:cubicBezTo>
                  <a:pt x="562127" y="148730"/>
                  <a:pt x="559890" y="150330"/>
                  <a:pt x="558165" y="152400"/>
                </a:cubicBezTo>
                <a:cubicBezTo>
                  <a:pt x="552757" y="158890"/>
                  <a:pt x="555503" y="158872"/>
                  <a:pt x="548640" y="165735"/>
                </a:cubicBezTo>
                <a:cubicBezTo>
                  <a:pt x="547021" y="167354"/>
                  <a:pt x="544684" y="168079"/>
                  <a:pt x="542925" y="169545"/>
                </a:cubicBezTo>
                <a:cubicBezTo>
                  <a:pt x="533818" y="177134"/>
                  <a:pt x="540211" y="172801"/>
                  <a:pt x="533400" y="180975"/>
                </a:cubicBezTo>
                <a:cubicBezTo>
                  <a:pt x="513500" y="204855"/>
                  <a:pt x="543373" y="165773"/>
                  <a:pt x="521970" y="194310"/>
                </a:cubicBezTo>
                <a:cubicBezTo>
                  <a:pt x="521335" y="196215"/>
                  <a:pt x="521179" y="198354"/>
                  <a:pt x="520065" y="200025"/>
                </a:cubicBezTo>
                <a:cubicBezTo>
                  <a:pt x="513490" y="209887"/>
                  <a:pt x="511802" y="201953"/>
                  <a:pt x="506730" y="217170"/>
                </a:cubicBezTo>
                <a:cubicBezTo>
                  <a:pt x="505460" y="220980"/>
                  <a:pt x="505148" y="225258"/>
                  <a:pt x="502920" y="228600"/>
                </a:cubicBezTo>
                <a:cubicBezTo>
                  <a:pt x="501650" y="230505"/>
                  <a:pt x="500040" y="232223"/>
                  <a:pt x="499110" y="234315"/>
                </a:cubicBezTo>
                <a:cubicBezTo>
                  <a:pt x="497479" y="237985"/>
                  <a:pt x="496570" y="241935"/>
                  <a:pt x="495300" y="245745"/>
                </a:cubicBezTo>
                <a:cubicBezTo>
                  <a:pt x="494665" y="247650"/>
                  <a:pt x="494293" y="249664"/>
                  <a:pt x="493395" y="251460"/>
                </a:cubicBezTo>
                <a:lnTo>
                  <a:pt x="489585" y="259080"/>
                </a:lnTo>
                <a:cubicBezTo>
                  <a:pt x="493023" y="269395"/>
                  <a:pt x="490310" y="267021"/>
                  <a:pt x="508635" y="266700"/>
                </a:cubicBezTo>
                <a:cubicBezTo>
                  <a:pt x="539137" y="266165"/>
                  <a:pt x="569595" y="264160"/>
                  <a:pt x="600075" y="262890"/>
                </a:cubicBezTo>
                <a:lnTo>
                  <a:pt x="611505" y="259080"/>
                </a:lnTo>
                <a:cubicBezTo>
                  <a:pt x="613410" y="258445"/>
                  <a:pt x="615239" y="257505"/>
                  <a:pt x="617220" y="257175"/>
                </a:cubicBezTo>
                <a:cubicBezTo>
                  <a:pt x="631233" y="254840"/>
                  <a:pt x="624903" y="256207"/>
                  <a:pt x="636270" y="253365"/>
                </a:cubicBezTo>
                <a:cubicBezTo>
                  <a:pt x="635635" y="255270"/>
                  <a:pt x="635785" y="257660"/>
                  <a:pt x="634365" y="259080"/>
                </a:cubicBezTo>
                <a:cubicBezTo>
                  <a:pt x="625903" y="267542"/>
                  <a:pt x="615120" y="266093"/>
                  <a:pt x="603885" y="266700"/>
                </a:cubicBezTo>
                <a:cubicBezTo>
                  <a:pt x="587387" y="267592"/>
                  <a:pt x="570865" y="267970"/>
                  <a:pt x="554355" y="268605"/>
                </a:cubicBezTo>
                <a:cubicBezTo>
                  <a:pt x="540385" y="267970"/>
                  <a:pt x="526385" y="267815"/>
                  <a:pt x="512445" y="266700"/>
                </a:cubicBezTo>
                <a:cubicBezTo>
                  <a:pt x="510443" y="266540"/>
                  <a:pt x="508526" y="265693"/>
                  <a:pt x="506730" y="264795"/>
                </a:cubicBezTo>
                <a:cubicBezTo>
                  <a:pt x="504682" y="263771"/>
                  <a:pt x="502920" y="262255"/>
                  <a:pt x="501015" y="260985"/>
                </a:cubicBezTo>
                <a:cubicBezTo>
                  <a:pt x="499745" y="257810"/>
                  <a:pt x="498286" y="254704"/>
                  <a:pt x="497205" y="251460"/>
                </a:cubicBezTo>
                <a:cubicBezTo>
                  <a:pt x="495328" y="245829"/>
                  <a:pt x="494761" y="234770"/>
                  <a:pt x="487680" y="232410"/>
                </a:cubicBezTo>
                <a:lnTo>
                  <a:pt x="481965" y="230505"/>
                </a:lnTo>
                <a:cubicBezTo>
                  <a:pt x="464916" y="213456"/>
                  <a:pt x="475224" y="225258"/>
                  <a:pt x="466725" y="213360"/>
                </a:cubicBezTo>
                <a:cubicBezTo>
                  <a:pt x="464880" y="210776"/>
                  <a:pt x="462693" y="208432"/>
                  <a:pt x="461010" y="205740"/>
                </a:cubicBezTo>
                <a:cubicBezTo>
                  <a:pt x="451100" y="189884"/>
                  <a:pt x="461777" y="205368"/>
                  <a:pt x="455295" y="192405"/>
                </a:cubicBezTo>
                <a:cubicBezTo>
                  <a:pt x="453639" y="189093"/>
                  <a:pt x="451485" y="186055"/>
                  <a:pt x="449580" y="182880"/>
                </a:cubicBezTo>
                <a:cubicBezTo>
                  <a:pt x="448945" y="179070"/>
                  <a:pt x="448513" y="175221"/>
                  <a:pt x="447675" y="171450"/>
                </a:cubicBezTo>
                <a:cubicBezTo>
                  <a:pt x="447239" y="169490"/>
                  <a:pt x="446164" y="167704"/>
                  <a:pt x="445770" y="165735"/>
                </a:cubicBezTo>
                <a:cubicBezTo>
                  <a:pt x="444889" y="161332"/>
                  <a:pt x="444458" y="156851"/>
                  <a:pt x="443865" y="152400"/>
                </a:cubicBezTo>
                <a:cubicBezTo>
                  <a:pt x="443188" y="147325"/>
                  <a:pt x="442738" y="142220"/>
                  <a:pt x="441960" y="137160"/>
                </a:cubicBezTo>
                <a:cubicBezTo>
                  <a:pt x="441305" y="132904"/>
                  <a:pt x="439414" y="124439"/>
                  <a:pt x="438150" y="120015"/>
                </a:cubicBezTo>
                <a:cubicBezTo>
                  <a:pt x="437598" y="118084"/>
                  <a:pt x="436797" y="116231"/>
                  <a:pt x="436245" y="114300"/>
                </a:cubicBezTo>
                <a:cubicBezTo>
                  <a:pt x="435526" y="111783"/>
                  <a:pt x="435371" y="109086"/>
                  <a:pt x="434340" y="106680"/>
                </a:cubicBezTo>
                <a:cubicBezTo>
                  <a:pt x="433438" y="104576"/>
                  <a:pt x="431666" y="102953"/>
                  <a:pt x="430530" y="100965"/>
                </a:cubicBezTo>
                <a:cubicBezTo>
                  <a:pt x="429121" y="98499"/>
                  <a:pt x="427990" y="95885"/>
                  <a:pt x="426720" y="93345"/>
                </a:cubicBezTo>
                <a:cubicBezTo>
                  <a:pt x="426085" y="88900"/>
                  <a:pt x="427990" y="83185"/>
                  <a:pt x="424815" y="80010"/>
                </a:cubicBezTo>
                <a:cubicBezTo>
                  <a:pt x="422807" y="78002"/>
                  <a:pt x="422414" y="85164"/>
                  <a:pt x="421005" y="87630"/>
                </a:cubicBezTo>
                <a:cubicBezTo>
                  <a:pt x="415096" y="97970"/>
                  <a:pt x="418783" y="88582"/>
                  <a:pt x="415290" y="99060"/>
                </a:cubicBezTo>
                <a:cubicBezTo>
                  <a:pt x="414655" y="104140"/>
                  <a:pt x="414301" y="109263"/>
                  <a:pt x="413385" y="114300"/>
                </a:cubicBezTo>
                <a:cubicBezTo>
                  <a:pt x="413026" y="116276"/>
                  <a:pt x="413449" y="119621"/>
                  <a:pt x="411480" y="120015"/>
                </a:cubicBezTo>
                <a:cubicBezTo>
                  <a:pt x="408695" y="120572"/>
                  <a:pt x="406400" y="117475"/>
                  <a:pt x="403860" y="116205"/>
                </a:cubicBezTo>
                <a:cubicBezTo>
                  <a:pt x="402590" y="114300"/>
                  <a:pt x="401135" y="112506"/>
                  <a:pt x="400050" y="110490"/>
                </a:cubicBezTo>
                <a:cubicBezTo>
                  <a:pt x="396684" y="104239"/>
                  <a:pt x="396069" y="95875"/>
                  <a:pt x="390525" y="91440"/>
                </a:cubicBezTo>
                <a:cubicBezTo>
                  <a:pt x="387350" y="88900"/>
                  <a:pt x="384448" y="85975"/>
                  <a:pt x="381000" y="83820"/>
                </a:cubicBezTo>
                <a:cubicBezTo>
                  <a:pt x="379297" y="82756"/>
                  <a:pt x="377081" y="82813"/>
                  <a:pt x="375285" y="81915"/>
                </a:cubicBezTo>
                <a:cubicBezTo>
                  <a:pt x="373237" y="80891"/>
                  <a:pt x="371475" y="79375"/>
                  <a:pt x="369570" y="78105"/>
                </a:cubicBezTo>
                <a:cubicBezTo>
                  <a:pt x="353695" y="78740"/>
                  <a:pt x="337673" y="77763"/>
                  <a:pt x="321945" y="80010"/>
                </a:cubicBezTo>
                <a:cubicBezTo>
                  <a:pt x="319134" y="80412"/>
                  <a:pt x="326980" y="82645"/>
                  <a:pt x="329565" y="83820"/>
                </a:cubicBezTo>
                <a:cubicBezTo>
                  <a:pt x="333968" y="85821"/>
                  <a:pt x="338278" y="88113"/>
                  <a:pt x="342900" y="89535"/>
                </a:cubicBezTo>
                <a:cubicBezTo>
                  <a:pt x="350509" y="91876"/>
                  <a:pt x="353682" y="90163"/>
                  <a:pt x="360045" y="93345"/>
                </a:cubicBezTo>
                <a:cubicBezTo>
                  <a:pt x="367140" y="96892"/>
                  <a:pt x="365155" y="97604"/>
                  <a:pt x="371475" y="102870"/>
                </a:cubicBezTo>
                <a:cubicBezTo>
                  <a:pt x="373234" y="104336"/>
                  <a:pt x="375285" y="105410"/>
                  <a:pt x="377190" y="106680"/>
                </a:cubicBezTo>
                <a:cubicBezTo>
                  <a:pt x="381587" y="114009"/>
                  <a:pt x="383358" y="118706"/>
                  <a:pt x="390525" y="123825"/>
                </a:cubicBezTo>
                <a:cubicBezTo>
                  <a:pt x="392159" y="124992"/>
                  <a:pt x="394335" y="125095"/>
                  <a:pt x="396240" y="125730"/>
                </a:cubicBezTo>
                <a:cubicBezTo>
                  <a:pt x="400177" y="137540"/>
                  <a:pt x="395357" y="125921"/>
                  <a:pt x="407670" y="140970"/>
                </a:cubicBezTo>
                <a:cubicBezTo>
                  <a:pt x="410570" y="144514"/>
                  <a:pt x="413242" y="148304"/>
                  <a:pt x="415290" y="152400"/>
                </a:cubicBezTo>
                <a:cubicBezTo>
                  <a:pt x="416560" y="154940"/>
                  <a:pt x="417396" y="157748"/>
                  <a:pt x="419100" y="160020"/>
                </a:cubicBezTo>
                <a:cubicBezTo>
                  <a:pt x="421255" y="162894"/>
                  <a:pt x="424476" y="164835"/>
                  <a:pt x="426720" y="167640"/>
                </a:cubicBezTo>
                <a:cubicBezTo>
                  <a:pt x="429581" y="171216"/>
                  <a:pt x="432892" y="174726"/>
                  <a:pt x="434340" y="179070"/>
                </a:cubicBezTo>
                <a:lnTo>
                  <a:pt x="438150" y="190500"/>
                </a:lnTo>
                <a:cubicBezTo>
                  <a:pt x="437515" y="193675"/>
                  <a:pt x="438535" y="197735"/>
                  <a:pt x="436245" y="200025"/>
                </a:cubicBezTo>
                <a:cubicBezTo>
                  <a:pt x="434825" y="201445"/>
                  <a:pt x="432524" y="198355"/>
                  <a:pt x="430530" y="198120"/>
                </a:cubicBezTo>
                <a:cubicBezTo>
                  <a:pt x="421678" y="197079"/>
                  <a:pt x="412750" y="196850"/>
                  <a:pt x="403860" y="196215"/>
                </a:cubicBezTo>
                <a:cubicBezTo>
                  <a:pt x="401955" y="195580"/>
                  <a:pt x="400126" y="194640"/>
                  <a:pt x="398145" y="194310"/>
                </a:cubicBezTo>
                <a:cubicBezTo>
                  <a:pt x="377125" y="190807"/>
                  <a:pt x="373817" y="192828"/>
                  <a:pt x="348615" y="194310"/>
                </a:cubicBezTo>
                <a:cubicBezTo>
                  <a:pt x="359530" y="195220"/>
                  <a:pt x="375301" y="196218"/>
                  <a:pt x="386715" y="198120"/>
                </a:cubicBezTo>
                <a:cubicBezTo>
                  <a:pt x="415123" y="202855"/>
                  <a:pt x="377402" y="197400"/>
                  <a:pt x="400050" y="201930"/>
                </a:cubicBezTo>
                <a:cubicBezTo>
                  <a:pt x="404453" y="202811"/>
                  <a:pt x="408940" y="203200"/>
                  <a:pt x="413385" y="203835"/>
                </a:cubicBezTo>
                <a:cubicBezTo>
                  <a:pt x="415925" y="205105"/>
                  <a:pt x="418395" y="206526"/>
                  <a:pt x="421005" y="207645"/>
                </a:cubicBezTo>
                <a:cubicBezTo>
                  <a:pt x="422851" y="208436"/>
                  <a:pt x="425152" y="208296"/>
                  <a:pt x="426720" y="209550"/>
                </a:cubicBezTo>
                <a:cubicBezTo>
                  <a:pt x="429497" y="211772"/>
                  <a:pt x="431689" y="217622"/>
                  <a:pt x="432435" y="220980"/>
                </a:cubicBezTo>
                <a:cubicBezTo>
                  <a:pt x="436177" y="237820"/>
                  <a:pt x="434023" y="236220"/>
                  <a:pt x="436245" y="240030"/>
                </a:cubicBezTo>
                <a:cubicBezTo>
                  <a:pt x="438468" y="243840"/>
                  <a:pt x="442913" y="241935"/>
                  <a:pt x="445770" y="243840"/>
                </a:cubicBezTo>
                <a:cubicBezTo>
                  <a:pt x="448628" y="245745"/>
                  <a:pt x="449898" y="247650"/>
                  <a:pt x="453390" y="251460"/>
                </a:cubicBezTo>
                <a:cubicBezTo>
                  <a:pt x="456882" y="255270"/>
                  <a:pt x="463233" y="261938"/>
                  <a:pt x="466725" y="266700"/>
                </a:cubicBezTo>
                <a:cubicBezTo>
                  <a:pt x="470217" y="271462"/>
                  <a:pt x="473075" y="276543"/>
                  <a:pt x="474345" y="280035"/>
                </a:cubicBezTo>
                <a:cubicBezTo>
                  <a:pt x="475615" y="283527"/>
                  <a:pt x="473075" y="285750"/>
                  <a:pt x="474345" y="287655"/>
                </a:cubicBezTo>
                <a:cubicBezTo>
                  <a:pt x="480935" y="320604"/>
                  <a:pt x="470535" y="301625"/>
                  <a:pt x="472440" y="308610"/>
                </a:cubicBezTo>
                <a:cubicBezTo>
                  <a:pt x="474345" y="315595"/>
                  <a:pt x="481330" y="322263"/>
                  <a:pt x="485775" y="329565"/>
                </a:cubicBezTo>
                <a:cubicBezTo>
                  <a:pt x="490220" y="336867"/>
                  <a:pt x="497205" y="347980"/>
                  <a:pt x="499110" y="352425"/>
                </a:cubicBezTo>
                <a:cubicBezTo>
                  <a:pt x="499842" y="356815"/>
                  <a:pt x="492760" y="363855"/>
                  <a:pt x="493395" y="367665"/>
                </a:cubicBezTo>
                <a:cubicBezTo>
                  <a:pt x="494030" y="371475"/>
                  <a:pt x="501650" y="373380"/>
                  <a:pt x="502920" y="375285"/>
                </a:cubicBezTo>
                <a:cubicBezTo>
                  <a:pt x="504739" y="382561"/>
                  <a:pt x="500698" y="386715"/>
                  <a:pt x="501015" y="390525"/>
                </a:cubicBezTo>
                <a:cubicBezTo>
                  <a:pt x="501332" y="394335"/>
                  <a:pt x="504508" y="394970"/>
                  <a:pt x="504825" y="398145"/>
                </a:cubicBezTo>
                <a:cubicBezTo>
                  <a:pt x="505142" y="401320"/>
                  <a:pt x="492001" y="393197"/>
                  <a:pt x="502920" y="409575"/>
                </a:cubicBezTo>
                <a:lnTo>
                  <a:pt x="504825" y="417195"/>
                </a:lnTo>
                <a:cubicBezTo>
                  <a:pt x="505778" y="421005"/>
                  <a:pt x="507847" y="428497"/>
                  <a:pt x="508635" y="432435"/>
                </a:cubicBezTo>
                <a:cubicBezTo>
                  <a:pt x="511550" y="447008"/>
                  <a:pt x="511175" y="443865"/>
                  <a:pt x="514350" y="447675"/>
                </a:cubicBezTo>
                <a:cubicBezTo>
                  <a:pt x="517525" y="451485"/>
                  <a:pt x="526710" y="453540"/>
                  <a:pt x="527685" y="455295"/>
                </a:cubicBezTo>
                <a:cubicBezTo>
                  <a:pt x="529909" y="459298"/>
                  <a:pt x="523240" y="460693"/>
                  <a:pt x="523875" y="464820"/>
                </a:cubicBezTo>
                <a:cubicBezTo>
                  <a:pt x="524510" y="468947"/>
                  <a:pt x="527105" y="474792"/>
                  <a:pt x="531495" y="480060"/>
                </a:cubicBezTo>
                <a:cubicBezTo>
                  <a:pt x="533220" y="482130"/>
                  <a:pt x="535556" y="483648"/>
                  <a:pt x="537210" y="485775"/>
                </a:cubicBezTo>
                <a:cubicBezTo>
                  <a:pt x="547909" y="499531"/>
                  <a:pt x="539624" y="495470"/>
                  <a:pt x="550545" y="499110"/>
                </a:cubicBezTo>
                <a:cubicBezTo>
                  <a:pt x="551180" y="501015"/>
                  <a:pt x="554431" y="504495"/>
                  <a:pt x="552450" y="504825"/>
                </a:cubicBezTo>
                <a:cubicBezTo>
                  <a:pt x="547890" y="505585"/>
                  <a:pt x="543543" y="502343"/>
                  <a:pt x="539115" y="501015"/>
                </a:cubicBezTo>
                <a:cubicBezTo>
                  <a:pt x="537192" y="500438"/>
                  <a:pt x="535246" y="499901"/>
                  <a:pt x="533400" y="499110"/>
                </a:cubicBezTo>
                <a:cubicBezTo>
                  <a:pt x="530790" y="497991"/>
                  <a:pt x="528474" y="496198"/>
                  <a:pt x="525780" y="495300"/>
                </a:cubicBezTo>
                <a:cubicBezTo>
                  <a:pt x="522708" y="494276"/>
                  <a:pt x="519430" y="494030"/>
                  <a:pt x="516255" y="493395"/>
                </a:cubicBezTo>
                <a:cubicBezTo>
                  <a:pt x="513715" y="492125"/>
                  <a:pt x="511294" y="490582"/>
                  <a:pt x="508635" y="489585"/>
                </a:cubicBezTo>
                <a:cubicBezTo>
                  <a:pt x="506184" y="488666"/>
                  <a:pt x="503523" y="488432"/>
                  <a:pt x="501015" y="487680"/>
                </a:cubicBezTo>
                <a:cubicBezTo>
                  <a:pt x="497168" y="486526"/>
                  <a:pt x="493447" y="484973"/>
                  <a:pt x="489585" y="483870"/>
                </a:cubicBezTo>
                <a:cubicBezTo>
                  <a:pt x="484550" y="482431"/>
                  <a:pt x="479313" y="481716"/>
                  <a:pt x="474345" y="480060"/>
                </a:cubicBezTo>
                <a:cubicBezTo>
                  <a:pt x="459251" y="475029"/>
                  <a:pt x="466876" y="476910"/>
                  <a:pt x="451485" y="474345"/>
                </a:cubicBezTo>
                <a:cubicBezTo>
                  <a:pt x="447899" y="472194"/>
                  <a:pt x="440154" y="467752"/>
                  <a:pt x="436245" y="464820"/>
                </a:cubicBezTo>
                <a:cubicBezTo>
                  <a:pt x="433441" y="462717"/>
                  <a:pt x="425312" y="455543"/>
                  <a:pt x="421005" y="453390"/>
                </a:cubicBezTo>
                <a:cubicBezTo>
                  <a:pt x="419209" y="452492"/>
                  <a:pt x="417195" y="452120"/>
                  <a:pt x="415290" y="451485"/>
                </a:cubicBezTo>
                <a:cubicBezTo>
                  <a:pt x="398571" y="438110"/>
                  <a:pt x="413567" y="448719"/>
                  <a:pt x="392430" y="438150"/>
                </a:cubicBezTo>
                <a:cubicBezTo>
                  <a:pt x="389118" y="436494"/>
                  <a:pt x="386308" y="433894"/>
                  <a:pt x="382905" y="432435"/>
                </a:cubicBezTo>
                <a:cubicBezTo>
                  <a:pt x="377368" y="430062"/>
                  <a:pt x="371475" y="428625"/>
                  <a:pt x="365760" y="426720"/>
                </a:cubicBezTo>
                <a:cubicBezTo>
                  <a:pt x="363855" y="426085"/>
                  <a:pt x="361993" y="425302"/>
                  <a:pt x="360045" y="424815"/>
                </a:cubicBezTo>
                <a:cubicBezTo>
                  <a:pt x="357505" y="424180"/>
                  <a:pt x="354894" y="423781"/>
                  <a:pt x="352425" y="422910"/>
                </a:cubicBezTo>
                <a:cubicBezTo>
                  <a:pt x="344085" y="419966"/>
                  <a:pt x="336051" y="416182"/>
                  <a:pt x="327660" y="413385"/>
                </a:cubicBezTo>
                <a:cubicBezTo>
                  <a:pt x="325755" y="412750"/>
                  <a:pt x="323741" y="412378"/>
                  <a:pt x="321945" y="411480"/>
                </a:cubicBezTo>
                <a:cubicBezTo>
                  <a:pt x="319897" y="410456"/>
                  <a:pt x="318334" y="408572"/>
                  <a:pt x="316230" y="407670"/>
                </a:cubicBezTo>
                <a:cubicBezTo>
                  <a:pt x="313876" y="406661"/>
                  <a:pt x="300780" y="404199"/>
                  <a:pt x="299085" y="403860"/>
                </a:cubicBezTo>
                <a:cubicBezTo>
                  <a:pt x="296545" y="402590"/>
                  <a:pt x="294102" y="401105"/>
                  <a:pt x="291465" y="400050"/>
                </a:cubicBezTo>
                <a:cubicBezTo>
                  <a:pt x="287736" y="398558"/>
                  <a:pt x="283627" y="398036"/>
                  <a:pt x="280035" y="396240"/>
                </a:cubicBezTo>
                <a:cubicBezTo>
                  <a:pt x="256969" y="384707"/>
                  <a:pt x="284180" y="394447"/>
                  <a:pt x="266700" y="388620"/>
                </a:cubicBezTo>
                <a:cubicBezTo>
                  <a:pt x="259666" y="378069"/>
                  <a:pt x="266745" y="386921"/>
                  <a:pt x="253365" y="377190"/>
                </a:cubicBezTo>
                <a:cubicBezTo>
                  <a:pt x="249354" y="374273"/>
                  <a:pt x="245903" y="370641"/>
                  <a:pt x="241935" y="367665"/>
                </a:cubicBezTo>
                <a:cubicBezTo>
                  <a:pt x="230488" y="359080"/>
                  <a:pt x="230482" y="360035"/>
                  <a:pt x="217170" y="354330"/>
                </a:cubicBezTo>
                <a:cubicBezTo>
                  <a:pt x="211116" y="348276"/>
                  <a:pt x="200734" y="337421"/>
                  <a:pt x="194310" y="335280"/>
                </a:cubicBezTo>
                <a:lnTo>
                  <a:pt x="188595" y="333375"/>
                </a:lnTo>
                <a:cubicBezTo>
                  <a:pt x="186055" y="331470"/>
                  <a:pt x="183732" y="329235"/>
                  <a:pt x="180975" y="327660"/>
                </a:cubicBezTo>
                <a:cubicBezTo>
                  <a:pt x="179232" y="326664"/>
                  <a:pt x="176845" y="326988"/>
                  <a:pt x="175260" y="325755"/>
                </a:cubicBezTo>
                <a:cubicBezTo>
                  <a:pt x="171007" y="322447"/>
                  <a:pt x="167640" y="318135"/>
                  <a:pt x="163830" y="314325"/>
                </a:cubicBezTo>
                <a:cubicBezTo>
                  <a:pt x="152060" y="302555"/>
                  <a:pt x="157897" y="307494"/>
                  <a:pt x="146685" y="299085"/>
                </a:cubicBezTo>
                <a:cubicBezTo>
                  <a:pt x="144688" y="295091"/>
                  <a:pt x="140965" y="286508"/>
                  <a:pt x="137160" y="283845"/>
                </a:cubicBezTo>
                <a:cubicBezTo>
                  <a:pt x="133198" y="281072"/>
                  <a:pt x="128083" y="280423"/>
                  <a:pt x="123825" y="278130"/>
                </a:cubicBezTo>
                <a:cubicBezTo>
                  <a:pt x="119793" y="275959"/>
                  <a:pt x="116647" y="272211"/>
                  <a:pt x="112395" y="270510"/>
                </a:cubicBezTo>
                <a:cubicBezTo>
                  <a:pt x="91511" y="262156"/>
                  <a:pt x="113023" y="270264"/>
                  <a:pt x="95250" y="264795"/>
                </a:cubicBezTo>
                <a:cubicBezTo>
                  <a:pt x="70398" y="257148"/>
                  <a:pt x="72370" y="254887"/>
                  <a:pt x="38100" y="251460"/>
                </a:cubicBezTo>
                <a:lnTo>
                  <a:pt x="0" y="247650"/>
                </a:lnTo>
                <a:cubicBezTo>
                  <a:pt x="3813" y="251463"/>
                  <a:pt x="8447" y="256636"/>
                  <a:pt x="13335" y="259080"/>
                </a:cubicBezTo>
                <a:cubicBezTo>
                  <a:pt x="15677" y="260251"/>
                  <a:pt x="18447" y="260233"/>
                  <a:pt x="20955" y="260985"/>
                </a:cubicBezTo>
                <a:cubicBezTo>
                  <a:pt x="44145" y="267942"/>
                  <a:pt x="22442" y="262309"/>
                  <a:pt x="40005" y="266700"/>
                </a:cubicBezTo>
                <a:cubicBezTo>
                  <a:pt x="62900" y="289595"/>
                  <a:pt x="35932" y="263624"/>
                  <a:pt x="53340" y="278130"/>
                </a:cubicBezTo>
                <a:cubicBezTo>
                  <a:pt x="55410" y="279855"/>
                  <a:pt x="56645" y="282640"/>
                  <a:pt x="59055" y="283845"/>
                </a:cubicBezTo>
                <a:cubicBezTo>
                  <a:pt x="66880" y="287757"/>
                  <a:pt x="79357" y="288526"/>
                  <a:pt x="87630" y="289560"/>
                </a:cubicBezTo>
                <a:cubicBezTo>
                  <a:pt x="101791" y="294280"/>
                  <a:pt x="85085" y="289560"/>
                  <a:pt x="114300" y="289560"/>
                </a:cubicBezTo>
                <a:cubicBezTo>
                  <a:pt x="119511" y="289560"/>
                  <a:pt x="121396" y="293349"/>
                  <a:pt x="125730" y="295275"/>
                </a:cubicBezTo>
                <a:cubicBezTo>
                  <a:pt x="129400" y="296906"/>
                  <a:pt x="137160" y="299085"/>
                  <a:pt x="137160" y="299085"/>
                </a:cubicBezTo>
                <a:cubicBezTo>
                  <a:pt x="138430" y="301625"/>
                  <a:pt x="139319" y="304394"/>
                  <a:pt x="140970" y="306705"/>
                </a:cubicBezTo>
                <a:cubicBezTo>
                  <a:pt x="142536" y="308897"/>
                  <a:pt x="145833" y="309864"/>
                  <a:pt x="146685" y="312420"/>
                </a:cubicBezTo>
                <a:cubicBezTo>
                  <a:pt x="148956" y="319232"/>
                  <a:pt x="145355" y="329801"/>
                  <a:pt x="152400" y="335280"/>
                </a:cubicBezTo>
                <a:cubicBezTo>
                  <a:pt x="157440" y="339200"/>
                  <a:pt x="172831" y="346645"/>
                  <a:pt x="179070" y="348615"/>
                </a:cubicBezTo>
                <a:cubicBezTo>
                  <a:pt x="186560" y="350980"/>
                  <a:pt x="194433" y="351987"/>
                  <a:pt x="201930" y="354330"/>
                </a:cubicBezTo>
                <a:cubicBezTo>
                  <a:pt x="206480" y="355752"/>
                  <a:pt x="211314" y="359316"/>
                  <a:pt x="215265" y="361950"/>
                </a:cubicBezTo>
                <a:cubicBezTo>
                  <a:pt x="213995" y="363855"/>
                  <a:pt x="213243" y="366235"/>
                  <a:pt x="211455" y="367665"/>
                </a:cubicBezTo>
                <a:cubicBezTo>
                  <a:pt x="209887" y="368919"/>
                  <a:pt x="207744" y="369436"/>
                  <a:pt x="205740" y="369570"/>
                </a:cubicBezTo>
                <a:cubicBezTo>
                  <a:pt x="188621" y="370711"/>
                  <a:pt x="171450" y="370840"/>
                  <a:pt x="154305" y="371475"/>
                </a:cubicBezTo>
                <a:cubicBezTo>
                  <a:pt x="152400" y="372110"/>
                  <a:pt x="150133" y="372094"/>
                  <a:pt x="148590" y="373380"/>
                </a:cubicBezTo>
                <a:cubicBezTo>
                  <a:pt x="146151" y="375413"/>
                  <a:pt x="139728" y="380580"/>
                  <a:pt x="142875" y="381000"/>
                </a:cubicBezTo>
                <a:cubicBezTo>
                  <a:pt x="154274" y="382520"/>
                  <a:pt x="165709" y="378201"/>
                  <a:pt x="177165" y="377190"/>
                </a:cubicBezTo>
                <a:cubicBezTo>
                  <a:pt x="187305" y="376295"/>
                  <a:pt x="197485" y="375920"/>
                  <a:pt x="207645" y="375285"/>
                </a:cubicBezTo>
                <a:cubicBezTo>
                  <a:pt x="212583" y="375834"/>
                  <a:pt x="228672" y="374682"/>
                  <a:pt x="232410" y="382905"/>
                </a:cubicBezTo>
                <a:cubicBezTo>
                  <a:pt x="234528" y="387566"/>
                  <a:pt x="232414" y="393392"/>
                  <a:pt x="234315" y="398145"/>
                </a:cubicBezTo>
                <a:cubicBezTo>
                  <a:pt x="235165" y="400271"/>
                  <a:pt x="237926" y="401053"/>
                  <a:pt x="240030" y="401955"/>
                </a:cubicBezTo>
                <a:cubicBezTo>
                  <a:pt x="248575" y="405617"/>
                  <a:pt x="245951" y="402058"/>
                  <a:pt x="253365" y="405765"/>
                </a:cubicBezTo>
                <a:cubicBezTo>
                  <a:pt x="256677" y="407421"/>
                  <a:pt x="259715" y="409575"/>
                  <a:pt x="262890" y="411480"/>
                </a:cubicBezTo>
                <a:cubicBezTo>
                  <a:pt x="263525" y="413385"/>
                  <a:pt x="264795" y="415187"/>
                  <a:pt x="264795" y="417195"/>
                </a:cubicBezTo>
                <a:cubicBezTo>
                  <a:pt x="264795" y="426244"/>
                  <a:pt x="258445" y="423227"/>
                  <a:pt x="251460" y="426720"/>
                </a:cubicBezTo>
                <a:lnTo>
                  <a:pt x="243840" y="430530"/>
                </a:lnTo>
                <a:cubicBezTo>
                  <a:pt x="242570" y="431165"/>
                  <a:pt x="246424" y="429340"/>
                  <a:pt x="247650" y="428625"/>
                </a:cubicBezTo>
                <a:cubicBezTo>
                  <a:pt x="254047" y="424894"/>
                  <a:pt x="260076" y="420507"/>
                  <a:pt x="266700" y="417195"/>
                </a:cubicBezTo>
                <a:cubicBezTo>
                  <a:pt x="271780" y="414655"/>
                  <a:pt x="276622" y="411569"/>
                  <a:pt x="281940" y="409575"/>
                </a:cubicBezTo>
                <a:cubicBezTo>
                  <a:pt x="286843" y="407736"/>
                  <a:pt x="292128" y="407143"/>
                  <a:pt x="297180" y="405765"/>
                </a:cubicBezTo>
                <a:cubicBezTo>
                  <a:pt x="299117" y="405237"/>
                  <a:pt x="300990" y="404495"/>
                  <a:pt x="302895" y="403860"/>
                </a:cubicBezTo>
                <a:cubicBezTo>
                  <a:pt x="308724" y="405317"/>
                  <a:pt x="311845" y="405190"/>
                  <a:pt x="316230" y="409575"/>
                </a:cubicBezTo>
                <a:cubicBezTo>
                  <a:pt x="317849" y="411194"/>
                  <a:pt x="318770" y="413385"/>
                  <a:pt x="320040" y="415290"/>
                </a:cubicBezTo>
                <a:cubicBezTo>
                  <a:pt x="320675" y="419100"/>
                  <a:pt x="324088" y="423506"/>
                  <a:pt x="321945" y="426720"/>
                </a:cubicBezTo>
                <a:cubicBezTo>
                  <a:pt x="320451" y="428962"/>
                  <a:pt x="318300" y="422730"/>
                  <a:pt x="316230" y="421005"/>
                </a:cubicBezTo>
                <a:cubicBezTo>
                  <a:pt x="314471" y="419539"/>
                  <a:pt x="312563" y="418219"/>
                  <a:pt x="310515" y="417195"/>
                </a:cubicBezTo>
                <a:cubicBezTo>
                  <a:pt x="306610" y="415242"/>
                  <a:pt x="298898" y="414110"/>
                  <a:pt x="295275" y="413385"/>
                </a:cubicBezTo>
                <a:cubicBezTo>
                  <a:pt x="289560" y="414020"/>
                  <a:pt x="283273" y="412718"/>
                  <a:pt x="278130" y="415290"/>
                </a:cubicBezTo>
                <a:cubicBezTo>
                  <a:pt x="276334" y="416188"/>
                  <a:pt x="278280" y="420030"/>
                  <a:pt x="280035" y="421005"/>
                </a:cubicBezTo>
                <a:cubicBezTo>
                  <a:pt x="284612" y="423548"/>
                  <a:pt x="290103" y="423998"/>
                  <a:pt x="295275" y="424815"/>
                </a:cubicBezTo>
                <a:cubicBezTo>
                  <a:pt x="302203" y="425909"/>
                  <a:pt x="309245" y="426085"/>
                  <a:pt x="316230" y="426720"/>
                </a:cubicBezTo>
                <a:cubicBezTo>
                  <a:pt x="321342" y="427742"/>
                  <a:pt x="333042" y="429673"/>
                  <a:pt x="337185" y="432435"/>
                </a:cubicBezTo>
                <a:cubicBezTo>
                  <a:pt x="339090" y="433705"/>
                  <a:pt x="340808" y="435315"/>
                  <a:pt x="342900" y="436245"/>
                </a:cubicBezTo>
                <a:cubicBezTo>
                  <a:pt x="348863" y="438895"/>
                  <a:pt x="355617" y="440377"/>
                  <a:pt x="361950" y="441960"/>
                </a:cubicBezTo>
                <a:cubicBezTo>
                  <a:pt x="363855" y="443230"/>
                  <a:pt x="365573" y="444840"/>
                  <a:pt x="367665" y="445770"/>
                </a:cubicBezTo>
                <a:cubicBezTo>
                  <a:pt x="371335" y="447401"/>
                  <a:pt x="375753" y="447352"/>
                  <a:pt x="379095" y="449580"/>
                </a:cubicBezTo>
                <a:cubicBezTo>
                  <a:pt x="392336" y="458407"/>
                  <a:pt x="375694" y="447879"/>
                  <a:pt x="394335" y="457200"/>
                </a:cubicBezTo>
                <a:cubicBezTo>
                  <a:pt x="396383" y="458224"/>
                  <a:pt x="398002" y="459986"/>
                  <a:pt x="400050" y="461010"/>
                </a:cubicBezTo>
                <a:cubicBezTo>
                  <a:pt x="401846" y="461908"/>
                  <a:pt x="404010" y="461940"/>
                  <a:pt x="405765" y="462915"/>
                </a:cubicBezTo>
                <a:cubicBezTo>
                  <a:pt x="409768" y="465139"/>
                  <a:pt x="412753" y="469424"/>
                  <a:pt x="417195" y="470535"/>
                </a:cubicBezTo>
                <a:lnTo>
                  <a:pt x="424815" y="472440"/>
                </a:lnTo>
                <a:cubicBezTo>
                  <a:pt x="442791" y="485922"/>
                  <a:pt x="434159" y="481512"/>
                  <a:pt x="449580" y="487680"/>
                </a:cubicBezTo>
                <a:cubicBezTo>
                  <a:pt x="451485" y="489585"/>
                  <a:pt x="452956" y="492058"/>
                  <a:pt x="455295" y="493395"/>
                </a:cubicBezTo>
                <a:cubicBezTo>
                  <a:pt x="457568" y="494694"/>
                  <a:pt x="460464" y="494381"/>
                  <a:pt x="462915" y="495300"/>
                </a:cubicBezTo>
                <a:cubicBezTo>
                  <a:pt x="468439" y="497372"/>
                  <a:pt x="471513" y="499762"/>
                  <a:pt x="476250" y="502920"/>
                </a:cubicBezTo>
                <a:cubicBezTo>
                  <a:pt x="476885" y="504825"/>
                  <a:pt x="484823" y="504190"/>
                  <a:pt x="487680" y="504825"/>
                </a:cubicBezTo>
                <a:cubicBezTo>
                  <a:pt x="490537" y="505460"/>
                  <a:pt x="490855" y="505778"/>
                  <a:pt x="493395" y="506730"/>
                </a:cubicBezTo>
                <a:cubicBezTo>
                  <a:pt x="495935" y="507682"/>
                  <a:pt x="499428" y="508635"/>
                  <a:pt x="502920" y="510540"/>
                </a:cubicBezTo>
                <a:cubicBezTo>
                  <a:pt x="506412" y="512445"/>
                  <a:pt x="509905" y="515303"/>
                  <a:pt x="514350" y="518160"/>
                </a:cubicBezTo>
                <a:cubicBezTo>
                  <a:pt x="518795" y="521017"/>
                  <a:pt x="525780" y="524193"/>
                  <a:pt x="529590" y="527685"/>
                </a:cubicBezTo>
                <a:cubicBezTo>
                  <a:pt x="533400" y="531177"/>
                  <a:pt x="533083" y="535940"/>
                  <a:pt x="537210" y="539115"/>
                </a:cubicBezTo>
                <a:cubicBezTo>
                  <a:pt x="541337" y="542290"/>
                  <a:pt x="549910" y="544830"/>
                  <a:pt x="554355" y="546735"/>
                </a:cubicBezTo>
                <a:cubicBezTo>
                  <a:pt x="558800" y="548640"/>
                  <a:pt x="559753" y="548640"/>
                  <a:pt x="563880" y="550545"/>
                </a:cubicBezTo>
                <a:cubicBezTo>
                  <a:pt x="568008" y="552450"/>
                  <a:pt x="575628" y="556260"/>
                  <a:pt x="579120" y="558165"/>
                </a:cubicBezTo>
                <a:cubicBezTo>
                  <a:pt x="582612" y="560070"/>
                  <a:pt x="580708" y="559435"/>
                  <a:pt x="584835" y="561975"/>
                </a:cubicBezTo>
                <a:cubicBezTo>
                  <a:pt x="588962" y="564515"/>
                  <a:pt x="589915" y="572770"/>
                  <a:pt x="603885" y="573405"/>
                </a:cubicBezTo>
                <a:cubicBezTo>
                  <a:pt x="608533" y="574954"/>
                  <a:pt x="617855" y="588010"/>
                  <a:pt x="621030" y="588645"/>
                </a:cubicBezTo>
                <a:cubicBezTo>
                  <a:pt x="624205" y="589280"/>
                  <a:pt x="622300" y="578167"/>
                  <a:pt x="622935" y="577215"/>
                </a:cubicBezTo>
                <a:cubicBezTo>
                  <a:pt x="623570" y="576263"/>
                  <a:pt x="623420" y="581510"/>
                  <a:pt x="624840" y="582930"/>
                </a:cubicBezTo>
                <a:cubicBezTo>
                  <a:pt x="626260" y="584350"/>
                  <a:pt x="628800" y="583860"/>
                  <a:pt x="630555" y="584835"/>
                </a:cubicBezTo>
                <a:cubicBezTo>
                  <a:pt x="634558" y="587059"/>
                  <a:pt x="641985" y="592455"/>
                  <a:pt x="641985" y="592455"/>
                </a:cubicBezTo>
                <a:cubicBezTo>
                  <a:pt x="652904" y="608833"/>
                  <a:pt x="638365" y="589559"/>
                  <a:pt x="651510" y="600075"/>
                </a:cubicBezTo>
                <a:cubicBezTo>
                  <a:pt x="656419" y="604002"/>
                  <a:pt x="661358" y="608180"/>
                  <a:pt x="664845" y="613410"/>
                </a:cubicBezTo>
                <a:cubicBezTo>
                  <a:pt x="666115" y="615315"/>
                  <a:pt x="666750" y="617855"/>
                  <a:pt x="668655" y="619125"/>
                </a:cubicBezTo>
                <a:cubicBezTo>
                  <a:pt x="670833" y="620577"/>
                  <a:pt x="673735" y="620395"/>
                  <a:pt x="676275" y="621030"/>
                </a:cubicBezTo>
                <a:cubicBezTo>
                  <a:pt x="678815" y="623570"/>
                  <a:pt x="681575" y="625908"/>
                  <a:pt x="683895" y="628650"/>
                </a:cubicBezTo>
                <a:cubicBezTo>
                  <a:pt x="688572" y="634177"/>
                  <a:pt x="691438" y="641451"/>
                  <a:pt x="697230" y="645795"/>
                </a:cubicBezTo>
                <a:cubicBezTo>
                  <a:pt x="703788" y="650714"/>
                  <a:pt x="711722" y="656102"/>
                  <a:pt x="716280" y="662940"/>
                </a:cubicBezTo>
                <a:cubicBezTo>
                  <a:pt x="717875" y="665333"/>
                  <a:pt x="724230" y="675094"/>
                  <a:pt x="725805" y="676275"/>
                </a:cubicBezTo>
                <a:cubicBezTo>
                  <a:pt x="729392" y="678965"/>
                  <a:pt x="738420" y="680858"/>
                  <a:pt x="742950" y="681990"/>
                </a:cubicBezTo>
                <a:cubicBezTo>
                  <a:pt x="744855" y="683895"/>
                  <a:pt x="747171" y="685463"/>
                  <a:pt x="748665" y="687705"/>
                </a:cubicBezTo>
                <a:cubicBezTo>
                  <a:pt x="749779" y="689376"/>
                  <a:pt x="749672" y="691624"/>
                  <a:pt x="750570" y="693420"/>
                </a:cubicBezTo>
                <a:cubicBezTo>
                  <a:pt x="752226" y="696732"/>
                  <a:pt x="754487" y="699708"/>
                  <a:pt x="756285" y="702945"/>
                </a:cubicBezTo>
                <a:cubicBezTo>
                  <a:pt x="764342" y="717447"/>
                  <a:pt x="755922" y="704305"/>
                  <a:pt x="763905" y="716280"/>
                </a:cubicBezTo>
                <a:cubicBezTo>
                  <a:pt x="765810" y="715645"/>
                  <a:pt x="767824" y="713477"/>
                  <a:pt x="769620" y="714375"/>
                </a:cubicBezTo>
                <a:cubicBezTo>
                  <a:pt x="771416" y="715273"/>
                  <a:pt x="771525" y="718082"/>
                  <a:pt x="771525" y="720090"/>
                </a:cubicBezTo>
                <a:cubicBezTo>
                  <a:pt x="771525" y="722708"/>
                  <a:pt x="770188" y="725154"/>
                  <a:pt x="769620" y="727710"/>
                </a:cubicBezTo>
                <a:cubicBezTo>
                  <a:pt x="764783" y="749476"/>
                  <a:pt x="770456" y="726271"/>
                  <a:pt x="765810" y="744855"/>
                </a:cubicBezTo>
                <a:cubicBezTo>
                  <a:pt x="767080" y="751205"/>
                  <a:pt x="768164" y="757595"/>
                  <a:pt x="769620" y="763905"/>
                </a:cubicBezTo>
                <a:cubicBezTo>
                  <a:pt x="770485" y="767652"/>
                  <a:pt x="774392" y="776631"/>
                  <a:pt x="775335" y="779145"/>
                </a:cubicBezTo>
                <a:cubicBezTo>
                  <a:pt x="776040" y="781025"/>
                  <a:pt x="776342" y="783064"/>
                  <a:pt x="777240" y="784860"/>
                </a:cubicBezTo>
                <a:cubicBezTo>
                  <a:pt x="778264" y="786908"/>
                  <a:pt x="779780" y="788670"/>
                  <a:pt x="781050" y="790575"/>
                </a:cubicBezTo>
                <a:cubicBezTo>
                  <a:pt x="781249" y="791372"/>
                  <a:pt x="783809" y="802438"/>
                  <a:pt x="784860" y="803910"/>
                </a:cubicBezTo>
                <a:cubicBezTo>
                  <a:pt x="786948" y="806833"/>
                  <a:pt x="789940" y="808990"/>
                  <a:pt x="792480" y="811530"/>
                </a:cubicBezTo>
                <a:cubicBezTo>
                  <a:pt x="793115" y="813435"/>
                  <a:pt x="793554" y="815417"/>
                  <a:pt x="794385" y="817245"/>
                </a:cubicBezTo>
                <a:cubicBezTo>
                  <a:pt x="796735" y="822416"/>
                  <a:pt x="800209" y="827097"/>
                  <a:pt x="802005" y="832485"/>
                </a:cubicBezTo>
                <a:cubicBezTo>
                  <a:pt x="802640" y="834390"/>
                  <a:pt x="803012" y="836404"/>
                  <a:pt x="803910" y="838200"/>
                </a:cubicBezTo>
                <a:cubicBezTo>
                  <a:pt x="804934" y="840248"/>
                  <a:pt x="806584" y="841927"/>
                  <a:pt x="807720" y="843915"/>
                </a:cubicBezTo>
                <a:cubicBezTo>
                  <a:pt x="811486" y="850506"/>
                  <a:pt x="811298" y="850838"/>
                  <a:pt x="813435" y="857250"/>
                </a:cubicBezTo>
                <a:cubicBezTo>
                  <a:pt x="814070" y="868680"/>
                  <a:pt x="814304" y="880139"/>
                  <a:pt x="815340" y="891540"/>
                </a:cubicBezTo>
                <a:cubicBezTo>
                  <a:pt x="815577" y="894147"/>
                  <a:pt x="817245" y="896542"/>
                  <a:pt x="817245" y="899160"/>
                </a:cubicBezTo>
                <a:cubicBezTo>
                  <a:pt x="817245" y="911242"/>
                  <a:pt x="816343" y="923315"/>
                  <a:pt x="815340" y="935355"/>
                </a:cubicBezTo>
                <a:cubicBezTo>
                  <a:pt x="815071" y="938582"/>
                  <a:pt x="814572" y="941848"/>
                  <a:pt x="813435" y="944880"/>
                </a:cubicBezTo>
                <a:cubicBezTo>
                  <a:pt x="812631" y="947024"/>
                  <a:pt x="810895" y="948690"/>
                  <a:pt x="809625" y="950595"/>
                </a:cubicBezTo>
                <a:cubicBezTo>
                  <a:pt x="808990" y="953770"/>
                  <a:pt x="808422" y="956959"/>
                  <a:pt x="807720" y="960120"/>
                </a:cubicBezTo>
                <a:cubicBezTo>
                  <a:pt x="807152" y="962676"/>
                  <a:pt x="806283" y="965164"/>
                  <a:pt x="805815" y="967740"/>
                </a:cubicBezTo>
                <a:cubicBezTo>
                  <a:pt x="805012" y="972158"/>
                  <a:pt x="804545" y="976630"/>
                  <a:pt x="803910" y="981075"/>
                </a:cubicBezTo>
                <a:cubicBezTo>
                  <a:pt x="802105" y="1008153"/>
                  <a:pt x="799948" y="1024743"/>
                  <a:pt x="803910" y="1053465"/>
                </a:cubicBezTo>
                <a:cubicBezTo>
                  <a:pt x="804492" y="1057685"/>
                  <a:pt x="807720" y="1061085"/>
                  <a:pt x="809625" y="1064895"/>
                </a:cubicBezTo>
                <a:cubicBezTo>
                  <a:pt x="813751" y="1155670"/>
                  <a:pt x="810291" y="1070305"/>
                  <a:pt x="813435" y="1230630"/>
                </a:cubicBezTo>
                <a:cubicBezTo>
                  <a:pt x="813896" y="1254129"/>
                  <a:pt x="814401" y="1277630"/>
                  <a:pt x="815340" y="1301115"/>
                </a:cubicBezTo>
                <a:cubicBezTo>
                  <a:pt x="816058" y="1319069"/>
                  <a:pt x="814024" y="1321782"/>
                  <a:pt x="821055" y="1333500"/>
                </a:cubicBezTo>
                <a:cubicBezTo>
                  <a:pt x="823411" y="1337427"/>
                  <a:pt x="824331" y="1343482"/>
                  <a:pt x="828675" y="1344930"/>
                </a:cubicBezTo>
                <a:cubicBezTo>
                  <a:pt x="832943" y="1346353"/>
                  <a:pt x="837568" y="1348057"/>
                  <a:pt x="842010" y="1348740"/>
                </a:cubicBezTo>
                <a:cubicBezTo>
                  <a:pt x="847693" y="1349614"/>
                  <a:pt x="853440" y="1350010"/>
                  <a:pt x="859155" y="1350645"/>
                </a:cubicBezTo>
                <a:cubicBezTo>
                  <a:pt x="887066" y="1348108"/>
                  <a:pt x="896303" y="1336357"/>
                  <a:pt x="902970" y="1331595"/>
                </a:cubicBezTo>
                <a:close/>
              </a:path>
            </a:pathLst>
          </a:cu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8932473" y="5908901"/>
            <a:ext cx="163886" cy="338990"/>
          </a:xfrm>
          <a:custGeom>
            <a:avLst/>
            <a:gdLst>
              <a:gd name="connsiteX0" fmla="*/ 108661 w 219264"/>
              <a:gd name="connsiteY0" fmla="*/ 438150 h 447675"/>
              <a:gd name="connsiteX1" fmla="*/ 118186 w 219264"/>
              <a:gd name="connsiteY1" fmla="*/ 440055 h 447675"/>
              <a:gd name="connsiteX2" fmla="*/ 129616 w 219264"/>
              <a:gd name="connsiteY2" fmla="*/ 447675 h 447675"/>
              <a:gd name="connsiteX3" fmla="*/ 137236 w 219264"/>
              <a:gd name="connsiteY3" fmla="*/ 445770 h 447675"/>
              <a:gd name="connsiteX4" fmla="*/ 139141 w 219264"/>
              <a:gd name="connsiteY4" fmla="*/ 436245 h 447675"/>
              <a:gd name="connsiteX5" fmla="*/ 146761 w 219264"/>
              <a:gd name="connsiteY5" fmla="*/ 419100 h 447675"/>
              <a:gd name="connsiteX6" fmla="*/ 144856 w 219264"/>
              <a:gd name="connsiteY6" fmla="*/ 396240 h 447675"/>
              <a:gd name="connsiteX7" fmla="*/ 141046 w 219264"/>
              <a:gd name="connsiteY7" fmla="*/ 384810 h 447675"/>
              <a:gd name="connsiteX8" fmla="*/ 139141 w 219264"/>
              <a:gd name="connsiteY8" fmla="*/ 373380 h 447675"/>
              <a:gd name="connsiteX9" fmla="*/ 133426 w 219264"/>
              <a:gd name="connsiteY9" fmla="*/ 371475 h 447675"/>
              <a:gd name="connsiteX10" fmla="*/ 127711 w 219264"/>
              <a:gd name="connsiteY10" fmla="*/ 375285 h 447675"/>
              <a:gd name="connsiteX11" fmla="*/ 108661 w 219264"/>
              <a:gd name="connsiteY11" fmla="*/ 375285 h 447675"/>
              <a:gd name="connsiteX12" fmla="*/ 112471 w 219264"/>
              <a:gd name="connsiteY12" fmla="*/ 361950 h 447675"/>
              <a:gd name="connsiteX13" fmla="*/ 116281 w 219264"/>
              <a:gd name="connsiteY13" fmla="*/ 356235 h 447675"/>
              <a:gd name="connsiteX14" fmla="*/ 127711 w 219264"/>
              <a:gd name="connsiteY14" fmla="*/ 348615 h 447675"/>
              <a:gd name="connsiteX15" fmla="*/ 131521 w 219264"/>
              <a:gd name="connsiteY15" fmla="*/ 342900 h 447675"/>
              <a:gd name="connsiteX16" fmla="*/ 137236 w 219264"/>
              <a:gd name="connsiteY16" fmla="*/ 339090 h 447675"/>
              <a:gd name="connsiteX17" fmla="*/ 141046 w 219264"/>
              <a:gd name="connsiteY17" fmla="*/ 327660 h 447675"/>
              <a:gd name="connsiteX18" fmla="*/ 142951 w 219264"/>
              <a:gd name="connsiteY18" fmla="*/ 306705 h 447675"/>
              <a:gd name="connsiteX19" fmla="*/ 146761 w 219264"/>
              <a:gd name="connsiteY19" fmla="*/ 295275 h 447675"/>
              <a:gd name="connsiteX20" fmla="*/ 123901 w 219264"/>
              <a:gd name="connsiteY20" fmla="*/ 266700 h 447675"/>
              <a:gd name="connsiteX21" fmla="*/ 116281 w 219264"/>
              <a:gd name="connsiteY21" fmla="*/ 283845 h 447675"/>
              <a:gd name="connsiteX22" fmla="*/ 104851 w 219264"/>
              <a:gd name="connsiteY22" fmla="*/ 289560 h 447675"/>
              <a:gd name="connsiteX23" fmla="*/ 99136 w 219264"/>
              <a:gd name="connsiteY23" fmla="*/ 293370 h 447675"/>
              <a:gd name="connsiteX24" fmla="*/ 83896 w 219264"/>
              <a:gd name="connsiteY24" fmla="*/ 285750 h 447675"/>
              <a:gd name="connsiteX25" fmla="*/ 85801 w 219264"/>
              <a:gd name="connsiteY25" fmla="*/ 278130 h 447675"/>
              <a:gd name="connsiteX26" fmla="*/ 91516 w 219264"/>
              <a:gd name="connsiteY26" fmla="*/ 266700 h 447675"/>
              <a:gd name="connsiteX27" fmla="*/ 102946 w 219264"/>
              <a:gd name="connsiteY27" fmla="*/ 259080 h 447675"/>
              <a:gd name="connsiteX28" fmla="*/ 104851 w 219264"/>
              <a:gd name="connsiteY28" fmla="*/ 253365 h 447675"/>
              <a:gd name="connsiteX29" fmla="*/ 97231 w 219264"/>
              <a:gd name="connsiteY29" fmla="*/ 243840 h 447675"/>
              <a:gd name="connsiteX30" fmla="*/ 93421 w 219264"/>
              <a:gd name="connsiteY30" fmla="*/ 238125 h 447675"/>
              <a:gd name="connsiteX31" fmla="*/ 99136 w 219264"/>
              <a:gd name="connsiteY31" fmla="*/ 234315 h 447675"/>
              <a:gd name="connsiteX32" fmla="*/ 121996 w 219264"/>
              <a:gd name="connsiteY32" fmla="*/ 232410 h 447675"/>
              <a:gd name="connsiteX33" fmla="*/ 129616 w 219264"/>
              <a:gd name="connsiteY33" fmla="*/ 230505 h 447675"/>
              <a:gd name="connsiteX34" fmla="*/ 144856 w 219264"/>
              <a:gd name="connsiteY34" fmla="*/ 228600 h 447675"/>
              <a:gd name="connsiteX35" fmla="*/ 156286 w 219264"/>
              <a:gd name="connsiteY35" fmla="*/ 224790 h 447675"/>
              <a:gd name="connsiteX36" fmla="*/ 160096 w 219264"/>
              <a:gd name="connsiteY36" fmla="*/ 213360 h 447675"/>
              <a:gd name="connsiteX37" fmla="*/ 158191 w 219264"/>
              <a:gd name="connsiteY37" fmla="*/ 207645 h 447675"/>
              <a:gd name="connsiteX38" fmla="*/ 146761 w 219264"/>
              <a:gd name="connsiteY38" fmla="*/ 200025 h 447675"/>
              <a:gd name="connsiteX39" fmla="*/ 141046 w 219264"/>
              <a:gd name="connsiteY39" fmla="*/ 196215 h 447675"/>
              <a:gd name="connsiteX40" fmla="*/ 120091 w 219264"/>
              <a:gd name="connsiteY40" fmla="*/ 200025 h 447675"/>
              <a:gd name="connsiteX41" fmla="*/ 99136 w 219264"/>
              <a:gd name="connsiteY41" fmla="*/ 203835 h 447675"/>
              <a:gd name="connsiteX42" fmla="*/ 81991 w 219264"/>
              <a:gd name="connsiteY42" fmla="*/ 205740 h 447675"/>
              <a:gd name="connsiteX43" fmla="*/ 76276 w 219264"/>
              <a:gd name="connsiteY43" fmla="*/ 207645 h 447675"/>
              <a:gd name="connsiteX44" fmla="*/ 59131 w 219264"/>
              <a:gd name="connsiteY44" fmla="*/ 220980 h 447675"/>
              <a:gd name="connsiteX45" fmla="*/ 61036 w 219264"/>
              <a:gd name="connsiteY45" fmla="*/ 240030 h 447675"/>
              <a:gd name="connsiteX46" fmla="*/ 64846 w 219264"/>
              <a:gd name="connsiteY46" fmla="*/ 245745 h 447675"/>
              <a:gd name="connsiteX47" fmla="*/ 62941 w 219264"/>
              <a:gd name="connsiteY47" fmla="*/ 253365 h 447675"/>
              <a:gd name="connsiteX48" fmla="*/ 53416 w 219264"/>
              <a:gd name="connsiteY48" fmla="*/ 262890 h 447675"/>
              <a:gd name="connsiteX49" fmla="*/ 30556 w 219264"/>
              <a:gd name="connsiteY49" fmla="*/ 264795 h 447675"/>
              <a:gd name="connsiteX50" fmla="*/ 3886 w 219264"/>
              <a:gd name="connsiteY50" fmla="*/ 262890 h 447675"/>
              <a:gd name="connsiteX51" fmla="*/ 76 w 219264"/>
              <a:gd name="connsiteY51" fmla="*/ 257175 h 447675"/>
              <a:gd name="connsiteX52" fmla="*/ 7696 w 219264"/>
              <a:gd name="connsiteY52" fmla="*/ 245745 h 447675"/>
              <a:gd name="connsiteX53" fmla="*/ 13411 w 219264"/>
              <a:gd name="connsiteY53" fmla="*/ 238125 h 447675"/>
              <a:gd name="connsiteX54" fmla="*/ 17221 w 219264"/>
              <a:gd name="connsiteY54" fmla="*/ 232410 h 447675"/>
              <a:gd name="connsiteX55" fmla="*/ 24841 w 219264"/>
              <a:gd name="connsiteY55" fmla="*/ 226695 h 447675"/>
              <a:gd name="connsiteX56" fmla="*/ 28651 w 219264"/>
              <a:gd name="connsiteY56" fmla="*/ 220980 h 447675"/>
              <a:gd name="connsiteX57" fmla="*/ 34366 w 219264"/>
              <a:gd name="connsiteY57" fmla="*/ 219075 h 447675"/>
              <a:gd name="connsiteX58" fmla="*/ 40081 w 219264"/>
              <a:gd name="connsiteY58" fmla="*/ 215265 h 447675"/>
              <a:gd name="connsiteX59" fmla="*/ 38176 w 219264"/>
              <a:gd name="connsiteY59" fmla="*/ 203835 h 447675"/>
              <a:gd name="connsiteX60" fmla="*/ 38176 w 219264"/>
              <a:gd name="connsiteY60" fmla="*/ 192405 h 447675"/>
              <a:gd name="connsiteX61" fmla="*/ 43891 w 219264"/>
              <a:gd name="connsiteY61" fmla="*/ 188595 h 447675"/>
              <a:gd name="connsiteX62" fmla="*/ 55321 w 219264"/>
              <a:gd name="connsiteY62" fmla="*/ 190500 h 447675"/>
              <a:gd name="connsiteX63" fmla="*/ 61036 w 219264"/>
              <a:gd name="connsiteY63" fmla="*/ 192405 h 447675"/>
              <a:gd name="connsiteX64" fmla="*/ 64846 w 219264"/>
              <a:gd name="connsiteY64" fmla="*/ 186690 h 447675"/>
              <a:gd name="connsiteX65" fmla="*/ 64846 w 219264"/>
              <a:gd name="connsiteY65" fmla="*/ 161925 h 447675"/>
              <a:gd name="connsiteX66" fmla="*/ 68656 w 219264"/>
              <a:gd name="connsiteY66" fmla="*/ 156210 h 447675"/>
              <a:gd name="connsiteX67" fmla="*/ 81991 w 219264"/>
              <a:gd name="connsiteY67" fmla="*/ 154305 h 447675"/>
              <a:gd name="connsiteX68" fmla="*/ 97231 w 219264"/>
              <a:gd name="connsiteY68" fmla="*/ 150495 h 447675"/>
              <a:gd name="connsiteX69" fmla="*/ 102946 w 219264"/>
              <a:gd name="connsiteY69" fmla="*/ 146685 h 447675"/>
              <a:gd name="connsiteX70" fmla="*/ 123901 w 219264"/>
              <a:gd name="connsiteY70" fmla="*/ 152400 h 447675"/>
              <a:gd name="connsiteX71" fmla="*/ 129616 w 219264"/>
              <a:gd name="connsiteY71" fmla="*/ 154305 h 447675"/>
              <a:gd name="connsiteX72" fmla="*/ 158191 w 219264"/>
              <a:gd name="connsiteY72" fmla="*/ 146685 h 447675"/>
              <a:gd name="connsiteX73" fmla="*/ 162001 w 219264"/>
              <a:gd name="connsiteY73" fmla="*/ 139065 h 447675"/>
              <a:gd name="connsiteX74" fmla="*/ 160096 w 219264"/>
              <a:gd name="connsiteY74" fmla="*/ 133350 h 447675"/>
              <a:gd name="connsiteX75" fmla="*/ 152476 w 219264"/>
              <a:gd name="connsiteY75" fmla="*/ 131445 h 447675"/>
              <a:gd name="connsiteX76" fmla="*/ 146761 w 219264"/>
              <a:gd name="connsiteY76" fmla="*/ 129540 h 447675"/>
              <a:gd name="connsiteX77" fmla="*/ 116281 w 219264"/>
              <a:gd name="connsiteY77" fmla="*/ 131445 h 447675"/>
              <a:gd name="connsiteX78" fmla="*/ 102946 w 219264"/>
              <a:gd name="connsiteY78" fmla="*/ 129540 h 447675"/>
              <a:gd name="connsiteX79" fmla="*/ 106756 w 219264"/>
              <a:gd name="connsiteY79" fmla="*/ 123825 h 447675"/>
              <a:gd name="connsiteX80" fmla="*/ 112471 w 219264"/>
              <a:gd name="connsiteY80" fmla="*/ 120015 h 447675"/>
              <a:gd name="connsiteX81" fmla="*/ 133426 w 219264"/>
              <a:gd name="connsiteY81" fmla="*/ 116205 h 447675"/>
              <a:gd name="connsiteX82" fmla="*/ 137236 w 219264"/>
              <a:gd name="connsiteY82" fmla="*/ 110490 h 447675"/>
              <a:gd name="connsiteX83" fmla="*/ 144856 w 219264"/>
              <a:gd name="connsiteY83" fmla="*/ 93345 h 447675"/>
              <a:gd name="connsiteX84" fmla="*/ 156286 w 219264"/>
              <a:gd name="connsiteY84" fmla="*/ 85725 h 447675"/>
              <a:gd name="connsiteX85" fmla="*/ 162001 w 219264"/>
              <a:gd name="connsiteY85" fmla="*/ 81915 h 447675"/>
              <a:gd name="connsiteX86" fmla="*/ 167716 w 219264"/>
              <a:gd name="connsiteY86" fmla="*/ 78105 h 447675"/>
              <a:gd name="connsiteX87" fmla="*/ 173431 w 219264"/>
              <a:gd name="connsiteY87" fmla="*/ 76200 h 447675"/>
              <a:gd name="connsiteX88" fmla="*/ 190576 w 219264"/>
              <a:gd name="connsiteY88" fmla="*/ 66675 h 447675"/>
              <a:gd name="connsiteX89" fmla="*/ 202006 w 219264"/>
              <a:gd name="connsiteY89" fmla="*/ 53340 h 447675"/>
              <a:gd name="connsiteX90" fmla="*/ 217246 w 219264"/>
              <a:gd name="connsiteY90" fmla="*/ 32385 h 447675"/>
              <a:gd name="connsiteX91" fmla="*/ 217246 w 219264"/>
              <a:gd name="connsiteY91" fmla="*/ 13335 h 447675"/>
              <a:gd name="connsiteX92" fmla="*/ 203911 w 219264"/>
              <a:gd name="connsiteY92" fmla="*/ 3810 h 447675"/>
              <a:gd name="connsiteX93" fmla="*/ 192481 w 219264"/>
              <a:gd name="connsiteY93" fmla="*/ 0 h 447675"/>
              <a:gd name="connsiteX94" fmla="*/ 162001 w 219264"/>
              <a:gd name="connsiteY94" fmla="*/ 1905 h 447675"/>
              <a:gd name="connsiteX95" fmla="*/ 142951 w 219264"/>
              <a:gd name="connsiteY95" fmla="*/ 13335 h 447675"/>
              <a:gd name="connsiteX96" fmla="*/ 139141 w 219264"/>
              <a:gd name="connsiteY96" fmla="*/ 19050 h 447675"/>
              <a:gd name="connsiteX97" fmla="*/ 125806 w 219264"/>
              <a:gd name="connsiteY97" fmla="*/ 22860 h 447675"/>
              <a:gd name="connsiteX98" fmla="*/ 120091 w 219264"/>
              <a:gd name="connsiteY98" fmla="*/ 26670 h 447675"/>
              <a:gd name="connsiteX99" fmla="*/ 116281 w 219264"/>
              <a:gd name="connsiteY99" fmla="*/ 32385 h 447675"/>
              <a:gd name="connsiteX100" fmla="*/ 110566 w 219264"/>
              <a:gd name="connsiteY100" fmla="*/ 38100 h 447675"/>
              <a:gd name="connsiteX101" fmla="*/ 108661 w 219264"/>
              <a:gd name="connsiteY101" fmla="*/ 53340 h 447675"/>
              <a:gd name="connsiteX102" fmla="*/ 106756 w 219264"/>
              <a:gd name="connsiteY102" fmla="*/ 59055 h 447675"/>
              <a:gd name="connsiteX103" fmla="*/ 99136 w 219264"/>
              <a:gd name="connsiteY103" fmla="*/ 66675 h 447675"/>
              <a:gd name="connsiteX104" fmla="*/ 91516 w 219264"/>
              <a:gd name="connsiteY104" fmla="*/ 70485 h 447675"/>
              <a:gd name="connsiteX105" fmla="*/ 81991 w 219264"/>
              <a:gd name="connsiteY105" fmla="*/ 68580 h 447675"/>
              <a:gd name="connsiteX106" fmla="*/ 76276 w 219264"/>
              <a:gd name="connsiteY106" fmla="*/ 66675 h 447675"/>
              <a:gd name="connsiteX107" fmla="*/ 74371 w 219264"/>
              <a:gd name="connsiteY107" fmla="*/ 72390 h 447675"/>
              <a:gd name="connsiteX108" fmla="*/ 76276 w 219264"/>
              <a:gd name="connsiteY108" fmla="*/ 87630 h 447675"/>
              <a:gd name="connsiteX109" fmla="*/ 80086 w 219264"/>
              <a:gd name="connsiteY109" fmla="*/ 93345 h 447675"/>
              <a:gd name="connsiteX110" fmla="*/ 74371 w 219264"/>
              <a:gd name="connsiteY110" fmla="*/ 121920 h 447675"/>
              <a:gd name="connsiteX111" fmla="*/ 68656 w 219264"/>
              <a:gd name="connsiteY111" fmla="*/ 125730 h 447675"/>
              <a:gd name="connsiteX112" fmla="*/ 64846 w 219264"/>
              <a:gd name="connsiteY112" fmla="*/ 131445 h 447675"/>
              <a:gd name="connsiteX113" fmla="*/ 57226 w 219264"/>
              <a:gd name="connsiteY113" fmla="*/ 133350 h 447675"/>
              <a:gd name="connsiteX114" fmla="*/ 53416 w 219264"/>
              <a:gd name="connsiteY114" fmla="*/ 144780 h 447675"/>
              <a:gd name="connsiteX115" fmla="*/ 51511 w 219264"/>
              <a:gd name="connsiteY115" fmla="*/ 154305 h 447675"/>
              <a:gd name="connsiteX116" fmla="*/ 49606 w 219264"/>
              <a:gd name="connsiteY116" fmla="*/ 171450 h 447675"/>
              <a:gd name="connsiteX117" fmla="*/ 45796 w 219264"/>
              <a:gd name="connsiteY117" fmla="*/ 182880 h 447675"/>
              <a:gd name="connsiteX118" fmla="*/ 43891 w 219264"/>
              <a:gd name="connsiteY118" fmla="*/ 188595 h 447675"/>
              <a:gd name="connsiteX119" fmla="*/ 41986 w 219264"/>
              <a:gd name="connsiteY119" fmla="*/ 194310 h 447675"/>
              <a:gd name="connsiteX120" fmla="*/ 36271 w 219264"/>
              <a:gd name="connsiteY120" fmla="*/ 198120 h 447675"/>
              <a:gd name="connsiteX121" fmla="*/ 22936 w 219264"/>
              <a:gd name="connsiteY121" fmla="*/ 215265 h 447675"/>
              <a:gd name="connsiteX122" fmla="*/ 15316 w 219264"/>
              <a:gd name="connsiteY122" fmla="*/ 222885 h 447675"/>
              <a:gd name="connsiteX123" fmla="*/ 11506 w 219264"/>
              <a:gd name="connsiteY123" fmla="*/ 228600 h 447675"/>
              <a:gd name="connsiteX124" fmla="*/ 5791 w 219264"/>
              <a:gd name="connsiteY124" fmla="*/ 236220 h 447675"/>
              <a:gd name="connsiteX125" fmla="*/ 7696 w 219264"/>
              <a:gd name="connsiteY125" fmla="*/ 247650 h 447675"/>
              <a:gd name="connsiteX126" fmla="*/ 9601 w 219264"/>
              <a:gd name="connsiteY126" fmla="*/ 253365 h 447675"/>
              <a:gd name="connsiteX127" fmla="*/ 13411 w 219264"/>
              <a:gd name="connsiteY127" fmla="*/ 268605 h 447675"/>
              <a:gd name="connsiteX128" fmla="*/ 49606 w 219264"/>
              <a:gd name="connsiteY128" fmla="*/ 268605 h 447675"/>
              <a:gd name="connsiteX129" fmla="*/ 66751 w 219264"/>
              <a:gd name="connsiteY129" fmla="*/ 274320 h 447675"/>
              <a:gd name="connsiteX130" fmla="*/ 72466 w 219264"/>
              <a:gd name="connsiteY130" fmla="*/ 276225 h 447675"/>
              <a:gd name="connsiteX131" fmla="*/ 76276 w 219264"/>
              <a:gd name="connsiteY131" fmla="*/ 281940 h 447675"/>
              <a:gd name="connsiteX132" fmla="*/ 80086 w 219264"/>
              <a:gd name="connsiteY132" fmla="*/ 297180 h 447675"/>
              <a:gd name="connsiteX133" fmla="*/ 85801 w 219264"/>
              <a:gd name="connsiteY133" fmla="*/ 300990 h 447675"/>
              <a:gd name="connsiteX134" fmla="*/ 91516 w 219264"/>
              <a:gd name="connsiteY134" fmla="*/ 314325 h 447675"/>
              <a:gd name="connsiteX135" fmla="*/ 95326 w 219264"/>
              <a:gd name="connsiteY135" fmla="*/ 325755 h 447675"/>
              <a:gd name="connsiteX136" fmla="*/ 97231 w 219264"/>
              <a:gd name="connsiteY136" fmla="*/ 344805 h 447675"/>
              <a:gd name="connsiteX137" fmla="*/ 101041 w 219264"/>
              <a:gd name="connsiteY137" fmla="*/ 352425 h 447675"/>
              <a:gd name="connsiteX138" fmla="*/ 102946 w 219264"/>
              <a:gd name="connsiteY138" fmla="*/ 361950 h 447675"/>
              <a:gd name="connsiteX139" fmla="*/ 101041 w 219264"/>
              <a:gd name="connsiteY139" fmla="*/ 392430 h 447675"/>
              <a:gd name="connsiteX140" fmla="*/ 99136 w 219264"/>
              <a:gd name="connsiteY140" fmla="*/ 403860 h 447675"/>
              <a:gd name="connsiteX141" fmla="*/ 101041 w 219264"/>
              <a:gd name="connsiteY141" fmla="*/ 421005 h 447675"/>
              <a:gd name="connsiteX142" fmla="*/ 104851 w 219264"/>
              <a:gd name="connsiteY142" fmla="*/ 426720 h 447675"/>
              <a:gd name="connsiteX143" fmla="*/ 108661 w 219264"/>
              <a:gd name="connsiteY143" fmla="*/ 4381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19264" h="447675">
                <a:moveTo>
                  <a:pt x="108661" y="438150"/>
                </a:moveTo>
                <a:cubicBezTo>
                  <a:pt x="110883" y="440372"/>
                  <a:pt x="115238" y="438715"/>
                  <a:pt x="118186" y="440055"/>
                </a:cubicBezTo>
                <a:cubicBezTo>
                  <a:pt x="122355" y="441950"/>
                  <a:pt x="129616" y="447675"/>
                  <a:pt x="129616" y="447675"/>
                </a:cubicBezTo>
                <a:cubicBezTo>
                  <a:pt x="132156" y="447040"/>
                  <a:pt x="135560" y="447781"/>
                  <a:pt x="137236" y="445770"/>
                </a:cubicBezTo>
                <a:cubicBezTo>
                  <a:pt x="139309" y="443283"/>
                  <a:pt x="138289" y="439369"/>
                  <a:pt x="139141" y="436245"/>
                </a:cubicBezTo>
                <a:cubicBezTo>
                  <a:pt x="142280" y="424736"/>
                  <a:pt x="141519" y="426964"/>
                  <a:pt x="146761" y="419100"/>
                </a:cubicBezTo>
                <a:cubicBezTo>
                  <a:pt x="146126" y="411480"/>
                  <a:pt x="146113" y="403782"/>
                  <a:pt x="144856" y="396240"/>
                </a:cubicBezTo>
                <a:cubicBezTo>
                  <a:pt x="144196" y="392279"/>
                  <a:pt x="141706" y="388771"/>
                  <a:pt x="141046" y="384810"/>
                </a:cubicBezTo>
                <a:cubicBezTo>
                  <a:pt x="140411" y="381000"/>
                  <a:pt x="141057" y="376734"/>
                  <a:pt x="139141" y="373380"/>
                </a:cubicBezTo>
                <a:cubicBezTo>
                  <a:pt x="138145" y="371637"/>
                  <a:pt x="135331" y="372110"/>
                  <a:pt x="133426" y="371475"/>
                </a:cubicBezTo>
                <a:cubicBezTo>
                  <a:pt x="131521" y="372745"/>
                  <a:pt x="129759" y="374261"/>
                  <a:pt x="127711" y="375285"/>
                </a:cubicBezTo>
                <a:cubicBezTo>
                  <a:pt x="120322" y="378979"/>
                  <a:pt x="118201" y="376648"/>
                  <a:pt x="108661" y="375285"/>
                </a:cubicBezTo>
                <a:cubicBezTo>
                  <a:pt x="109271" y="372844"/>
                  <a:pt x="111105" y="364683"/>
                  <a:pt x="112471" y="361950"/>
                </a:cubicBezTo>
                <a:cubicBezTo>
                  <a:pt x="113495" y="359902"/>
                  <a:pt x="114558" y="357743"/>
                  <a:pt x="116281" y="356235"/>
                </a:cubicBezTo>
                <a:cubicBezTo>
                  <a:pt x="119727" y="353220"/>
                  <a:pt x="127711" y="348615"/>
                  <a:pt x="127711" y="348615"/>
                </a:cubicBezTo>
                <a:cubicBezTo>
                  <a:pt x="128981" y="346710"/>
                  <a:pt x="129902" y="344519"/>
                  <a:pt x="131521" y="342900"/>
                </a:cubicBezTo>
                <a:cubicBezTo>
                  <a:pt x="133140" y="341281"/>
                  <a:pt x="136023" y="341032"/>
                  <a:pt x="137236" y="339090"/>
                </a:cubicBezTo>
                <a:cubicBezTo>
                  <a:pt x="139365" y="335684"/>
                  <a:pt x="141046" y="327660"/>
                  <a:pt x="141046" y="327660"/>
                </a:cubicBezTo>
                <a:cubicBezTo>
                  <a:pt x="141681" y="320675"/>
                  <a:pt x="141732" y="313612"/>
                  <a:pt x="142951" y="306705"/>
                </a:cubicBezTo>
                <a:cubicBezTo>
                  <a:pt x="143649" y="302750"/>
                  <a:pt x="146761" y="295275"/>
                  <a:pt x="146761" y="295275"/>
                </a:cubicBezTo>
                <a:cubicBezTo>
                  <a:pt x="142159" y="258463"/>
                  <a:pt x="153139" y="263776"/>
                  <a:pt x="123901" y="266700"/>
                </a:cubicBezTo>
                <a:cubicBezTo>
                  <a:pt x="111041" y="275274"/>
                  <a:pt x="125196" y="263786"/>
                  <a:pt x="116281" y="283845"/>
                </a:cubicBezTo>
                <a:cubicBezTo>
                  <a:pt x="114721" y="287355"/>
                  <a:pt x="107628" y="288171"/>
                  <a:pt x="104851" y="289560"/>
                </a:cubicBezTo>
                <a:cubicBezTo>
                  <a:pt x="102803" y="290584"/>
                  <a:pt x="101041" y="292100"/>
                  <a:pt x="99136" y="293370"/>
                </a:cubicBezTo>
                <a:cubicBezTo>
                  <a:pt x="91248" y="292243"/>
                  <a:pt x="83896" y="295250"/>
                  <a:pt x="83896" y="285750"/>
                </a:cubicBezTo>
                <a:cubicBezTo>
                  <a:pt x="83896" y="283132"/>
                  <a:pt x="85082" y="280647"/>
                  <a:pt x="85801" y="278130"/>
                </a:cubicBezTo>
                <a:cubicBezTo>
                  <a:pt x="86901" y="274280"/>
                  <a:pt x="88335" y="269483"/>
                  <a:pt x="91516" y="266700"/>
                </a:cubicBezTo>
                <a:cubicBezTo>
                  <a:pt x="94962" y="263685"/>
                  <a:pt x="102946" y="259080"/>
                  <a:pt x="102946" y="259080"/>
                </a:cubicBezTo>
                <a:cubicBezTo>
                  <a:pt x="103581" y="257175"/>
                  <a:pt x="104851" y="255373"/>
                  <a:pt x="104851" y="253365"/>
                </a:cubicBezTo>
                <a:cubicBezTo>
                  <a:pt x="104851" y="247231"/>
                  <a:pt x="101619" y="246766"/>
                  <a:pt x="97231" y="243840"/>
                </a:cubicBezTo>
                <a:cubicBezTo>
                  <a:pt x="95961" y="241935"/>
                  <a:pt x="92972" y="240370"/>
                  <a:pt x="93421" y="238125"/>
                </a:cubicBezTo>
                <a:cubicBezTo>
                  <a:pt x="93870" y="235880"/>
                  <a:pt x="96891" y="234764"/>
                  <a:pt x="99136" y="234315"/>
                </a:cubicBezTo>
                <a:cubicBezTo>
                  <a:pt x="106634" y="232815"/>
                  <a:pt x="114376" y="233045"/>
                  <a:pt x="121996" y="232410"/>
                </a:cubicBezTo>
                <a:cubicBezTo>
                  <a:pt x="124536" y="231775"/>
                  <a:pt x="127033" y="230935"/>
                  <a:pt x="129616" y="230505"/>
                </a:cubicBezTo>
                <a:cubicBezTo>
                  <a:pt x="134666" y="229663"/>
                  <a:pt x="139850" y="229673"/>
                  <a:pt x="144856" y="228600"/>
                </a:cubicBezTo>
                <a:cubicBezTo>
                  <a:pt x="148783" y="227759"/>
                  <a:pt x="156286" y="224790"/>
                  <a:pt x="156286" y="224790"/>
                </a:cubicBezTo>
                <a:cubicBezTo>
                  <a:pt x="157556" y="220980"/>
                  <a:pt x="161366" y="217170"/>
                  <a:pt x="160096" y="213360"/>
                </a:cubicBezTo>
                <a:cubicBezTo>
                  <a:pt x="159461" y="211455"/>
                  <a:pt x="159305" y="209316"/>
                  <a:pt x="158191" y="207645"/>
                </a:cubicBezTo>
                <a:cubicBezTo>
                  <a:pt x="152774" y="199520"/>
                  <a:pt x="153751" y="203520"/>
                  <a:pt x="146761" y="200025"/>
                </a:cubicBezTo>
                <a:cubicBezTo>
                  <a:pt x="144713" y="199001"/>
                  <a:pt x="142951" y="197485"/>
                  <a:pt x="141046" y="196215"/>
                </a:cubicBezTo>
                <a:lnTo>
                  <a:pt x="120091" y="200025"/>
                </a:lnTo>
                <a:cubicBezTo>
                  <a:pt x="111250" y="201683"/>
                  <a:pt x="108425" y="202596"/>
                  <a:pt x="99136" y="203835"/>
                </a:cubicBezTo>
                <a:cubicBezTo>
                  <a:pt x="93436" y="204595"/>
                  <a:pt x="87706" y="205105"/>
                  <a:pt x="81991" y="205740"/>
                </a:cubicBezTo>
                <a:cubicBezTo>
                  <a:pt x="80086" y="206375"/>
                  <a:pt x="77861" y="206412"/>
                  <a:pt x="76276" y="207645"/>
                </a:cubicBezTo>
                <a:cubicBezTo>
                  <a:pt x="57001" y="222637"/>
                  <a:pt x="72352" y="216573"/>
                  <a:pt x="59131" y="220980"/>
                </a:cubicBezTo>
                <a:cubicBezTo>
                  <a:pt x="59766" y="227330"/>
                  <a:pt x="59601" y="233812"/>
                  <a:pt x="61036" y="240030"/>
                </a:cubicBezTo>
                <a:cubicBezTo>
                  <a:pt x="61551" y="242261"/>
                  <a:pt x="64522" y="243478"/>
                  <a:pt x="64846" y="245745"/>
                </a:cubicBezTo>
                <a:cubicBezTo>
                  <a:pt x="65216" y="248337"/>
                  <a:pt x="63972" y="250959"/>
                  <a:pt x="62941" y="253365"/>
                </a:cubicBezTo>
                <a:cubicBezTo>
                  <a:pt x="61512" y="256699"/>
                  <a:pt x="57385" y="262096"/>
                  <a:pt x="53416" y="262890"/>
                </a:cubicBezTo>
                <a:cubicBezTo>
                  <a:pt x="45918" y="264390"/>
                  <a:pt x="38176" y="264160"/>
                  <a:pt x="30556" y="264795"/>
                </a:cubicBezTo>
                <a:cubicBezTo>
                  <a:pt x="21666" y="264160"/>
                  <a:pt x="12533" y="265052"/>
                  <a:pt x="3886" y="262890"/>
                </a:cubicBezTo>
                <a:cubicBezTo>
                  <a:pt x="1665" y="262335"/>
                  <a:pt x="452" y="259433"/>
                  <a:pt x="76" y="257175"/>
                </a:cubicBezTo>
                <a:cubicBezTo>
                  <a:pt x="-753" y="252201"/>
                  <a:pt x="5372" y="248456"/>
                  <a:pt x="7696" y="245745"/>
                </a:cubicBezTo>
                <a:cubicBezTo>
                  <a:pt x="9762" y="243334"/>
                  <a:pt x="11566" y="240709"/>
                  <a:pt x="13411" y="238125"/>
                </a:cubicBezTo>
                <a:cubicBezTo>
                  <a:pt x="14742" y="236262"/>
                  <a:pt x="15602" y="234029"/>
                  <a:pt x="17221" y="232410"/>
                </a:cubicBezTo>
                <a:cubicBezTo>
                  <a:pt x="19466" y="230165"/>
                  <a:pt x="22596" y="228940"/>
                  <a:pt x="24841" y="226695"/>
                </a:cubicBezTo>
                <a:cubicBezTo>
                  <a:pt x="26460" y="225076"/>
                  <a:pt x="26863" y="222410"/>
                  <a:pt x="28651" y="220980"/>
                </a:cubicBezTo>
                <a:cubicBezTo>
                  <a:pt x="30219" y="219726"/>
                  <a:pt x="32570" y="219973"/>
                  <a:pt x="34366" y="219075"/>
                </a:cubicBezTo>
                <a:cubicBezTo>
                  <a:pt x="36414" y="218051"/>
                  <a:pt x="38176" y="216535"/>
                  <a:pt x="40081" y="215265"/>
                </a:cubicBezTo>
                <a:cubicBezTo>
                  <a:pt x="39446" y="211455"/>
                  <a:pt x="39014" y="207606"/>
                  <a:pt x="38176" y="203835"/>
                </a:cubicBezTo>
                <a:cubicBezTo>
                  <a:pt x="37072" y="198865"/>
                  <a:pt x="34200" y="197375"/>
                  <a:pt x="38176" y="192405"/>
                </a:cubicBezTo>
                <a:cubicBezTo>
                  <a:pt x="39606" y="190617"/>
                  <a:pt x="41986" y="189865"/>
                  <a:pt x="43891" y="188595"/>
                </a:cubicBezTo>
                <a:cubicBezTo>
                  <a:pt x="47701" y="189230"/>
                  <a:pt x="51550" y="189662"/>
                  <a:pt x="55321" y="190500"/>
                </a:cubicBezTo>
                <a:cubicBezTo>
                  <a:pt x="57281" y="190936"/>
                  <a:pt x="59172" y="193151"/>
                  <a:pt x="61036" y="192405"/>
                </a:cubicBezTo>
                <a:cubicBezTo>
                  <a:pt x="63162" y="191555"/>
                  <a:pt x="63576" y="188595"/>
                  <a:pt x="64846" y="186690"/>
                </a:cubicBezTo>
                <a:cubicBezTo>
                  <a:pt x="61435" y="176456"/>
                  <a:pt x="61115" y="178094"/>
                  <a:pt x="64846" y="161925"/>
                </a:cubicBezTo>
                <a:cubicBezTo>
                  <a:pt x="65361" y="159694"/>
                  <a:pt x="66564" y="157140"/>
                  <a:pt x="68656" y="156210"/>
                </a:cubicBezTo>
                <a:cubicBezTo>
                  <a:pt x="72759" y="154386"/>
                  <a:pt x="77588" y="155186"/>
                  <a:pt x="81991" y="154305"/>
                </a:cubicBezTo>
                <a:cubicBezTo>
                  <a:pt x="87126" y="153278"/>
                  <a:pt x="97231" y="150495"/>
                  <a:pt x="97231" y="150495"/>
                </a:cubicBezTo>
                <a:cubicBezTo>
                  <a:pt x="99136" y="149225"/>
                  <a:pt x="100674" y="146969"/>
                  <a:pt x="102946" y="146685"/>
                </a:cubicBezTo>
                <a:cubicBezTo>
                  <a:pt x="106863" y="146195"/>
                  <a:pt x="121240" y="151513"/>
                  <a:pt x="123901" y="152400"/>
                </a:cubicBezTo>
                <a:lnTo>
                  <a:pt x="129616" y="154305"/>
                </a:lnTo>
                <a:cubicBezTo>
                  <a:pt x="152123" y="152574"/>
                  <a:pt x="151044" y="159192"/>
                  <a:pt x="158191" y="146685"/>
                </a:cubicBezTo>
                <a:cubicBezTo>
                  <a:pt x="159600" y="144219"/>
                  <a:pt x="160731" y="141605"/>
                  <a:pt x="162001" y="139065"/>
                </a:cubicBezTo>
                <a:cubicBezTo>
                  <a:pt x="161366" y="137160"/>
                  <a:pt x="161664" y="134604"/>
                  <a:pt x="160096" y="133350"/>
                </a:cubicBezTo>
                <a:cubicBezTo>
                  <a:pt x="158052" y="131714"/>
                  <a:pt x="154993" y="132164"/>
                  <a:pt x="152476" y="131445"/>
                </a:cubicBezTo>
                <a:cubicBezTo>
                  <a:pt x="150545" y="130893"/>
                  <a:pt x="148666" y="130175"/>
                  <a:pt x="146761" y="129540"/>
                </a:cubicBezTo>
                <a:cubicBezTo>
                  <a:pt x="136601" y="130175"/>
                  <a:pt x="126461" y="131445"/>
                  <a:pt x="116281" y="131445"/>
                </a:cubicBezTo>
                <a:cubicBezTo>
                  <a:pt x="111791" y="131445"/>
                  <a:pt x="106452" y="132345"/>
                  <a:pt x="102946" y="129540"/>
                </a:cubicBezTo>
                <a:cubicBezTo>
                  <a:pt x="101158" y="128110"/>
                  <a:pt x="105137" y="125444"/>
                  <a:pt x="106756" y="123825"/>
                </a:cubicBezTo>
                <a:cubicBezTo>
                  <a:pt x="108375" y="122206"/>
                  <a:pt x="110423" y="121039"/>
                  <a:pt x="112471" y="120015"/>
                </a:cubicBezTo>
                <a:cubicBezTo>
                  <a:pt x="118344" y="117078"/>
                  <a:pt x="128173" y="116862"/>
                  <a:pt x="133426" y="116205"/>
                </a:cubicBezTo>
                <a:cubicBezTo>
                  <a:pt x="134696" y="114300"/>
                  <a:pt x="136306" y="112582"/>
                  <a:pt x="137236" y="110490"/>
                </a:cubicBezTo>
                <a:cubicBezTo>
                  <a:pt x="139429" y="105556"/>
                  <a:pt x="140153" y="97460"/>
                  <a:pt x="144856" y="93345"/>
                </a:cubicBezTo>
                <a:cubicBezTo>
                  <a:pt x="148302" y="90330"/>
                  <a:pt x="152476" y="88265"/>
                  <a:pt x="156286" y="85725"/>
                </a:cubicBezTo>
                <a:lnTo>
                  <a:pt x="162001" y="81915"/>
                </a:lnTo>
                <a:cubicBezTo>
                  <a:pt x="163906" y="80645"/>
                  <a:pt x="165544" y="78829"/>
                  <a:pt x="167716" y="78105"/>
                </a:cubicBezTo>
                <a:cubicBezTo>
                  <a:pt x="169621" y="77470"/>
                  <a:pt x="171676" y="77175"/>
                  <a:pt x="173431" y="76200"/>
                </a:cubicBezTo>
                <a:cubicBezTo>
                  <a:pt x="193082" y="65283"/>
                  <a:pt x="177644" y="70986"/>
                  <a:pt x="190576" y="66675"/>
                </a:cubicBezTo>
                <a:cubicBezTo>
                  <a:pt x="201647" y="55604"/>
                  <a:pt x="191009" y="66781"/>
                  <a:pt x="202006" y="53340"/>
                </a:cubicBezTo>
                <a:cubicBezTo>
                  <a:pt x="216233" y="35952"/>
                  <a:pt x="210358" y="46161"/>
                  <a:pt x="217246" y="32385"/>
                </a:cubicBezTo>
                <a:cubicBezTo>
                  <a:pt x="218478" y="26227"/>
                  <a:pt x="221094" y="19493"/>
                  <a:pt x="217246" y="13335"/>
                </a:cubicBezTo>
                <a:cubicBezTo>
                  <a:pt x="216975" y="12902"/>
                  <a:pt x="205647" y="4582"/>
                  <a:pt x="203911" y="3810"/>
                </a:cubicBezTo>
                <a:cubicBezTo>
                  <a:pt x="200241" y="2179"/>
                  <a:pt x="192481" y="0"/>
                  <a:pt x="192481" y="0"/>
                </a:cubicBezTo>
                <a:cubicBezTo>
                  <a:pt x="182321" y="635"/>
                  <a:pt x="171948" y="-257"/>
                  <a:pt x="162001" y="1905"/>
                </a:cubicBezTo>
                <a:cubicBezTo>
                  <a:pt x="158753" y="2611"/>
                  <a:pt x="147526" y="10285"/>
                  <a:pt x="142951" y="13335"/>
                </a:cubicBezTo>
                <a:cubicBezTo>
                  <a:pt x="141681" y="15240"/>
                  <a:pt x="140929" y="17620"/>
                  <a:pt x="139141" y="19050"/>
                </a:cubicBezTo>
                <a:cubicBezTo>
                  <a:pt x="137899" y="20044"/>
                  <a:pt x="126304" y="22736"/>
                  <a:pt x="125806" y="22860"/>
                </a:cubicBezTo>
                <a:cubicBezTo>
                  <a:pt x="123901" y="24130"/>
                  <a:pt x="121710" y="25051"/>
                  <a:pt x="120091" y="26670"/>
                </a:cubicBezTo>
                <a:cubicBezTo>
                  <a:pt x="118472" y="28289"/>
                  <a:pt x="117747" y="30626"/>
                  <a:pt x="116281" y="32385"/>
                </a:cubicBezTo>
                <a:cubicBezTo>
                  <a:pt x="114556" y="34455"/>
                  <a:pt x="112471" y="36195"/>
                  <a:pt x="110566" y="38100"/>
                </a:cubicBezTo>
                <a:cubicBezTo>
                  <a:pt x="109931" y="43180"/>
                  <a:pt x="109577" y="48303"/>
                  <a:pt x="108661" y="53340"/>
                </a:cubicBezTo>
                <a:cubicBezTo>
                  <a:pt x="108302" y="55316"/>
                  <a:pt x="107923" y="57421"/>
                  <a:pt x="106756" y="59055"/>
                </a:cubicBezTo>
                <a:cubicBezTo>
                  <a:pt x="104668" y="61978"/>
                  <a:pt x="102010" y="64520"/>
                  <a:pt x="99136" y="66675"/>
                </a:cubicBezTo>
                <a:cubicBezTo>
                  <a:pt x="96864" y="68379"/>
                  <a:pt x="94056" y="69215"/>
                  <a:pt x="91516" y="70485"/>
                </a:cubicBezTo>
                <a:cubicBezTo>
                  <a:pt x="88341" y="69850"/>
                  <a:pt x="85132" y="69365"/>
                  <a:pt x="81991" y="68580"/>
                </a:cubicBezTo>
                <a:cubicBezTo>
                  <a:pt x="80043" y="68093"/>
                  <a:pt x="78072" y="65777"/>
                  <a:pt x="76276" y="66675"/>
                </a:cubicBezTo>
                <a:cubicBezTo>
                  <a:pt x="74480" y="67573"/>
                  <a:pt x="75006" y="70485"/>
                  <a:pt x="74371" y="72390"/>
                </a:cubicBezTo>
                <a:cubicBezTo>
                  <a:pt x="75006" y="77470"/>
                  <a:pt x="74929" y="82691"/>
                  <a:pt x="76276" y="87630"/>
                </a:cubicBezTo>
                <a:cubicBezTo>
                  <a:pt x="76878" y="89839"/>
                  <a:pt x="79934" y="91061"/>
                  <a:pt x="80086" y="93345"/>
                </a:cubicBezTo>
                <a:cubicBezTo>
                  <a:pt x="80686" y="102346"/>
                  <a:pt x="81615" y="114676"/>
                  <a:pt x="74371" y="121920"/>
                </a:cubicBezTo>
                <a:cubicBezTo>
                  <a:pt x="72752" y="123539"/>
                  <a:pt x="70561" y="124460"/>
                  <a:pt x="68656" y="125730"/>
                </a:cubicBezTo>
                <a:cubicBezTo>
                  <a:pt x="67386" y="127635"/>
                  <a:pt x="66751" y="130175"/>
                  <a:pt x="64846" y="131445"/>
                </a:cubicBezTo>
                <a:cubicBezTo>
                  <a:pt x="62668" y="132897"/>
                  <a:pt x="58930" y="131362"/>
                  <a:pt x="57226" y="133350"/>
                </a:cubicBezTo>
                <a:cubicBezTo>
                  <a:pt x="54612" y="136399"/>
                  <a:pt x="54204" y="140842"/>
                  <a:pt x="53416" y="144780"/>
                </a:cubicBezTo>
                <a:cubicBezTo>
                  <a:pt x="52781" y="147955"/>
                  <a:pt x="51969" y="151100"/>
                  <a:pt x="51511" y="154305"/>
                </a:cubicBezTo>
                <a:cubicBezTo>
                  <a:pt x="50698" y="159997"/>
                  <a:pt x="50734" y="165811"/>
                  <a:pt x="49606" y="171450"/>
                </a:cubicBezTo>
                <a:cubicBezTo>
                  <a:pt x="48818" y="175388"/>
                  <a:pt x="47066" y="179070"/>
                  <a:pt x="45796" y="182880"/>
                </a:cubicBezTo>
                <a:lnTo>
                  <a:pt x="43891" y="188595"/>
                </a:lnTo>
                <a:cubicBezTo>
                  <a:pt x="43256" y="190500"/>
                  <a:pt x="43657" y="193196"/>
                  <a:pt x="41986" y="194310"/>
                </a:cubicBezTo>
                <a:lnTo>
                  <a:pt x="36271" y="198120"/>
                </a:lnTo>
                <a:cubicBezTo>
                  <a:pt x="27157" y="211792"/>
                  <a:pt x="31889" y="206312"/>
                  <a:pt x="22936" y="215265"/>
                </a:cubicBezTo>
                <a:cubicBezTo>
                  <a:pt x="18780" y="227734"/>
                  <a:pt x="24552" y="215496"/>
                  <a:pt x="15316" y="222885"/>
                </a:cubicBezTo>
                <a:cubicBezTo>
                  <a:pt x="13528" y="224315"/>
                  <a:pt x="12837" y="226737"/>
                  <a:pt x="11506" y="228600"/>
                </a:cubicBezTo>
                <a:cubicBezTo>
                  <a:pt x="9661" y="231184"/>
                  <a:pt x="7696" y="233680"/>
                  <a:pt x="5791" y="236220"/>
                </a:cubicBezTo>
                <a:cubicBezTo>
                  <a:pt x="6426" y="240030"/>
                  <a:pt x="6858" y="243879"/>
                  <a:pt x="7696" y="247650"/>
                </a:cubicBezTo>
                <a:cubicBezTo>
                  <a:pt x="8132" y="249610"/>
                  <a:pt x="9114" y="251417"/>
                  <a:pt x="9601" y="253365"/>
                </a:cubicBezTo>
                <a:lnTo>
                  <a:pt x="13411" y="268605"/>
                </a:lnTo>
                <a:cubicBezTo>
                  <a:pt x="32686" y="267228"/>
                  <a:pt x="35201" y="264676"/>
                  <a:pt x="49606" y="268605"/>
                </a:cubicBezTo>
                <a:cubicBezTo>
                  <a:pt x="55418" y="270190"/>
                  <a:pt x="61036" y="272415"/>
                  <a:pt x="66751" y="274320"/>
                </a:cubicBezTo>
                <a:lnTo>
                  <a:pt x="72466" y="276225"/>
                </a:lnTo>
                <a:cubicBezTo>
                  <a:pt x="73736" y="278130"/>
                  <a:pt x="75472" y="279796"/>
                  <a:pt x="76276" y="281940"/>
                </a:cubicBezTo>
                <a:cubicBezTo>
                  <a:pt x="76527" y="282610"/>
                  <a:pt x="78427" y="295106"/>
                  <a:pt x="80086" y="297180"/>
                </a:cubicBezTo>
                <a:cubicBezTo>
                  <a:pt x="81516" y="298968"/>
                  <a:pt x="83896" y="299720"/>
                  <a:pt x="85801" y="300990"/>
                </a:cubicBezTo>
                <a:cubicBezTo>
                  <a:pt x="91846" y="310057"/>
                  <a:pt x="88161" y="303142"/>
                  <a:pt x="91516" y="314325"/>
                </a:cubicBezTo>
                <a:cubicBezTo>
                  <a:pt x="92670" y="318172"/>
                  <a:pt x="95326" y="325755"/>
                  <a:pt x="95326" y="325755"/>
                </a:cubicBezTo>
                <a:cubicBezTo>
                  <a:pt x="95961" y="332105"/>
                  <a:pt x="95894" y="338565"/>
                  <a:pt x="97231" y="344805"/>
                </a:cubicBezTo>
                <a:cubicBezTo>
                  <a:pt x="97826" y="347582"/>
                  <a:pt x="100143" y="349731"/>
                  <a:pt x="101041" y="352425"/>
                </a:cubicBezTo>
                <a:cubicBezTo>
                  <a:pt x="102065" y="355497"/>
                  <a:pt x="102311" y="358775"/>
                  <a:pt x="102946" y="361950"/>
                </a:cubicBezTo>
                <a:cubicBezTo>
                  <a:pt x="102311" y="372110"/>
                  <a:pt x="101963" y="382292"/>
                  <a:pt x="101041" y="392430"/>
                </a:cubicBezTo>
                <a:cubicBezTo>
                  <a:pt x="100691" y="396277"/>
                  <a:pt x="99136" y="399997"/>
                  <a:pt x="99136" y="403860"/>
                </a:cubicBezTo>
                <a:cubicBezTo>
                  <a:pt x="99136" y="409610"/>
                  <a:pt x="99646" y="415427"/>
                  <a:pt x="101041" y="421005"/>
                </a:cubicBezTo>
                <a:cubicBezTo>
                  <a:pt x="101596" y="423226"/>
                  <a:pt x="103827" y="424672"/>
                  <a:pt x="104851" y="426720"/>
                </a:cubicBezTo>
                <a:cubicBezTo>
                  <a:pt x="105749" y="428516"/>
                  <a:pt x="106439" y="435928"/>
                  <a:pt x="108661" y="438150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8289761" y="5659347"/>
            <a:ext cx="330941" cy="251397"/>
          </a:xfrm>
          <a:custGeom>
            <a:avLst/>
            <a:gdLst>
              <a:gd name="connsiteX0" fmla="*/ 376093 w 442768"/>
              <a:gd name="connsiteY0" fmla="*/ 331470 h 331998"/>
              <a:gd name="connsiteX1" fmla="*/ 366568 w 442768"/>
              <a:gd name="connsiteY1" fmla="*/ 323850 h 331998"/>
              <a:gd name="connsiteX2" fmla="*/ 362758 w 442768"/>
              <a:gd name="connsiteY2" fmla="*/ 318135 h 331998"/>
              <a:gd name="connsiteX3" fmla="*/ 357043 w 442768"/>
              <a:gd name="connsiteY3" fmla="*/ 316230 h 331998"/>
              <a:gd name="connsiteX4" fmla="*/ 311323 w 442768"/>
              <a:gd name="connsiteY4" fmla="*/ 314325 h 331998"/>
              <a:gd name="connsiteX5" fmla="*/ 307513 w 442768"/>
              <a:gd name="connsiteY5" fmla="*/ 308610 h 331998"/>
              <a:gd name="connsiteX6" fmla="*/ 315133 w 442768"/>
              <a:gd name="connsiteY6" fmla="*/ 299085 h 331998"/>
              <a:gd name="connsiteX7" fmla="*/ 332278 w 442768"/>
              <a:gd name="connsiteY7" fmla="*/ 295275 h 331998"/>
              <a:gd name="connsiteX8" fmla="*/ 339898 w 442768"/>
              <a:gd name="connsiteY8" fmla="*/ 293370 h 331998"/>
              <a:gd name="connsiteX9" fmla="*/ 349423 w 442768"/>
              <a:gd name="connsiteY9" fmla="*/ 291465 h 331998"/>
              <a:gd name="connsiteX10" fmla="*/ 353233 w 442768"/>
              <a:gd name="connsiteY10" fmla="*/ 281940 h 331998"/>
              <a:gd name="connsiteX11" fmla="*/ 347518 w 442768"/>
              <a:gd name="connsiteY11" fmla="*/ 280035 h 331998"/>
              <a:gd name="connsiteX12" fmla="*/ 336088 w 442768"/>
              <a:gd name="connsiteY12" fmla="*/ 272415 h 331998"/>
              <a:gd name="connsiteX13" fmla="*/ 326563 w 442768"/>
              <a:gd name="connsiteY13" fmla="*/ 260985 h 331998"/>
              <a:gd name="connsiteX14" fmla="*/ 324658 w 442768"/>
              <a:gd name="connsiteY14" fmla="*/ 255270 h 331998"/>
              <a:gd name="connsiteX15" fmla="*/ 318943 w 442768"/>
              <a:gd name="connsiteY15" fmla="*/ 251460 h 331998"/>
              <a:gd name="connsiteX16" fmla="*/ 286558 w 442768"/>
              <a:gd name="connsiteY16" fmla="*/ 253365 h 331998"/>
              <a:gd name="connsiteX17" fmla="*/ 275128 w 442768"/>
              <a:gd name="connsiteY17" fmla="*/ 257175 h 331998"/>
              <a:gd name="connsiteX18" fmla="*/ 240838 w 442768"/>
              <a:gd name="connsiteY18" fmla="*/ 255270 h 331998"/>
              <a:gd name="connsiteX19" fmla="*/ 229408 w 442768"/>
              <a:gd name="connsiteY19" fmla="*/ 249555 h 331998"/>
              <a:gd name="connsiteX20" fmla="*/ 221788 w 442768"/>
              <a:gd name="connsiteY20" fmla="*/ 247650 h 331998"/>
              <a:gd name="connsiteX21" fmla="*/ 216073 w 442768"/>
              <a:gd name="connsiteY21" fmla="*/ 243840 h 331998"/>
              <a:gd name="connsiteX22" fmla="*/ 202738 w 442768"/>
              <a:gd name="connsiteY22" fmla="*/ 236220 h 331998"/>
              <a:gd name="connsiteX23" fmla="*/ 202738 w 442768"/>
              <a:gd name="connsiteY23" fmla="*/ 220980 h 331998"/>
              <a:gd name="connsiteX24" fmla="*/ 208453 w 442768"/>
              <a:gd name="connsiteY24" fmla="*/ 217170 h 331998"/>
              <a:gd name="connsiteX25" fmla="*/ 210358 w 442768"/>
              <a:gd name="connsiteY25" fmla="*/ 211455 h 331998"/>
              <a:gd name="connsiteX26" fmla="*/ 198928 w 442768"/>
              <a:gd name="connsiteY26" fmla="*/ 190500 h 331998"/>
              <a:gd name="connsiteX27" fmla="*/ 189403 w 442768"/>
              <a:gd name="connsiteY27" fmla="*/ 177165 h 331998"/>
              <a:gd name="connsiteX28" fmla="*/ 187498 w 442768"/>
              <a:gd name="connsiteY28" fmla="*/ 171450 h 331998"/>
              <a:gd name="connsiteX29" fmla="*/ 183688 w 442768"/>
              <a:gd name="connsiteY29" fmla="*/ 163830 h 331998"/>
              <a:gd name="connsiteX30" fmla="*/ 181783 w 442768"/>
              <a:gd name="connsiteY30" fmla="*/ 156210 h 331998"/>
              <a:gd name="connsiteX31" fmla="*/ 179878 w 442768"/>
              <a:gd name="connsiteY31" fmla="*/ 150495 h 331998"/>
              <a:gd name="connsiteX32" fmla="*/ 172258 w 442768"/>
              <a:gd name="connsiteY32" fmla="*/ 148590 h 331998"/>
              <a:gd name="connsiteX33" fmla="*/ 130348 w 442768"/>
              <a:gd name="connsiteY33" fmla="*/ 146685 h 331998"/>
              <a:gd name="connsiteX34" fmla="*/ 82723 w 442768"/>
              <a:gd name="connsiteY34" fmla="*/ 142875 h 331998"/>
              <a:gd name="connsiteX35" fmla="*/ 57958 w 442768"/>
              <a:gd name="connsiteY35" fmla="*/ 137160 h 331998"/>
              <a:gd name="connsiteX36" fmla="*/ 40813 w 442768"/>
              <a:gd name="connsiteY36" fmla="*/ 135255 h 331998"/>
              <a:gd name="connsiteX37" fmla="*/ 33193 w 442768"/>
              <a:gd name="connsiteY37" fmla="*/ 127635 h 331998"/>
              <a:gd name="connsiteX38" fmla="*/ 27478 w 442768"/>
              <a:gd name="connsiteY38" fmla="*/ 123825 h 331998"/>
              <a:gd name="connsiteX39" fmla="*/ 10333 w 442768"/>
              <a:gd name="connsiteY39" fmla="*/ 112395 h 331998"/>
              <a:gd name="connsiteX40" fmla="*/ 2713 w 442768"/>
              <a:gd name="connsiteY40" fmla="*/ 110490 h 331998"/>
              <a:gd name="connsiteX41" fmla="*/ 2713 w 442768"/>
              <a:gd name="connsiteY41" fmla="*/ 89535 h 331998"/>
              <a:gd name="connsiteX42" fmla="*/ 8428 w 442768"/>
              <a:gd name="connsiteY42" fmla="*/ 87630 h 331998"/>
              <a:gd name="connsiteX43" fmla="*/ 14143 w 442768"/>
              <a:gd name="connsiteY43" fmla="*/ 81915 h 331998"/>
              <a:gd name="connsiteX44" fmla="*/ 21763 w 442768"/>
              <a:gd name="connsiteY44" fmla="*/ 70485 h 331998"/>
              <a:gd name="connsiteX45" fmla="*/ 23668 w 442768"/>
              <a:gd name="connsiteY45" fmla="*/ 60960 h 331998"/>
              <a:gd name="connsiteX46" fmla="*/ 25573 w 442768"/>
              <a:gd name="connsiteY46" fmla="*/ 53340 h 331998"/>
              <a:gd name="connsiteX47" fmla="*/ 21763 w 442768"/>
              <a:gd name="connsiteY47" fmla="*/ 36195 h 331998"/>
              <a:gd name="connsiteX48" fmla="*/ 71293 w 442768"/>
              <a:gd name="connsiteY48" fmla="*/ 32385 h 331998"/>
              <a:gd name="connsiteX49" fmla="*/ 118918 w 442768"/>
              <a:gd name="connsiteY49" fmla="*/ 34290 h 331998"/>
              <a:gd name="connsiteX50" fmla="*/ 158923 w 442768"/>
              <a:gd name="connsiteY50" fmla="*/ 32385 h 331998"/>
              <a:gd name="connsiteX51" fmla="*/ 160828 w 442768"/>
              <a:gd name="connsiteY51" fmla="*/ 19050 h 331998"/>
              <a:gd name="connsiteX52" fmla="*/ 168448 w 442768"/>
              <a:gd name="connsiteY52" fmla="*/ 1905 h 331998"/>
              <a:gd name="connsiteX53" fmla="*/ 174163 w 442768"/>
              <a:gd name="connsiteY53" fmla="*/ 0 h 331998"/>
              <a:gd name="connsiteX54" fmla="*/ 187498 w 442768"/>
              <a:gd name="connsiteY54" fmla="*/ 3810 h 331998"/>
              <a:gd name="connsiteX55" fmla="*/ 193213 w 442768"/>
              <a:gd name="connsiteY55" fmla="*/ 5715 h 331998"/>
              <a:gd name="connsiteX56" fmla="*/ 200833 w 442768"/>
              <a:gd name="connsiteY56" fmla="*/ 9525 h 331998"/>
              <a:gd name="connsiteX57" fmla="*/ 217978 w 442768"/>
              <a:gd name="connsiteY57" fmla="*/ 20955 h 331998"/>
              <a:gd name="connsiteX58" fmla="*/ 227503 w 442768"/>
              <a:gd name="connsiteY58" fmla="*/ 26670 h 331998"/>
              <a:gd name="connsiteX59" fmla="*/ 240838 w 442768"/>
              <a:gd name="connsiteY59" fmla="*/ 28575 h 331998"/>
              <a:gd name="connsiteX60" fmla="*/ 259888 w 442768"/>
              <a:gd name="connsiteY60" fmla="*/ 26670 h 331998"/>
              <a:gd name="connsiteX61" fmla="*/ 267508 w 442768"/>
              <a:gd name="connsiteY61" fmla="*/ 20955 h 331998"/>
              <a:gd name="connsiteX62" fmla="*/ 275128 w 442768"/>
              <a:gd name="connsiteY62" fmla="*/ 19050 h 331998"/>
              <a:gd name="connsiteX63" fmla="*/ 280843 w 442768"/>
              <a:gd name="connsiteY63" fmla="*/ 17145 h 331998"/>
              <a:gd name="connsiteX64" fmla="*/ 309418 w 442768"/>
              <a:gd name="connsiteY64" fmla="*/ 20955 h 331998"/>
              <a:gd name="connsiteX65" fmla="*/ 315133 w 442768"/>
              <a:gd name="connsiteY65" fmla="*/ 24765 h 331998"/>
              <a:gd name="connsiteX66" fmla="*/ 318943 w 442768"/>
              <a:gd name="connsiteY66" fmla="*/ 30480 h 331998"/>
              <a:gd name="connsiteX67" fmla="*/ 330373 w 442768"/>
              <a:gd name="connsiteY67" fmla="*/ 38100 h 331998"/>
              <a:gd name="connsiteX68" fmla="*/ 337993 w 442768"/>
              <a:gd name="connsiteY68" fmla="*/ 41910 h 331998"/>
              <a:gd name="connsiteX69" fmla="*/ 353233 w 442768"/>
              <a:gd name="connsiteY69" fmla="*/ 45720 h 331998"/>
              <a:gd name="connsiteX70" fmla="*/ 376093 w 442768"/>
              <a:gd name="connsiteY70" fmla="*/ 47625 h 331998"/>
              <a:gd name="connsiteX71" fmla="*/ 383713 w 442768"/>
              <a:gd name="connsiteY71" fmla="*/ 49530 h 331998"/>
              <a:gd name="connsiteX72" fmla="*/ 425623 w 442768"/>
              <a:gd name="connsiteY72" fmla="*/ 53340 h 331998"/>
              <a:gd name="connsiteX73" fmla="*/ 435148 w 442768"/>
              <a:gd name="connsiteY73" fmla="*/ 55245 h 331998"/>
              <a:gd name="connsiteX74" fmla="*/ 437053 w 442768"/>
              <a:gd name="connsiteY74" fmla="*/ 60960 h 331998"/>
              <a:gd name="connsiteX75" fmla="*/ 435148 w 442768"/>
              <a:gd name="connsiteY75" fmla="*/ 66675 h 331998"/>
              <a:gd name="connsiteX76" fmla="*/ 423718 w 442768"/>
              <a:gd name="connsiteY76" fmla="*/ 80010 h 331998"/>
              <a:gd name="connsiteX77" fmla="*/ 419908 w 442768"/>
              <a:gd name="connsiteY77" fmla="*/ 95250 h 331998"/>
              <a:gd name="connsiteX78" fmla="*/ 418003 w 442768"/>
              <a:gd name="connsiteY78" fmla="*/ 100965 h 331998"/>
              <a:gd name="connsiteX79" fmla="*/ 419908 w 442768"/>
              <a:gd name="connsiteY79" fmla="*/ 108585 h 331998"/>
              <a:gd name="connsiteX80" fmla="*/ 425623 w 442768"/>
              <a:gd name="connsiteY80" fmla="*/ 116205 h 331998"/>
              <a:gd name="connsiteX81" fmla="*/ 421813 w 442768"/>
              <a:gd name="connsiteY81" fmla="*/ 135255 h 331998"/>
              <a:gd name="connsiteX82" fmla="*/ 418003 w 442768"/>
              <a:gd name="connsiteY82" fmla="*/ 140970 h 331998"/>
              <a:gd name="connsiteX83" fmla="*/ 419908 w 442768"/>
              <a:gd name="connsiteY83" fmla="*/ 148590 h 331998"/>
              <a:gd name="connsiteX84" fmla="*/ 437053 w 442768"/>
              <a:gd name="connsiteY84" fmla="*/ 156210 h 331998"/>
              <a:gd name="connsiteX85" fmla="*/ 442768 w 442768"/>
              <a:gd name="connsiteY85" fmla="*/ 158115 h 331998"/>
              <a:gd name="connsiteX86" fmla="*/ 440863 w 442768"/>
              <a:gd name="connsiteY86" fmla="*/ 167640 h 331998"/>
              <a:gd name="connsiteX87" fmla="*/ 429433 w 442768"/>
              <a:gd name="connsiteY87" fmla="*/ 173355 h 331998"/>
              <a:gd name="connsiteX88" fmla="*/ 385618 w 442768"/>
              <a:gd name="connsiteY88" fmla="*/ 175260 h 331998"/>
              <a:gd name="connsiteX89" fmla="*/ 328468 w 442768"/>
              <a:gd name="connsiteY89" fmla="*/ 177165 h 331998"/>
              <a:gd name="connsiteX90" fmla="*/ 315133 w 442768"/>
              <a:gd name="connsiteY90" fmla="*/ 179070 h 331998"/>
              <a:gd name="connsiteX91" fmla="*/ 303703 w 442768"/>
              <a:gd name="connsiteY91" fmla="*/ 184785 h 331998"/>
              <a:gd name="connsiteX92" fmla="*/ 265603 w 442768"/>
              <a:gd name="connsiteY92" fmla="*/ 186690 h 331998"/>
              <a:gd name="connsiteX93" fmla="*/ 254173 w 442768"/>
              <a:gd name="connsiteY93" fmla="*/ 188595 h 331998"/>
              <a:gd name="connsiteX94" fmla="*/ 252268 w 442768"/>
              <a:gd name="connsiteY94" fmla="*/ 194310 h 331998"/>
              <a:gd name="connsiteX95" fmla="*/ 242743 w 442768"/>
              <a:gd name="connsiteY95" fmla="*/ 205740 h 331998"/>
              <a:gd name="connsiteX96" fmla="*/ 237028 w 442768"/>
              <a:gd name="connsiteY96" fmla="*/ 207645 h 331998"/>
              <a:gd name="connsiteX97" fmla="*/ 233218 w 442768"/>
              <a:gd name="connsiteY97" fmla="*/ 219075 h 331998"/>
              <a:gd name="connsiteX98" fmla="*/ 237028 w 442768"/>
              <a:gd name="connsiteY98" fmla="*/ 240030 h 331998"/>
              <a:gd name="connsiteX99" fmla="*/ 242743 w 442768"/>
              <a:gd name="connsiteY99" fmla="*/ 245745 h 331998"/>
              <a:gd name="connsiteX100" fmla="*/ 259888 w 442768"/>
              <a:gd name="connsiteY100" fmla="*/ 253365 h 331998"/>
              <a:gd name="connsiteX101" fmla="*/ 271318 w 442768"/>
              <a:gd name="connsiteY101" fmla="*/ 255270 h 331998"/>
              <a:gd name="connsiteX102" fmla="*/ 277033 w 442768"/>
              <a:gd name="connsiteY102" fmla="*/ 257175 h 331998"/>
              <a:gd name="connsiteX103" fmla="*/ 288463 w 442768"/>
              <a:gd name="connsiteY103" fmla="*/ 259080 h 331998"/>
              <a:gd name="connsiteX104" fmla="*/ 311323 w 442768"/>
              <a:gd name="connsiteY104" fmla="*/ 262890 h 331998"/>
              <a:gd name="connsiteX105" fmla="*/ 317038 w 442768"/>
              <a:gd name="connsiteY105" fmla="*/ 264795 h 331998"/>
              <a:gd name="connsiteX106" fmla="*/ 328468 w 442768"/>
              <a:gd name="connsiteY106" fmla="*/ 270510 h 331998"/>
              <a:gd name="connsiteX107" fmla="*/ 341803 w 442768"/>
              <a:gd name="connsiteY107" fmla="*/ 285750 h 331998"/>
              <a:gd name="connsiteX108" fmla="*/ 343708 w 442768"/>
              <a:gd name="connsiteY108" fmla="*/ 291465 h 331998"/>
              <a:gd name="connsiteX109" fmla="*/ 351328 w 442768"/>
              <a:gd name="connsiteY109" fmla="*/ 302895 h 331998"/>
              <a:gd name="connsiteX110" fmla="*/ 353233 w 442768"/>
              <a:gd name="connsiteY110" fmla="*/ 308610 h 331998"/>
              <a:gd name="connsiteX111" fmla="*/ 376093 w 442768"/>
              <a:gd name="connsiteY111" fmla="*/ 331470 h 33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442768" h="331998">
                <a:moveTo>
                  <a:pt x="376093" y="331470"/>
                </a:moveTo>
                <a:cubicBezTo>
                  <a:pt x="378315" y="334010"/>
                  <a:pt x="369443" y="326725"/>
                  <a:pt x="366568" y="323850"/>
                </a:cubicBezTo>
                <a:cubicBezTo>
                  <a:pt x="364949" y="322231"/>
                  <a:pt x="364546" y="319565"/>
                  <a:pt x="362758" y="318135"/>
                </a:cubicBezTo>
                <a:cubicBezTo>
                  <a:pt x="361190" y="316881"/>
                  <a:pt x="359046" y="316378"/>
                  <a:pt x="357043" y="316230"/>
                </a:cubicBezTo>
                <a:cubicBezTo>
                  <a:pt x="341831" y="315103"/>
                  <a:pt x="326563" y="314960"/>
                  <a:pt x="311323" y="314325"/>
                </a:cubicBezTo>
                <a:cubicBezTo>
                  <a:pt x="310053" y="312420"/>
                  <a:pt x="307889" y="310868"/>
                  <a:pt x="307513" y="308610"/>
                </a:cubicBezTo>
                <a:cubicBezTo>
                  <a:pt x="306668" y="303540"/>
                  <a:pt x="311708" y="300797"/>
                  <a:pt x="315133" y="299085"/>
                </a:cubicBezTo>
                <a:cubicBezTo>
                  <a:pt x="320076" y="296613"/>
                  <a:pt x="327400" y="296251"/>
                  <a:pt x="332278" y="295275"/>
                </a:cubicBezTo>
                <a:cubicBezTo>
                  <a:pt x="334845" y="294762"/>
                  <a:pt x="337342" y="293938"/>
                  <a:pt x="339898" y="293370"/>
                </a:cubicBezTo>
                <a:cubicBezTo>
                  <a:pt x="343059" y="292668"/>
                  <a:pt x="346248" y="292100"/>
                  <a:pt x="349423" y="291465"/>
                </a:cubicBezTo>
                <a:cubicBezTo>
                  <a:pt x="353212" y="288939"/>
                  <a:pt x="359017" y="287724"/>
                  <a:pt x="353233" y="281940"/>
                </a:cubicBezTo>
                <a:cubicBezTo>
                  <a:pt x="351813" y="280520"/>
                  <a:pt x="349273" y="281010"/>
                  <a:pt x="347518" y="280035"/>
                </a:cubicBezTo>
                <a:cubicBezTo>
                  <a:pt x="343515" y="277811"/>
                  <a:pt x="339326" y="275653"/>
                  <a:pt x="336088" y="272415"/>
                </a:cubicBezTo>
                <a:cubicBezTo>
                  <a:pt x="331875" y="268202"/>
                  <a:pt x="329215" y="266289"/>
                  <a:pt x="326563" y="260985"/>
                </a:cubicBezTo>
                <a:cubicBezTo>
                  <a:pt x="325665" y="259189"/>
                  <a:pt x="325912" y="256838"/>
                  <a:pt x="324658" y="255270"/>
                </a:cubicBezTo>
                <a:cubicBezTo>
                  <a:pt x="323228" y="253482"/>
                  <a:pt x="320848" y="252730"/>
                  <a:pt x="318943" y="251460"/>
                </a:cubicBezTo>
                <a:cubicBezTo>
                  <a:pt x="308148" y="252095"/>
                  <a:pt x="297281" y="251966"/>
                  <a:pt x="286558" y="253365"/>
                </a:cubicBezTo>
                <a:cubicBezTo>
                  <a:pt x="282576" y="253884"/>
                  <a:pt x="275128" y="257175"/>
                  <a:pt x="275128" y="257175"/>
                </a:cubicBezTo>
                <a:cubicBezTo>
                  <a:pt x="263698" y="256540"/>
                  <a:pt x="252234" y="256355"/>
                  <a:pt x="240838" y="255270"/>
                </a:cubicBezTo>
                <a:cubicBezTo>
                  <a:pt x="233958" y="254615"/>
                  <a:pt x="235646" y="252228"/>
                  <a:pt x="229408" y="249555"/>
                </a:cubicBezTo>
                <a:cubicBezTo>
                  <a:pt x="227002" y="248524"/>
                  <a:pt x="224328" y="248285"/>
                  <a:pt x="221788" y="247650"/>
                </a:cubicBezTo>
                <a:cubicBezTo>
                  <a:pt x="219883" y="246380"/>
                  <a:pt x="218061" y="244976"/>
                  <a:pt x="216073" y="243840"/>
                </a:cubicBezTo>
                <a:cubicBezTo>
                  <a:pt x="199154" y="234172"/>
                  <a:pt x="216662" y="245502"/>
                  <a:pt x="202738" y="236220"/>
                </a:cubicBezTo>
                <a:cubicBezTo>
                  <a:pt x="200785" y="230360"/>
                  <a:pt x="198866" y="227755"/>
                  <a:pt x="202738" y="220980"/>
                </a:cubicBezTo>
                <a:cubicBezTo>
                  <a:pt x="203874" y="218992"/>
                  <a:pt x="206548" y="218440"/>
                  <a:pt x="208453" y="217170"/>
                </a:cubicBezTo>
                <a:cubicBezTo>
                  <a:pt x="209088" y="215265"/>
                  <a:pt x="210358" y="213463"/>
                  <a:pt x="210358" y="211455"/>
                </a:cubicBezTo>
                <a:cubicBezTo>
                  <a:pt x="210358" y="202730"/>
                  <a:pt x="203119" y="197205"/>
                  <a:pt x="198928" y="190500"/>
                </a:cubicBezTo>
                <a:cubicBezTo>
                  <a:pt x="190570" y="177127"/>
                  <a:pt x="200298" y="188060"/>
                  <a:pt x="189403" y="177165"/>
                </a:cubicBezTo>
                <a:cubicBezTo>
                  <a:pt x="188768" y="175260"/>
                  <a:pt x="188289" y="173296"/>
                  <a:pt x="187498" y="171450"/>
                </a:cubicBezTo>
                <a:cubicBezTo>
                  <a:pt x="186379" y="168840"/>
                  <a:pt x="184685" y="166489"/>
                  <a:pt x="183688" y="163830"/>
                </a:cubicBezTo>
                <a:cubicBezTo>
                  <a:pt x="182769" y="161379"/>
                  <a:pt x="182502" y="158727"/>
                  <a:pt x="181783" y="156210"/>
                </a:cubicBezTo>
                <a:cubicBezTo>
                  <a:pt x="181231" y="154279"/>
                  <a:pt x="181446" y="151749"/>
                  <a:pt x="179878" y="150495"/>
                </a:cubicBezTo>
                <a:cubicBezTo>
                  <a:pt x="177834" y="148859"/>
                  <a:pt x="174868" y="148791"/>
                  <a:pt x="172258" y="148590"/>
                </a:cubicBezTo>
                <a:cubicBezTo>
                  <a:pt x="158315" y="147517"/>
                  <a:pt x="144318" y="147320"/>
                  <a:pt x="130348" y="146685"/>
                </a:cubicBezTo>
                <a:cubicBezTo>
                  <a:pt x="110670" y="140126"/>
                  <a:pt x="131487" y="146487"/>
                  <a:pt x="82723" y="142875"/>
                </a:cubicBezTo>
                <a:cubicBezTo>
                  <a:pt x="77930" y="142520"/>
                  <a:pt x="60383" y="137588"/>
                  <a:pt x="57958" y="137160"/>
                </a:cubicBezTo>
                <a:cubicBezTo>
                  <a:pt x="52295" y="136161"/>
                  <a:pt x="46528" y="135890"/>
                  <a:pt x="40813" y="135255"/>
                </a:cubicBezTo>
                <a:cubicBezTo>
                  <a:pt x="28344" y="131099"/>
                  <a:pt x="40582" y="136871"/>
                  <a:pt x="33193" y="127635"/>
                </a:cubicBezTo>
                <a:cubicBezTo>
                  <a:pt x="31763" y="125847"/>
                  <a:pt x="29341" y="125156"/>
                  <a:pt x="27478" y="123825"/>
                </a:cubicBezTo>
                <a:cubicBezTo>
                  <a:pt x="21549" y="119590"/>
                  <a:pt x="17154" y="115426"/>
                  <a:pt x="10333" y="112395"/>
                </a:cubicBezTo>
                <a:cubicBezTo>
                  <a:pt x="7940" y="111332"/>
                  <a:pt x="5253" y="111125"/>
                  <a:pt x="2713" y="110490"/>
                </a:cubicBezTo>
                <a:cubicBezTo>
                  <a:pt x="114" y="102694"/>
                  <a:pt x="-1800" y="99690"/>
                  <a:pt x="2713" y="89535"/>
                </a:cubicBezTo>
                <a:cubicBezTo>
                  <a:pt x="3529" y="87700"/>
                  <a:pt x="6523" y="88265"/>
                  <a:pt x="8428" y="87630"/>
                </a:cubicBezTo>
                <a:cubicBezTo>
                  <a:pt x="10333" y="85725"/>
                  <a:pt x="12489" y="84042"/>
                  <a:pt x="14143" y="81915"/>
                </a:cubicBezTo>
                <a:cubicBezTo>
                  <a:pt x="16954" y="78301"/>
                  <a:pt x="21763" y="70485"/>
                  <a:pt x="21763" y="70485"/>
                </a:cubicBezTo>
                <a:cubicBezTo>
                  <a:pt x="22398" y="67310"/>
                  <a:pt x="22966" y="64121"/>
                  <a:pt x="23668" y="60960"/>
                </a:cubicBezTo>
                <a:cubicBezTo>
                  <a:pt x="24236" y="58404"/>
                  <a:pt x="25573" y="55958"/>
                  <a:pt x="25573" y="53340"/>
                </a:cubicBezTo>
                <a:cubicBezTo>
                  <a:pt x="25573" y="46635"/>
                  <a:pt x="23727" y="42088"/>
                  <a:pt x="21763" y="36195"/>
                </a:cubicBezTo>
                <a:cubicBezTo>
                  <a:pt x="33058" y="35168"/>
                  <a:pt x="61807" y="32385"/>
                  <a:pt x="71293" y="32385"/>
                </a:cubicBezTo>
                <a:cubicBezTo>
                  <a:pt x="87181" y="32385"/>
                  <a:pt x="103043" y="33655"/>
                  <a:pt x="118918" y="34290"/>
                </a:cubicBezTo>
                <a:cubicBezTo>
                  <a:pt x="132253" y="33655"/>
                  <a:pt x="146377" y="36947"/>
                  <a:pt x="158923" y="32385"/>
                </a:cubicBezTo>
                <a:cubicBezTo>
                  <a:pt x="163143" y="30851"/>
                  <a:pt x="159818" y="23425"/>
                  <a:pt x="160828" y="19050"/>
                </a:cubicBezTo>
                <a:cubicBezTo>
                  <a:pt x="161553" y="15909"/>
                  <a:pt x="164582" y="4998"/>
                  <a:pt x="168448" y="1905"/>
                </a:cubicBezTo>
                <a:cubicBezTo>
                  <a:pt x="170016" y="651"/>
                  <a:pt x="172258" y="635"/>
                  <a:pt x="174163" y="0"/>
                </a:cubicBezTo>
                <a:lnTo>
                  <a:pt x="187498" y="3810"/>
                </a:lnTo>
                <a:cubicBezTo>
                  <a:pt x="189421" y="4387"/>
                  <a:pt x="191367" y="4924"/>
                  <a:pt x="193213" y="5715"/>
                </a:cubicBezTo>
                <a:cubicBezTo>
                  <a:pt x="195823" y="6834"/>
                  <a:pt x="198351" y="8146"/>
                  <a:pt x="200833" y="9525"/>
                </a:cubicBezTo>
                <a:cubicBezTo>
                  <a:pt x="217437" y="18750"/>
                  <a:pt x="203660" y="11410"/>
                  <a:pt x="217978" y="20955"/>
                </a:cubicBezTo>
                <a:cubicBezTo>
                  <a:pt x="221059" y="23009"/>
                  <a:pt x="223990" y="25499"/>
                  <a:pt x="227503" y="26670"/>
                </a:cubicBezTo>
                <a:cubicBezTo>
                  <a:pt x="231763" y="28090"/>
                  <a:pt x="236393" y="27940"/>
                  <a:pt x="240838" y="28575"/>
                </a:cubicBezTo>
                <a:cubicBezTo>
                  <a:pt x="247188" y="27940"/>
                  <a:pt x="253752" y="28423"/>
                  <a:pt x="259888" y="26670"/>
                </a:cubicBezTo>
                <a:cubicBezTo>
                  <a:pt x="262941" y="25798"/>
                  <a:pt x="264668" y="22375"/>
                  <a:pt x="267508" y="20955"/>
                </a:cubicBezTo>
                <a:cubicBezTo>
                  <a:pt x="269850" y="19784"/>
                  <a:pt x="272611" y="19769"/>
                  <a:pt x="275128" y="19050"/>
                </a:cubicBezTo>
                <a:cubicBezTo>
                  <a:pt x="277059" y="18498"/>
                  <a:pt x="278938" y="17780"/>
                  <a:pt x="280843" y="17145"/>
                </a:cubicBezTo>
                <a:cubicBezTo>
                  <a:pt x="285950" y="17571"/>
                  <a:pt x="301637" y="17064"/>
                  <a:pt x="309418" y="20955"/>
                </a:cubicBezTo>
                <a:cubicBezTo>
                  <a:pt x="311466" y="21979"/>
                  <a:pt x="313228" y="23495"/>
                  <a:pt x="315133" y="24765"/>
                </a:cubicBezTo>
                <a:cubicBezTo>
                  <a:pt x="316403" y="26670"/>
                  <a:pt x="317220" y="28972"/>
                  <a:pt x="318943" y="30480"/>
                </a:cubicBezTo>
                <a:cubicBezTo>
                  <a:pt x="322389" y="33495"/>
                  <a:pt x="326277" y="36052"/>
                  <a:pt x="330373" y="38100"/>
                </a:cubicBezTo>
                <a:cubicBezTo>
                  <a:pt x="332913" y="39370"/>
                  <a:pt x="335383" y="40791"/>
                  <a:pt x="337993" y="41910"/>
                </a:cubicBezTo>
                <a:cubicBezTo>
                  <a:pt x="342200" y="43713"/>
                  <a:pt x="349123" y="45236"/>
                  <a:pt x="353233" y="45720"/>
                </a:cubicBezTo>
                <a:cubicBezTo>
                  <a:pt x="360827" y="46613"/>
                  <a:pt x="368473" y="46990"/>
                  <a:pt x="376093" y="47625"/>
                </a:cubicBezTo>
                <a:cubicBezTo>
                  <a:pt x="378633" y="48260"/>
                  <a:pt x="381125" y="49132"/>
                  <a:pt x="383713" y="49530"/>
                </a:cubicBezTo>
                <a:cubicBezTo>
                  <a:pt x="394990" y="51265"/>
                  <a:pt x="415422" y="52555"/>
                  <a:pt x="425623" y="53340"/>
                </a:cubicBezTo>
                <a:cubicBezTo>
                  <a:pt x="428798" y="53975"/>
                  <a:pt x="432454" y="53449"/>
                  <a:pt x="435148" y="55245"/>
                </a:cubicBezTo>
                <a:cubicBezTo>
                  <a:pt x="436819" y="56359"/>
                  <a:pt x="437053" y="58952"/>
                  <a:pt x="437053" y="60960"/>
                </a:cubicBezTo>
                <a:cubicBezTo>
                  <a:pt x="437053" y="62968"/>
                  <a:pt x="436144" y="64932"/>
                  <a:pt x="435148" y="66675"/>
                </a:cubicBezTo>
                <a:cubicBezTo>
                  <a:pt x="431890" y="72377"/>
                  <a:pt x="428222" y="75506"/>
                  <a:pt x="423718" y="80010"/>
                </a:cubicBezTo>
                <a:cubicBezTo>
                  <a:pt x="419363" y="93074"/>
                  <a:pt x="424506" y="76860"/>
                  <a:pt x="419908" y="95250"/>
                </a:cubicBezTo>
                <a:cubicBezTo>
                  <a:pt x="419421" y="97198"/>
                  <a:pt x="418638" y="99060"/>
                  <a:pt x="418003" y="100965"/>
                </a:cubicBezTo>
                <a:cubicBezTo>
                  <a:pt x="418638" y="103505"/>
                  <a:pt x="418737" y="106243"/>
                  <a:pt x="419908" y="108585"/>
                </a:cubicBezTo>
                <a:cubicBezTo>
                  <a:pt x="421328" y="111425"/>
                  <a:pt x="425055" y="113081"/>
                  <a:pt x="425623" y="116205"/>
                </a:cubicBezTo>
                <a:cubicBezTo>
                  <a:pt x="426091" y="118779"/>
                  <a:pt x="423950" y="130982"/>
                  <a:pt x="421813" y="135255"/>
                </a:cubicBezTo>
                <a:cubicBezTo>
                  <a:pt x="420789" y="137303"/>
                  <a:pt x="419273" y="139065"/>
                  <a:pt x="418003" y="140970"/>
                </a:cubicBezTo>
                <a:cubicBezTo>
                  <a:pt x="418638" y="143510"/>
                  <a:pt x="418456" y="146412"/>
                  <a:pt x="419908" y="148590"/>
                </a:cubicBezTo>
                <a:cubicBezTo>
                  <a:pt x="422496" y="152471"/>
                  <a:pt x="434798" y="155458"/>
                  <a:pt x="437053" y="156210"/>
                </a:cubicBezTo>
                <a:lnTo>
                  <a:pt x="442768" y="158115"/>
                </a:lnTo>
                <a:cubicBezTo>
                  <a:pt x="442133" y="161290"/>
                  <a:pt x="442469" y="164829"/>
                  <a:pt x="440863" y="167640"/>
                </a:cubicBezTo>
                <a:cubicBezTo>
                  <a:pt x="439638" y="169784"/>
                  <a:pt x="431917" y="173164"/>
                  <a:pt x="429433" y="173355"/>
                </a:cubicBezTo>
                <a:cubicBezTo>
                  <a:pt x="414857" y="174476"/>
                  <a:pt x="400226" y="174709"/>
                  <a:pt x="385618" y="175260"/>
                </a:cubicBezTo>
                <a:lnTo>
                  <a:pt x="328468" y="177165"/>
                </a:lnTo>
                <a:cubicBezTo>
                  <a:pt x="324023" y="177800"/>
                  <a:pt x="319434" y="177780"/>
                  <a:pt x="315133" y="179070"/>
                </a:cubicBezTo>
                <a:cubicBezTo>
                  <a:pt x="305435" y="181979"/>
                  <a:pt x="313618" y="183923"/>
                  <a:pt x="303703" y="184785"/>
                </a:cubicBezTo>
                <a:cubicBezTo>
                  <a:pt x="291035" y="185887"/>
                  <a:pt x="278303" y="186055"/>
                  <a:pt x="265603" y="186690"/>
                </a:cubicBezTo>
                <a:cubicBezTo>
                  <a:pt x="261793" y="187325"/>
                  <a:pt x="257527" y="186679"/>
                  <a:pt x="254173" y="188595"/>
                </a:cubicBezTo>
                <a:cubicBezTo>
                  <a:pt x="252430" y="189591"/>
                  <a:pt x="253166" y="192514"/>
                  <a:pt x="252268" y="194310"/>
                </a:cubicBezTo>
                <a:cubicBezTo>
                  <a:pt x="250511" y="197824"/>
                  <a:pt x="245903" y="203633"/>
                  <a:pt x="242743" y="205740"/>
                </a:cubicBezTo>
                <a:cubicBezTo>
                  <a:pt x="241072" y="206854"/>
                  <a:pt x="238933" y="207010"/>
                  <a:pt x="237028" y="207645"/>
                </a:cubicBezTo>
                <a:cubicBezTo>
                  <a:pt x="235758" y="211455"/>
                  <a:pt x="232720" y="215090"/>
                  <a:pt x="233218" y="219075"/>
                </a:cubicBezTo>
                <a:cubicBezTo>
                  <a:pt x="233299" y="219721"/>
                  <a:pt x="234317" y="235964"/>
                  <a:pt x="237028" y="240030"/>
                </a:cubicBezTo>
                <a:cubicBezTo>
                  <a:pt x="238522" y="242272"/>
                  <a:pt x="240673" y="244020"/>
                  <a:pt x="242743" y="245745"/>
                </a:cubicBezTo>
                <a:cubicBezTo>
                  <a:pt x="247597" y="249790"/>
                  <a:pt x="253658" y="252327"/>
                  <a:pt x="259888" y="253365"/>
                </a:cubicBezTo>
                <a:cubicBezTo>
                  <a:pt x="263698" y="254000"/>
                  <a:pt x="267547" y="254432"/>
                  <a:pt x="271318" y="255270"/>
                </a:cubicBezTo>
                <a:cubicBezTo>
                  <a:pt x="273278" y="255706"/>
                  <a:pt x="275073" y="256739"/>
                  <a:pt x="277033" y="257175"/>
                </a:cubicBezTo>
                <a:cubicBezTo>
                  <a:pt x="280804" y="258013"/>
                  <a:pt x="284663" y="258389"/>
                  <a:pt x="288463" y="259080"/>
                </a:cubicBezTo>
                <a:cubicBezTo>
                  <a:pt x="308891" y="262794"/>
                  <a:pt x="285769" y="259239"/>
                  <a:pt x="311323" y="262890"/>
                </a:cubicBezTo>
                <a:cubicBezTo>
                  <a:pt x="313228" y="263525"/>
                  <a:pt x="315242" y="263897"/>
                  <a:pt x="317038" y="264795"/>
                </a:cubicBezTo>
                <a:cubicBezTo>
                  <a:pt x="331810" y="272181"/>
                  <a:pt x="314103" y="265722"/>
                  <a:pt x="328468" y="270510"/>
                </a:cubicBezTo>
                <a:cubicBezTo>
                  <a:pt x="337358" y="283845"/>
                  <a:pt x="332278" y="279400"/>
                  <a:pt x="341803" y="285750"/>
                </a:cubicBezTo>
                <a:cubicBezTo>
                  <a:pt x="342438" y="287655"/>
                  <a:pt x="342733" y="289710"/>
                  <a:pt x="343708" y="291465"/>
                </a:cubicBezTo>
                <a:cubicBezTo>
                  <a:pt x="345932" y="295468"/>
                  <a:pt x="349880" y="298551"/>
                  <a:pt x="351328" y="302895"/>
                </a:cubicBezTo>
                <a:cubicBezTo>
                  <a:pt x="351963" y="304800"/>
                  <a:pt x="352335" y="306814"/>
                  <a:pt x="353233" y="308610"/>
                </a:cubicBezTo>
                <a:cubicBezTo>
                  <a:pt x="355387" y="312918"/>
                  <a:pt x="373871" y="328930"/>
                  <a:pt x="376093" y="331470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8547941" y="5623261"/>
            <a:ext cx="273984" cy="308864"/>
          </a:xfrm>
          <a:custGeom>
            <a:avLst/>
            <a:gdLst>
              <a:gd name="connsiteX0" fmla="*/ 112588 w 366565"/>
              <a:gd name="connsiteY0" fmla="*/ 213391 h 407890"/>
              <a:gd name="connsiteX1" fmla="*/ 124018 w 366565"/>
              <a:gd name="connsiteY1" fmla="*/ 211486 h 407890"/>
              <a:gd name="connsiteX2" fmla="*/ 137353 w 366565"/>
              <a:gd name="connsiteY2" fmla="*/ 205771 h 407890"/>
              <a:gd name="connsiteX3" fmla="*/ 150688 w 366565"/>
              <a:gd name="connsiteY3" fmla="*/ 200056 h 407890"/>
              <a:gd name="connsiteX4" fmla="*/ 154498 w 366565"/>
              <a:gd name="connsiteY4" fmla="*/ 194341 h 407890"/>
              <a:gd name="connsiteX5" fmla="*/ 148783 w 366565"/>
              <a:gd name="connsiteY5" fmla="*/ 177196 h 407890"/>
              <a:gd name="connsiteX6" fmla="*/ 143068 w 366565"/>
              <a:gd name="connsiteY6" fmla="*/ 175291 h 407890"/>
              <a:gd name="connsiteX7" fmla="*/ 135448 w 366565"/>
              <a:gd name="connsiteY7" fmla="*/ 165766 h 407890"/>
              <a:gd name="connsiteX8" fmla="*/ 131638 w 366565"/>
              <a:gd name="connsiteY8" fmla="*/ 160051 h 407890"/>
              <a:gd name="connsiteX9" fmla="*/ 125923 w 366565"/>
              <a:gd name="connsiteY9" fmla="*/ 158146 h 407890"/>
              <a:gd name="connsiteX10" fmla="*/ 114493 w 366565"/>
              <a:gd name="connsiteY10" fmla="*/ 150526 h 407890"/>
              <a:gd name="connsiteX11" fmla="*/ 110683 w 366565"/>
              <a:gd name="connsiteY11" fmla="*/ 144811 h 407890"/>
              <a:gd name="connsiteX12" fmla="*/ 104968 w 366565"/>
              <a:gd name="connsiteY12" fmla="*/ 142906 h 407890"/>
              <a:gd name="connsiteX13" fmla="*/ 108778 w 366565"/>
              <a:gd name="connsiteY13" fmla="*/ 127666 h 407890"/>
              <a:gd name="connsiteX14" fmla="*/ 106873 w 366565"/>
              <a:gd name="connsiteY14" fmla="*/ 121951 h 407890"/>
              <a:gd name="connsiteX15" fmla="*/ 108778 w 366565"/>
              <a:gd name="connsiteY15" fmla="*/ 114331 h 407890"/>
              <a:gd name="connsiteX16" fmla="*/ 110683 w 366565"/>
              <a:gd name="connsiteY16" fmla="*/ 108616 h 407890"/>
              <a:gd name="connsiteX17" fmla="*/ 120208 w 366565"/>
              <a:gd name="connsiteY17" fmla="*/ 95281 h 407890"/>
              <a:gd name="connsiteX18" fmla="*/ 118303 w 366565"/>
              <a:gd name="connsiteY18" fmla="*/ 80041 h 407890"/>
              <a:gd name="connsiteX19" fmla="*/ 116398 w 366565"/>
              <a:gd name="connsiteY19" fmla="*/ 74326 h 407890"/>
              <a:gd name="connsiteX20" fmla="*/ 118303 w 366565"/>
              <a:gd name="connsiteY20" fmla="*/ 68611 h 407890"/>
              <a:gd name="connsiteX21" fmla="*/ 110683 w 366565"/>
              <a:gd name="connsiteY21" fmla="*/ 60991 h 407890"/>
              <a:gd name="connsiteX22" fmla="*/ 91633 w 366565"/>
              <a:gd name="connsiteY22" fmla="*/ 57181 h 407890"/>
              <a:gd name="connsiteX23" fmla="*/ 68773 w 366565"/>
              <a:gd name="connsiteY23" fmla="*/ 60991 h 407890"/>
              <a:gd name="connsiteX24" fmla="*/ 55438 w 366565"/>
              <a:gd name="connsiteY24" fmla="*/ 66706 h 407890"/>
              <a:gd name="connsiteX25" fmla="*/ 47818 w 366565"/>
              <a:gd name="connsiteY25" fmla="*/ 68611 h 407890"/>
              <a:gd name="connsiteX26" fmla="*/ 2098 w 366565"/>
              <a:gd name="connsiteY26" fmla="*/ 66706 h 407890"/>
              <a:gd name="connsiteX27" fmla="*/ 4003 w 366565"/>
              <a:gd name="connsiteY27" fmla="*/ 51466 h 407890"/>
              <a:gd name="connsiteX28" fmla="*/ 11623 w 366565"/>
              <a:gd name="connsiteY28" fmla="*/ 45751 h 407890"/>
              <a:gd name="connsiteX29" fmla="*/ 32578 w 366565"/>
              <a:gd name="connsiteY29" fmla="*/ 38131 h 407890"/>
              <a:gd name="connsiteX30" fmla="*/ 42103 w 366565"/>
              <a:gd name="connsiteY30" fmla="*/ 32416 h 407890"/>
              <a:gd name="connsiteX31" fmla="*/ 91633 w 366565"/>
              <a:gd name="connsiteY31" fmla="*/ 32416 h 407890"/>
              <a:gd name="connsiteX32" fmla="*/ 150688 w 366565"/>
              <a:gd name="connsiteY32" fmla="*/ 30511 h 407890"/>
              <a:gd name="connsiteX33" fmla="*/ 165928 w 366565"/>
              <a:gd name="connsiteY33" fmla="*/ 24796 h 407890"/>
              <a:gd name="connsiteX34" fmla="*/ 173548 w 366565"/>
              <a:gd name="connsiteY34" fmla="*/ 22891 h 407890"/>
              <a:gd name="connsiteX35" fmla="*/ 196408 w 366565"/>
              <a:gd name="connsiteY35" fmla="*/ 13366 h 407890"/>
              <a:gd name="connsiteX36" fmla="*/ 207838 w 366565"/>
              <a:gd name="connsiteY36" fmla="*/ 7651 h 407890"/>
              <a:gd name="connsiteX37" fmla="*/ 209743 w 366565"/>
              <a:gd name="connsiteY37" fmla="*/ 1936 h 407890"/>
              <a:gd name="connsiteX38" fmla="*/ 223078 w 366565"/>
              <a:gd name="connsiteY38" fmla="*/ 1936 h 407890"/>
              <a:gd name="connsiteX39" fmla="*/ 234508 w 366565"/>
              <a:gd name="connsiteY39" fmla="*/ 11461 h 407890"/>
              <a:gd name="connsiteX40" fmla="*/ 247843 w 366565"/>
              <a:gd name="connsiteY40" fmla="*/ 22891 h 407890"/>
              <a:gd name="connsiteX41" fmla="*/ 251653 w 366565"/>
              <a:gd name="connsiteY41" fmla="*/ 30511 h 407890"/>
              <a:gd name="connsiteX42" fmla="*/ 257368 w 366565"/>
              <a:gd name="connsiteY42" fmla="*/ 41941 h 407890"/>
              <a:gd name="connsiteX43" fmla="*/ 261178 w 366565"/>
              <a:gd name="connsiteY43" fmla="*/ 64801 h 407890"/>
              <a:gd name="connsiteX44" fmla="*/ 268798 w 366565"/>
              <a:gd name="connsiteY44" fmla="*/ 70516 h 407890"/>
              <a:gd name="connsiteX45" fmla="*/ 276418 w 366565"/>
              <a:gd name="connsiteY45" fmla="*/ 72421 h 407890"/>
              <a:gd name="connsiteX46" fmla="*/ 293563 w 366565"/>
              <a:gd name="connsiteY46" fmla="*/ 76231 h 407890"/>
              <a:gd name="connsiteX47" fmla="*/ 274513 w 366565"/>
              <a:gd name="connsiteY47" fmla="*/ 93376 h 407890"/>
              <a:gd name="connsiteX48" fmla="*/ 272608 w 366565"/>
              <a:gd name="connsiteY48" fmla="*/ 99091 h 407890"/>
              <a:gd name="connsiteX49" fmla="*/ 274513 w 366565"/>
              <a:gd name="connsiteY49" fmla="*/ 110521 h 407890"/>
              <a:gd name="connsiteX50" fmla="*/ 287848 w 366565"/>
              <a:gd name="connsiteY50" fmla="*/ 121951 h 407890"/>
              <a:gd name="connsiteX51" fmla="*/ 293563 w 366565"/>
              <a:gd name="connsiteY51" fmla="*/ 129571 h 407890"/>
              <a:gd name="connsiteX52" fmla="*/ 282133 w 366565"/>
              <a:gd name="connsiteY52" fmla="*/ 135286 h 407890"/>
              <a:gd name="connsiteX53" fmla="*/ 274513 w 366565"/>
              <a:gd name="connsiteY53" fmla="*/ 139096 h 407890"/>
              <a:gd name="connsiteX54" fmla="*/ 268798 w 366565"/>
              <a:gd name="connsiteY54" fmla="*/ 141001 h 407890"/>
              <a:gd name="connsiteX55" fmla="*/ 238318 w 366565"/>
              <a:gd name="connsiteY55" fmla="*/ 146716 h 407890"/>
              <a:gd name="connsiteX56" fmla="*/ 232603 w 366565"/>
              <a:gd name="connsiteY56" fmla="*/ 148621 h 407890"/>
              <a:gd name="connsiteX57" fmla="*/ 232603 w 366565"/>
              <a:gd name="connsiteY57" fmla="*/ 160051 h 407890"/>
              <a:gd name="connsiteX58" fmla="*/ 238318 w 366565"/>
              <a:gd name="connsiteY58" fmla="*/ 161956 h 407890"/>
              <a:gd name="connsiteX59" fmla="*/ 253558 w 366565"/>
              <a:gd name="connsiteY59" fmla="*/ 171481 h 407890"/>
              <a:gd name="connsiteX60" fmla="*/ 259273 w 366565"/>
              <a:gd name="connsiteY60" fmla="*/ 173386 h 407890"/>
              <a:gd name="connsiteX61" fmla="*/ 304993 w 366565"/>
              <a:gd name="connsiteY61" fmla="*/ 179101 h 407890"/>
              <a:gd name="connsiteX62" fmla="*/ 346903 w 366565"/>
              <a:gd name="connsiteY62" fmla="*/ 181006 h 407890"/>
              <a:gd name="connsiteX63" fmla="*/ 352618 w 366565"/>
              <a:gd name="connsiteY63" fmla="*/ 184816 h 407890"/>
              <a:gd name="connsiteX64" fmla="*/ 350713 w 366565"/>
              <a:gd name="connsiteY64" fmla="*/ 200056 h 407890"/>
              <a:gd name="connsiteX65" fmla="*/ 344998 w 366565"/>
              <a:gd name="connsiteY65" fmla="*/ 201961 h 407890"/>
              <a:gd name="connsiteX66" fmla="*/ 215458 w 366565"/>
              <a:gd name="connsiteY66" fmla="*/ 209581 h 407890"/>
              <a:gd name="connsiteX67" fmla="*/ 217363 w 366565"/>
              <a:gd name="connsiteY67" fmla="*/ 219106 h 407890"/>
              <a:gd name="connsiteX68" fmla="*/ 230698 w 366565"/>
              <a:gd name="connsiteY68" fmla="*/ 226726 h 407890"/>
              <a:gd name="connsiteX69" fmla="*/ 242128 w 366565"/>
              <a:gd name="connsiteY69" fmla="*/ 228631 h 407890"/>
              <a:gd name="connsiteX70" fmla="*/ 257368 w 366565"/>
              <a:gd name="connsiteY70" fmla="*/ 232441 h 407890"/>
              <a:gd name="connsiteX71" fmla="*/ 278323 w 366565"/>
              <a:gd name="connsiteY71" fmla="*/ 234346 h 407890"/>
              <a:gd name="connsiteX72" fmla="*/ 293563 w 366565"/>
              <a:gd name="connsiteY72" fmla="*/ 247681 h 407890"/>
              <a:gd name="connsiteX73" fmla="*/ 306898 w 366565"/>
              <a:gd name="connsiteY73" fmla="*/ 262921 h 407890"/>
              <a:gd name="connsiteX74" fmla="*/ 295468 w 366565"/>
              <a:gd name="connsiteY74" fmla="*/ 266731 h 407890"/>
              <a:gd name="connsiteX75" fmla="*/ 282133 w 366565"/>
              <a:gd name="connsiteY75" fmla="*/ 270541 h 407890"/>
              <a:gd name="connsiteX76" fmla="*/ 284038 w 366565"/>
              <a:gd name="connsiteY76" fmla="*/ 278161 h 407890"/>
              <a:gd name="connsiteX77" fmla="*/ 306898 w 366565"/>
              <a:gd name="connsiteY77" fmla="*/ 287686 h 407890"/>
              <a:gd name="connsiteX78" fmla="*/ 354523 w 366565"/>
              <a:gd name="connsiteY78" fmla="*/ 289591 h 407890"/>
              <a:gd name="connsiteX79" fmla="*/ 365953 w 366565"/>
              <a:gd name="connsiteY79" fmla="*/ 295306 h 407890"/>
              <a:gd name="connsiteX80" fmla="*/ 358333 w 366565"/>
              <a:gd name="connsiteY80" fmla="*/ 312451 h 407890"/>
              <a:gd name="connsiteX81" fmla="*/ 356428 w 366565"/>
              <a:gd name="connsiteY81" fmla="*/ 318166 h 407890"/>
              <a:gd name="connsiteX82" fmla="*/ 362143 w 366565"/>
              <a:gd name="connsiteY82" fmla="*/ 329596 h 407890"/>
              <a:gd name="connsiteX83" fmla="*/ 356428 w 366565"/>
              <a:gd name="connsiteY83" fmla="*/ 333406 h 407890"/>
              <a:gd name="connsiteX84" fmla="*/ 259273 w 366565"/>
              <a:gd name="connsiteY84" fmla="*/ 333406 h 407890"/>
              <a:gd name="connsiteX85" fmla="*/ 230698 w 366565"/>
              <a:gd name="connsiteY85" fmla="*/ 335311 h 407890"/>
              <a:gd name="connsiteX86" fmla="*/ 234508 w 366565"/>
              <a:gd name="connsiteY86" fmla="*/ 361981 h 407890"/>
              <a:gd name="connsiteX87" fmla="*/ 238318 w 366565"/>
              <a:gd name="connsiteY87" fmla="*/ 373411 h 407890"/>
              <a:gd name="connsiteX88" fmla="*/ 240223 w 366565"/>
              <a:gd name="connsiteY88" fmla="*/ 379126 h 407890"/>
              <a:gd name="connsiteX89" fmla="*/ 238318 w 366565"/>
              <a:gd name="connsiteY89" fmla="*/ 384841 h 407890"/>
              <a:gd name="connsiteX90" fmla="*/ 230698 w 366565"/>
              <a:gd name="connsiteY90" fmla="*/ 400081 h 407890"/>
              <a:gd name="connsiteX91" fmla="*/ 213553 w 366565"/>
              <a:gd name="connsiteY91" fmla="*/ 403891 h 407890"/>
              <a:gd name="connsiteX92" fmla="*/ 205933 w 366565"/>
              <a:gd name="connsiteY92" fmla="*/ 405796 h 407890"/>
              <a:gd name="connsiteX93" fmla="*/ 162118 w 366565"/>
              <a:gd name="connsiteY93" fmla="*/ 403891 h 407890"/>
              <a:gd name="connsiteX94" fmla="*/ 165928 w 366565"/>
              <a:gd name="connsiteY94" fmla="*/ 379126 h 407890"/>
              <a:gd name="connsiteX95" fmla="*/ 167833 w 366565"/>
              <a:gd name="connsiteY95" fmla="*/ 373411 h 407890"/>
              <a:gd name="connsiteX96" fmla="*/ 173548 w 366565"/>
              <a:gd name="connsiteY96" fmla="*/ 369601 h 407890"/>
              <a:gd name="connsiteX97" fmla="*/ 175453 w 366565"/>
              <a:gd name="connsiteY97" fmla="*/ 363886 h 407890"/>
              <a:gd name="connsiteX98" fmla="*/ 181168 w 366565"/>
              <a:gd name="connsiteY98" fmla="*/ 361981 h 407890"/>
              <a:gd name="connsiteX99" fmla="*/ 188788 w 366565"/>
              <a:gd name="connsiteY99" fmla="*/ 356266 h 407890"/>
              <a:gd name="connsiteX100" fmla="*/ 200218 w 366565"/>
              <a:gd name="connsiteY100" fmla="*/ 348646 h 407890"/>
              <a:gd name="connsiteX101" fmla="*/ 205933 w 366565"/>
              <a:gd name="connsiteY101" fmla="*/ 344836 h 407890"/>
              <a:gd name="connsiteX102" fmla="*/ 211648 w 366565"/>
              <a:gd name="connsiteY102" fmla="*/ 342931 h 407890"/>
              <a:gd name="connsiteX103" fmla="*/ 209743 w 366565"/>
              <a:gd name="connsiteY103" fmla="*/ 329596 h 407890"/>
              <a:gd name="connsiteX104" fmla="*/ 198313 w 366565"/>
              <a:gd name="connsiteY104" fmla="*/ 321976 h 407890"/>
              <a:gd name="connsiteX105" fmla="*/ 181168 w 366565"/>
              <a:gd name="connsiteY105" fmla="*/ 310546 h 407890"/>
              <a:gd name="connsiteX106" fmla="*/ 175453 w 366565"/>
              <a:gd name="connsiteY106" fmla="*/ 306736 h 407890"/>
              <a:gd name="connsiteX107" fmla="*/ 158308 w 366565"/>
              <a:gd name="connsiteY107" fmla="*/ 301021 h 407890"/>
              <a:gd name="connsiteX108" fmla="*/ 150688 w 366565"/>
              <a:gd name="connsiteY108" fmla="*/ 299116 h 407890"/>
              <a:gd name="connsiteX109" fmla="*/ 118303 w 366565"/>
              <a:gd name="connsiteY109" fmla="*/ 301021 h 407890"/>
              <a:gd name="connsiteX110" fmla="*/ 110683 w 366565"/>
              <a:gd name="connsiteY110" fmla="*/ 299116 h 407890"/>
              <a:gd name="connsiteX111" fmla="*/ 108778 w 366565"/>
              <a:gd name="connsiteY111" fmla="*/ 293401 h 407890"/>
              <a:gd name="connsiteX112" fmla="*/ 116398 w 366565"/>
              <a:gd name="connsiteY112" fmla="*/ 278161 h 407890"/>
              <a:gd name="connsiteX113" fmla="*/ 129733 w 366565"/>
              <a:gd name="connsiteY113" fmla="*/ 270541 h 407890"/>
              <a:gd name="connsiteX114" fmla="*/ 135448 w 366565"/>
              <a:gd name="connsiteY114" fmla="*/ 264826 h 407890"/>
              <a:gd name="connsiteX115" fmla="*/ 164023 w 366565"/>
              <a:gd name="connsiteY115" fmla="*/ 261016 h 407890"/>
              <a:gd name="connsiteX116" fmla="*/ 171643 w 366565"/>
              <a:gd name="connsiteY116" fmla="*/ 259111 h 407890"/>
              <a:gd name="connsiteX117" fmla="*/ 177358 w 366565"/>
              <a:gd name="connsiteY117" fmla="*/ 255301 h 407890"/>
              <a:gd name="connsiteX118" fmla="*/ 183073 w 366565"/>
              <a:gd name="connsiteY118" fmla="*/ 253396 h 407890"/>
              <a:gd name="connsiteX119" fmla="*/ 190693 w 366565"/>
              <a:gd name="connsiteY119" fmla="*/ 247681 h 407890"/>
              <a:gd name="connsiteX120" fmla="*/ 198313 w 366565"/>
              <a:gd name="connsiteY120" fmla="*/ 234346 h 407890"/>
              <a:gd name="connsiteX121" fmla="*/ 202123 w 366565"/>
              <a:gd name="connsiteY121" fmla="*/ 219106 h 407890"/>
              <a:gd name="connsiteX122" fmla="*/ 204028 w 366565"/>
              <a:gd name="connsiteY122" fmla="*/ 182911 h 407890"/>
              <a:gd name="connsiteX123" fmla="*/ 205933 w 366565"/>
              <a:gd name="connsiteY123" fmla="*/ 161956 h 407890"/>
              <a:gd name="connsiteX124" fmla="*/ 200218 w 366565"/>
              <a:gd name="connsiteY124" fmla="*/ 160051 h 407890"/>
              <a:gd name="connsiteX125" fmla="*/ 188788 w 366565"/>
              <a:gd name="connsiteY125" fmla="*/ 165766 h 407890"/>
              <a:gd name="connsiteX126" fmla="*/ 183073 w 366565"/>
              <a:gd name="connsiteY126" fmla="*/ 167671 h 407890"/>
              <a:gd name="connsiteX127" fmla="*/ 177358 w 366565"/>
              <a:gd name="connsiteY127" fmla="*/ 171481 h 407890"/>
              <a:gd name="connsiteX128" fmla="*/ 165928 w 366565"/>
              <a:gd name="connsiteY128" fmla="*/ 177196 h 407890"/>
              <a:gd name="connsiteX129" fmla="*/ 160213 w 366565"/>
              <a:gd name="connsiteY129" fmla="*/ 181006 h 407890"/>
              <a:gd name="connsiteX130" fmla="*/ 152593 w 366565"/>
              <a:gd name="connsiteY130" fmla="*/ 182911 h 407890"/>
              <a:gd name="connsiteX131" fmla="*/ 139258 w 366565"/>
              <a:gd name="connsiteY131" fmla="*/ 188626 h 407890"/>
              <a:gd name="connsiteX132" fmla="*/ 112588 w 366565"/>
              <a:gd name="connsiteY132" fmla="*/ 213391 h 40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366565" h="407890">
                <a:moveTo>
                  <a:pt x="112588" y="213391"/>
                </a:moveTo>
                <a:cubicBezTo>
                  <a:pt x="110048" y="217201"/>
                  <a:pt x="120247" y="212324"/>
                  <a:pt x="124018" y="211486"/>
                </a:cubicBezTo>
                <a:cubicBezTo>
                  <a:pt x="130204" y="210111"/>
                  <a:pt x="131081" y="208459"/>
                  <a:pt x="137353" y="205771"/>
                </a:cubicBezTo>
                <a:cubicBezTo>
                  <a:pt x="156974" y="197362"/>
                  <a:pt x="125416" y="212692"/>
                  <a:pt x="150688" y="200056"/>
                </a:cubicBezTo>
                <a:cubicBezTo>
                  <a:pt x="151958" y="198151"/>
                  <a:pt x="154245" y="196617"/>
                  <a:pt x="154498" y="194341"/>
                </a:cubicBezTo>
                <a:cubicBezTo>
                  <a:pt x="154991" y="189902"/>
                  <a:pt x="153091" y="180642"/>
                  <a:pt x="148783" y="177196"/>
                </a:cubicBezTo>
                <a:cubicBezTo>
                  <a:pt x="147215" y="175942"/>
                  <a:pt x="144973" y="175926"/>
                  <a:pt x="143068" y="175291"/>
                </a:cubicBezTo>
                <a:cubicBezTo>
                  <a:pt x="139359" y="164165"/>
                  <a:pt x="144065" y="174383"/>
                  <a:pt x="135448" y="165766"/>
                </a:cubicBezTo>
                <a:cubicBezTo>
                  <a:pt x="133829" y="164147"/>
                  <a:pt x="133426" y="161481"/>
                  <a:pt x="131638" y="160051"/>
                </a:cubicBezTo>
                <a:cubicBezTo>
                  <a:pt x="130070" y="158797"/>
                  <a:pt x="127678" y="159121"/>
                  <a:pt x="125923" y="158146"/>
                </a:cubicBezTo>
                <a:cubicBezTo>
                  <a:pt x="121920" y="155922"/>
                  <a:pt x="114493" y="150526"/>
                  <a:pt x="114493" y="150526"/>
                </a:cubicBezTo>
                <a:cubicBezTo>
                  <a:pt x="113223" y="148621"/>
                  <a:pt x="112471" y="146241"/>
                  <a:pt x="110683" y="144811"/>
                </a:cubicBezTo>
                <a:cubicBezTo>
                  <a:pt x="109115" y="143557"/>
                  <a:pt x="105603" y="144811"/>
                  <a:pt x="104968" y="142906"/>
                </a:cubicBezTo>
                <a:cubicBezTo>
                  <a:pt x="104202" y="140607"/>
                  <a:pt x="107750" y="130750"/>
                  <a:pt x="108778" y="127666"/>
                </a:cubicBezTo>
                <a:cubicBezTo>
                  <a:pt x="108143" y="125761"/>
                  <a:pt x="106873" y="123959"/>
                  <a:pt x="106873" y="121951"/>
                </a:cubicBezTo>
                <a:cubicBezTo>
                  <a:pt x="106873" y="119333"/>
                  <a:pt x="108059" y="116848"/>
                  <a:pt x="108778" y="114331"/>
                </a:cubicBezTo>
                <a:cubicBezTo>
                  <a:pt x="109330" y="112400"/>
                  <a:pt x="109785" y="110412"/>
                  <a:pt x="110683" y="108616"/>
                </a:cubicBezTo>
                <a:cubicBezTo>
                  <a:pt x="112076" y="105830"/>
                  <a:pt x="118914" y="97007"/>
                  <a:pt x="120208" y="95281"/>
                </a:cubicBezTo>
                <a:cubicBezTo>
                  <a:pt x="119573" y="90201"/>
                  <a:pt x="119219" y="85078"/>
                  <a:pt x="118303" y="80041"/>
                </a:cubicBezTo>
                <a:cubicBezTo>
                  <a:pt x="117944" y="78065"/>
                  <a:pt x="116398" y="76334"/>
                  <a:pt x="116398" y="74326"/>
                </a:cubicBezTo>
                <a:cubicBezTo>
                  <a:pt x="116398" y="72318"/>
                  <a:pt x="117668" y="70516"/>
                  <a:pt x="118303" y="68611"/>
                </a:cubicBezTo>
                <a:cubicBezTo>
                  <a:pt x="116045" y="61838"/>
                  <a:pt x="118021" y="62684"/>
                  <a:pt x="110683" y="60991"/>
                </a:cubicBezTo>
                <a:cubicBezTo>
                  <a:pt x="104373" y="59535"/>
                  <a:pt x="91633" y="57181"/>
                  <a:pt x="91633" y="57181"/>
                </a:cubicBezTo>
                <a:cubicBezTo>
                  <a:pt x="79264" y="58727"/>
                  <a:pt x="78563" y="58194"/>
                  <a:pt x="68773" y="60991"/>
                </a:cubicBezTo>
                <a:cubicBezTo>
                  <a:pt x="55527" y="64775"/>
                  <a:pt x="71694" y="60610"/>
                  <a:pt x="55438" y="66706"/>
                </a:cubicBezTo>
                <a:cubicBezTo>
                  <a:pt x="52987" y="67625"/>
                  <a:pt x="50358" y="67976"/>
                  <a:pt x="47818" y="68611"/>
                </a:cubicBezTo>
                <a:cubicBezTo>
                  <a:pt x="32578" y="67976"/>
                  <a:pt x="16302" y="72264"/>
                  <a:pt x="2098" y="66706"/>
                </a:cubicBezTo>
                <a:cubicBezTo>
                  <a:pt x="-2670" y="64840"/>
                  <a:pt x="1885" y="56127"/>
                  <a:pt x="4003" y="51466"/>
                </a:cubicBezTo>
                <a:cubicBezTo>
                  <a:pt x="5317" y="48576"/>
                  <a:pt x="9039" y="47596"/>
                  <a:pt x="11623" y="45751"/>
                </a:cubicBezTo>
                <a:cubicBezTo>
                  <a:pt x="20662" y="39295"/>
                  <a:pt x="17479" y="41906"/>
                  <a:pt x="32578" y="38131"/>
                </a:cubicBezTo>
                <a:cubicBezTo>
                  <a:pt x="35753" y="36226"/>
                  <a:pt x="38623" y="33681"/>
                  <a:pt x="42103" y="32416"/>
                </a:cubicBezTo>
                <a:cubicBezTo>
                  <a:pt x="54660" y="27850"/>
                  <a:pt x="87257" y="32197"/>
                  <a:pt x="91633" y="32416"/>
                </a:cubicBezTo>
                <a:cubicBezTo>
                  <a:pt x="111318" y="31781"/>
                  <a:pt x="131025" y="31635"/>
                  <a:pt x="150688" y="30511"/>
                </a:cubicBezTo>
                <a:cubicBezTo>
                  <a:pt x="158380" y="30071"/>
                  <a:pt x="158877" y="27440"/>
                  <a:pt x="165928" y="24796"/>
                </a:cubicBezTo>
                <a:cubicBezTo>
                  <a:pt x="168379" y="23877"/>
                  <a:pt x="171040" y="23643"/>
                  <a:pt x="173548" y="22891"/>
                </a:cubicBezTo>
                <a:cubicBezTo>
                  <a:pt x="190896" y="17687"/>
                  <a:pt x="179395" y="20927"/>
                  <a:pt x="196408" y="13366"/>
                </a:cubicBezTo>
                <a:cubicBezTo>
                  <a:pt x="208239" y="8108"/>
                  <a:pt x="195956" y="15572"/>
                  <a:pt x="207838" y="7651"/>
                </a:cubicBezTo>
                <a:cubicBezTo>
                  <a:pt x="208473" y="5746"/>
                  <a:pt x="208323" y="3356"/>
                  <a:pt x="209743" y="1936"/>
                </a:cubicBezTo>
                <a:cubicBezTo>
                  <a:pt x="213569" y="-1890"/>
                  <a:pt x="219211" y="969"/>
                  <a:pt x="223078" y="1936"/>
                </a:cubicBezTo>
                <a:cubicBezTo>
                  <a:pt x="242895" y="21753"/>
                  <a:pt x="215943" y="-4452"/>
                  <a:pt x="234508" y="11461"/>
                </a:cubicBezTo>
                <a:cubicBezTo>
                  <a:pt x="250676" y="25319"/>
                  <a:pt x="234723" y="14144"/>
                  <a:pt x="247843" y="22891"/>
                </a:cubicBezTo>
                <a:cubicBezTo>
                  <a:pt x="249113" y="25431"/>
                  <a:pt x="250244" y="28045"/>
                  <a:pt x="251653" y="30511"/>
                </a:cubicBezTo>
                <a:cubicBezTo>
                  <a:pt x="255111" y="36562"/>
                  <a:pt x="256025" y="35224"/>
                  <a:pt x="257368" y="41941"/>
                </a:cubicBezTo>
                <a:cubicBezTo>
                  <a:pt x="258883" y="49516"/>
                  <a:pt x="258309" y="57628"/>
                  <a:pt x="261178" y="64801"/>
                </a:cubicBezTo>
                <a:cubicBezTo>
                  <a:pt x="262357" y="67749"/>
                  <a:pt x="265958" y="69096"/>
                  <a:pt x="268798" y="70516"/>
                </a:cubicBezTo>
                <a:cubicBezTo>
                  <a:pt x="271140" y="71687"/>
                  <a:pt x="273862" y="71853"/>
                  <a:pt x="276418" y="72421"/>
                </a:cubicBezTo>
                <a:cubicBezTo>
                  <a:pt x="298184" y="77258"/>
                  <a:pt x="274979" y="71585"/>
                  <a:pt x="293563" y="76231"/>
                </a:cubicBezTo>
                <a:cubicBezTo>
                  <a:pt x="284626" y="82934"/>
                  <a:pt x="278912" y="84577"/>
                  <a:pt x="274513" y="93376"/>
                </a:cubicBezTo>
                <a:cubicBezTo>
                  <a:pt x="273615" y="95172"/>
                  <a:pt x="273243" y="97186"/>
                  <a:pt x="272608" y="99091"/>
                </a:cubicBezTo>
                <a:cubicBezTo>
                  <a:pt x="273243" y="102901"/>
                  <a:pt x="272944" y="106991"/>
                  <a:pt x="274513" y="110521"/>
                </a:cubicBezTo>
                <a:cubicBezTo>
                  <a:pt x="276172" y="114254"/>
                  <a:pt x="285499" y="119602"/>
                  <a:pt x="287848" y="121951"/>
                </a:cubicBezTo>
                <a:cubicBezTo>
                  <a:pt x="290093" y="124196"/>
                  <a:pt x="291658" y="127031"/>
                  <a:pt x="293563" y="129571"/>
                </a:cubicBezTo>
                <a:cubicBezTo>
                  <a:pt x="282580" y="136893"/>
                  <a:pt x="293175" y="130554"/>
                  <a:pt x="282133" y="135286"/>
                </a:cubicBezTo>
                <a:cubicBezTo>
                  <a:pt x="279523" y="136405"/>
                  <a:pt x="277123" y="137977"/>
                  <a:pt x="274513" y="139096"/>
                </a:cubicBezTo>
                <a:cubicBezTo>
                  <a:pt x="272667" y="139887"/>
                  <a:pt x="270735" y="140473"/>
                  <a:pt x="268798" y="141001"/>
                </a:cubicBezTo>
                <a:cubicBezTo>
                  <a:pt x="251700" y="145664"/>
                  <a:pt x="255715" y="144541"/>
                  <a:pt x="238318" y="146716"/>
                </a:cubicBezTo>
                <a:cubicBezTo>
                  <a:pt x="236413" y="147351"/>
                  <a:pt x="234023" y="147201"/>
                  <a:pt x="232603" y="148621"/>
                </a:cubicBezTo>
                <a:cubicBezTo>
                  <a:pt x="230063" y="151161"/>
                  <a:pt x="230063" y="157511"/>
                  <a:pt x="232603" y="160051"/>
                </a:cubicBezTo>
                <a:cubicBezTo>
                  <a:pt x="234023" y="161471"/>
                  <a:pt x="236413" y="161321"/>
                  <a:pt x="238318" y="161956"/>
                </a:cubicBezTo>
                <a:cubicBezTo>
                  <a:pt x="245611" y="167426"/>
                  <a:pt x="245423" y="167994"/>
                  <a:pt x="253558" y="171481"/>
                </a:cubicBezTo>
                <a:cubicBezTo>
                  <a:pt x="255404" y="172272"/>
                  <a:pt x="257336" y="172858"/>
                  <a:pt x="259273" y="173386"/>
                </a:cubicBezTo>
                <a:cubicBezTo>
                  <a:pt x="280972" y="179304"/>
                  <a:pt x="275930" y="177571"/>
                  <a:pt x="304993" y="179101"/>
                </a:cubicBezTo>
                <a:lnTo>
                  <a:pt x="346903" y="181006"/>
                </a:lnTo>
                <a:cubicBezTo>
                  <a:pt x="348808" y="182276"/>
                  <a:pt x="351188" y="183028"/>
                  <a:pt x="352618" y="184816"/>
                </a:cubicBezTo>
                <a:cubicBezTo>
                  <a:pt x="356318" y="189441"/>
                  <a:pt x="354054" y="196047"/>
                  <a:pt x="350713" y="200056"/>
                </a:cubicBezTo>
                <a:cubicBezTo>
                  <a:pt x="349427" y="201599"/>
                  <a:pt x="346903" y="201326"/>
                  <a:pt x="344998" y="201961"/>
                </a:cubicBezTo>
                <a:cubicBezTo>
                  <a:pt x="303674" y="232954"/>
                  <a:pt x="355763" y="196219"/>
                  <a:pt x="215458" y="209581"/>
                </a:cubicBezTo>
                <a:cubicBezTo>
                  <a:pt x="212235" y="209888"/>
                  <a:pt x="215757" y="216295"/>
                  <a:pt x="217363" y="219106"/>
                </a:cubicBezTo>
                <a:cubicBezTo>
                  <a:pt x="218331" y="220799"/>
                  <a:pt x="229849" y="226471"/>
                  <a:pt x="230698" y="226726"/>
                </a:cubicBezTo>
                <a:cubicBezTo>
                  <a:pt x="234398" y="227836"/>
                  <a:pt x="238357" y="227793"/>
                  <a:pt x="242128" y="228631"/>
                </a:cubicBezTo>
                <a:cubicBezTo>
                  <a:pt x="255458" y="231593"/>
                  <a:pt x="238549" y="230089"/>
                  <a:pt x="257368" y="232441"/>
                </a:cubicBezTo>
                <a:cubicBezTo>
                  <a:pt x="264328" y="233311"/>
                  <a:pt x="271338" y="233711"/>
                  <a:pt x="278323" y="234346"/>
                </a:cubicBezTo>
                <a:cubicBezTo>
                  <a:pt x="286155" y="246094"/>
                  <a:pt x="277265" y="234346"/>
                  <a:pt x="293563" y="247681"/>
                </a:cubicBezTo>
                <a:cubicBezTo>
                  <a:pt x="301735" y="254367"/>
                  <a:pt x="302113" y="255743"/>
                  <a:pt x="306898" y="262921"/>
                </a:cubicBezTo>
                <a:cubicBezTo>
                  <a:pt x="303088" y="264191"/>
                  <a:pt x="299364" y="265757"/>
                  <a:pt x="295468" y="266731"/>
                </a:cubicBezTo>
                <a:cubicBezTo>
                  <a:pt x="285900" y="269123"/>
                  <a:pt x="290332" y="267808"/>
                  <a:pt x="282133" y="270541"/>
                </a:cubicBezTo>
                <a:cubicBezTo>
                  <a:pt x="282768" y="273081"/>
                  <a:pt x="282081" y="276422"/>
                  <a:pt x="284038" y="278161"/>
                </a:cubicBezTo>
                <a:cubicBezTo>
                  <a:pt x="286992" y="280787"/>
                  <a:pt x="300511" y="287246"/>
                  <a:pt x="306898" y="287686"/>
                </a:cubicBezTo>
                <a:cubicBezTo>
                  <a:pt x="322748" y="288779"/>
                  <a:pt x="338648" y="288956"/>
                  <a:pt x="354523" y="289591"/>
                </a:cubicBezTo>
                <a:cubicBezTo>
                  <a:pt x="356521" y="290257"/>
                  <a:pt x="365282" y="292620"/>
                  <a:pt x="365953" y="295306"/>
                </a:cubicBezTo>
                <a:cubicBezTo>
                  <a:pt x="368301" y="304698"/>
                  <a:pt x="363504" y="307280"/>
                  <a:pt x="358333" y="312451"/>
                </a:cubicBezTo>
                <a:cubicBezTo>
                  <a:pt x="357698" y="314356"/>
                  <a:pt x="356428" y="316158"/>
                  <a:pt x="356428" y="318166"/>
                </a:cubicBezTo>
                <a:cubicBezTo>
                  <a:pt x="356428" y="322110"/>
                  <a:pt x="360217" y="326707"/>
                  <a:pt x="362143" y="329596"/>
                </a:cubicBezTo>
                <a:cubicBezTo>
                  <a:pt x="360238" y="330866"/>
                  <a:pt x="358686" y="333030"/>
                  <a:pt x="356428" y="333406"/>
                </a:cubicBezTo>
                <a:cubicBezTo>
                  <a:pt x="331466" y="337566"/>
                  <a:pt x="274078" y="333817"/>
                  <a:pt x="259273" y="333406"/>
                </a:cubicBezTo>
                <a:cubicBezTo>
                  <a:pt x="249748" y="334041"/>
                  <a:pt x="238204" y="329413"/>
                  <a:pt x="230698" y="335311"/>
                </a:cubicBezTo>
                <a:cubicBezTo>
                  <a:pt x="228555" y="336995"/>
                  <a:pt x="232823" y="356363"/>
                  <a:pt x="234508" y="361981"/>
                </a:cubicBezTo>
                <a:cubicBezTo>
                  <a:pt x="235662" y="365828"/>
                  <a:pt x="237048" y="369601"/>
                  <a:pt x="238318" y="373411"/>
                </a:cubicBezTo>
                <a:lnTo>
                  <a:pt x="240223" y="379126"/>
                </a:lnTo>
                <a:cubicBezTo>
                  <a:pt x="239588" y="381031"/>
                  <a:pt x="239149" y="383013"/>
                  <a:pt x="238318" y="384841"/>
                </a:cubicBezTo>
                <a:cubicBezTo>
                  <a:pt x="235968" y="390012"/>
                  <a:pt x="236208" y="398703"/>
                  <a:pt x="230698" y="400081"/>
                </a:cubicBezTo>
                <a:cubicBezTo>
                  <a:pt x="212114" y="404727"/>
                  <a:pt x="235319" y="399054"/>
                  <a:pt x="213553" y="403891"/>
                </a:cubicBezTo>
                <a:cubicBezTo>
                  <a:pt x="210997" y="404459"/>
                  <a:pt x="208473" y="405161"/>
                  <a:pt x="205933" y="405796"/>
                </a:cubicBezTo>
                <a:cubicBezTo>
                  <a:pt x="191328" y="405161"/>
                  <a:pt x="174282" y="412000"/>
                  <a:pt x="162118" y="403891"/>
                </a:cubicBezTo>
                <a:cubicBezTo>
                  <a:pt x="155169" y="399258"/>
                  <a:pt x="164389" y="387335"/>
                  <a:pt x="165928" y="379126"/>
                </a:cubicBezTo>
                <a:cubicBezTo>
                  <a:pt x="166298" y="377152"/>
                  <a:pt x="166579" y="374979"/>
                  <a:pt x="167833" y="373411"/>
                </a:cubicBezTo>
                <a:cubicBezTo>
                  <a:pt x="169263" y="371623"/>
                  <a:pt x="171643" y="370871"/>
                  <a:pt x="173548" y="369601"/>
                </a:cubicBezTo>
                <a:cubicBezTo>
                  <a:pt x="174183" y="367696"/>
                  <a:pt x="174033" y="365306"/>
                  <a:pt x="175453" y="363886"/>
                </a:cubicBezTo>
                <a:cubicBezTo>
                  <a:pt x="176873" y="362466"/>
                  <a:pt x="179425" y="362977"/>
                  <a:pt x="181168" y="361981"/>
                </a:cubicBezTo>
                <a:cubicBezTo>
                  <a:pt x="183925" y="360406"/>
                  <a:pt x="186187" y="358087"/>
                  <a:pt x="188788" y="356266"/>
                </a:cubicBezTo>
                <a:cubicBezTo>
                  <a:pt x="192539" y="353640"/>
                  <a:pt x="196408" y="351186"/>
                  <a:pt x="200218" y="348646"/>
                </a:cubicBezTo>
                <a:cubicBezTo>
                  <a:pt x="202123" y="347376"/>
                  <a:pt x="203761" y="345560"/>
                  <a:pt x="205933" y="344836"/>
                </a:cubicBezTo>
                <a:lnTo>
                  <a:pt x="211648" y="342931"/>
                </a:lnTo>
                <a:cubicBezTo>
                  <a:pt x="211013" y="338486"/>
                  <a:pt x="212154" y="333384"/>
                  <a:pt x="209743" y="329596"/>
                </a:cubicBezTo>
                <a:cubicBezTo>
                  <a:pt x="207285" y="325733"/>
                  <a:pt x="202123" y="324516"/>
                  <a:pt x="198313" y="321976"/>
                </a:cubicBezTo>
                <a:lnTo>
                  <a:pt x="181168" y="310546"/>
                </a:lnTo>
                <a:cubicBezTo>
                  <a:pt x="179263" y="309276"/>
                  <a:pt x="177674" y="307291"/>
                  <a:pt x="175453" y="306736"/>
                </a:cubicBezTo>
                <a:cubicBezTo>
                  <a:pt x="157192" y="302171"/>
                  <a:pt x="179829" y="308195"/>
                  <a:pt x="158308" y="301021"/>
                </a:cubicBezTo>
                <a:cubicBezTo>
                  <a:pt x="155824" y="300193"/>
                  <a:pt x="153228" y="299751"/>
                  <a:pt x="150688" y="299116"/>
                </a:cubicBezTo>
                <a:cubicBezTo>
                  <a:pt x="139893" y="299751"/>
                  <a:pt x="129117" y="301021"/>
                  <a:pt x="118303" y="301021"/>
                </a:cubicBezTo>
                <a:cubicBezTo>
                  <a:pt x="115685" y="301021"/>
                  <a:pt x="112727" y="300752"/>
                  <a:pt x="110683" y="299116"/>
                </a:cubicBezTo>
                <a:cubicBezTo>
                  <a:pt x="109115" y="297862"/>
                  <a:pt x="109413" y="295306"/>
                  <a:pt x="108778" y="293401"/>
                </a:cubicBezTo>
                <a:cubicBezTo>
                  <a:pt x="110597" y="288853"/>
                  <a:pt x="112593" y="281966"/>
                  <a:pt x="116398" y="278161"/>
                </a:cubicBezTo>
                <a:cubicBezTo>
                  <a:pt x="120898" y="273661"/>
                  <a:pt x="124504" y="274276"/>
                  <a:pt x="129733" y="270541"/>
                </a:cubicBezTo>
                <a:cubicBezTo>
                  <a:pt x="131925" y="268975"/>
                  <a:pt x="132852" y="265547"/>
                  <a:pt x="135448" y="264826"/>
                </a:cubicBezTo>
                <a:cubicBezTo>
                  <a:pt x="144707" y="262254"/>
                  <a:pt x="154531" y="262515"/>
                  <a:pt x="164023" y="261016"/>
                </a:cubicBezTo>
                <a:cubicBezTo>
                  <a:pt x="166609" y="260608"/>
                  <a:pt x="169103" y="259746"/>
                  <a:pt x="171643" y="259111"/>
                </a:cubicBezTo>
                <a:cubicBezTo>
                  <a:pt x="173548" y="257841"/>
                  <a:pt x="175310" y="256325"/>
                  <a:pt x="177358" y="255301"/>
                </a:cubicBezTo>
                <a:cubicBezTo>
                  <a:pt x="179154" y="254403"/>
                  <a:pt x="181330" y="254392"/>
                  <a:pt x="183073" y="253396"/>
                </a:cubicBezTo>
                <a:cubicBezTo>
                  <a:pt x="185830" y="251821"/>
                  <a:pt x="188153" y="249586"/>
                  <a:pt x="190693" y="247681"/>
                </a:cubicBezTo>
                <a:cubicBezTo>
                  <a:pt x="193233" y="243236"/>
                  <a:pt x="196023" y="238925"/>
                  <a:pt x="198313" y="234346"/>
                </a:cubicBezTo>
                <a:cubicBezTo>
                  <a:pt x="200266" y="230441"/>
                  <a:pt x="201398" y="222729"/>
                  <a:pt x="202123" y="219106"/>
                </a:cubicBezTo>
                <a:cubicBezTo>
                  <a:pt x="202758" y="207041"/>
                  <a:pt x="203224" y="194966"/>
                  <a:pt x="204028" y="182911"/>
                </a:cubicBezTo>
                <a:cubicBezTo>
                  <a:pt x="204495" y="175913"/>
                  <a:pt x="207086" y="168874"/>
                  <a:pt x="205933" y="161956"/>
                </a:cubicBezTo>
                <a:cubicBezTo>
                  <a:pt x="205603" y="159975"/>
                  <a:pt x="202123" y="160686"/>
                  <a:pt x="200218" y="160051"/>
                </a:cubicBezTo>
                <a:cubicBezTo>
                  <a:pt x="185853" y="164839"/>
                  <a:pt x="203560" y="158380"/>
                  <a:pt x="188788" y="165766"/>
                </a:cubicBezTo>
                <a:cubicBezTo>
                  <a:pt x="186992" y="166664"/>
                  <a:pt x="184869" y="166773"/>
                  <a:pt x="183073" y="167671"/>
                </a:cubicBezTo>
                <a:cubicBezTo>
                  <a:pt x="181025" y="168695"/>
                  <a:pt x="179359" y="170369"/>
                  <a:pt x="177358" y="171481"/>
                </a:cubicBezTo>
                <a:cubicBezTo>
                  <a:pt x="173634" y="173550"/>
                  <a:pt x="169652" y="175127"/>
                  <a:pt x="165928" y="177196"/>
                </a:cubicBezTo>
                <a:cubicBezTo>
                  <a:pt x="163927" y="178308"/>
                  <a:pt x="162317" y="180104"/>
                  <a:pt x="160213" y="181006"/>
                </a:cubicBezTo>
                <a:cubicBezTo>
                  <a:pt x="157807" y="182037"/>
                  <a:pt x="155110" y="182192"/>
                  <a:pt x="152593" y="182911"/>
                </a:cubicBezTo>
                <a:cubicBezTo>
                  <a:pt x="147577" y="184344"/>
                  <a:pt x="143876" y="185855"/>
                  <a:pt x="139258" y="188626"/>
                </a:cubicBezTo>
                <a:cubicBezTo>
                  <a:pt x="135331" y="190982"/>
                  <a:pt x="115128" y="209581"/>
                  <a:pt x="112588" y="213391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8891231" y="5695410"/>
            <a:ext cx="165175" cy="273798"/>
          </a:xfrm>
          <a:custGeom>
            <a:avLst/>
            <a:gdLst>
              <a:gd name="connsiteX0" fmla="*/ 81924 w 220989"/>
              <a:gd name="connsiteY0" fmla="*/ 360045 h 361581"/>
              <a:gd name="connsiteX1" fmla="*/ 78114 w 220989"/>
              <a:gd name="connsiteY1" fmla="*/ 350520 h 361581"/>
              <a:gd name="connsiteX2" fmla="*/ 83829 w 220989"/>
              <a:gd name="connsiteY2" fmla="*/ 329565 h 361581"/>
              <a:gd name="connsiteX3" fmla="*/ 78114 w 220989"/>
              <a:gd name="connsiteY3" fmla="*/ 325755 h 361581"/>
              <a:gd name="connsiteX4" fmla="*/ 62874 w 220989"/>
              <a:gd name="connsiteY4" fmla="*/ 321945 h 361581"/>
              <a:gd name="connsiteX5" fmla="*/ 57159 w 220989"/>
              <a:gd name="connsiteY5" fmla="*/ 320040 h 361581"/>
              <a:gd name="connsiteX6" fmla="*/ 55254 w 220989"/>
              <a:gd name="connsiteY6" fmla="*/ 312420 h 361581"/>
              <a:gd name="connsiteX7" fmla="*/ 59064 w 220989"/>
              <a:gd name="connsiteY7" fmla="*/ 287655 h 361581"/>
              <a:gd name="connsiteX8" fmla="*/ 45729 w 220989"/>
              <a:gd name="connsiteY8" fmla="*/ 274320 h 361581"/>
              <a:gd name="connsiteX9" fmla="*/ 47634 w 220989"/>
              <a:gd name="connsiteY9" fmla="*/ 268605 h 361581"/>
              <a:gd name="connsiteX10" fmla="*/ 60969 w 220989"/>
              <a:gd name="connsiteY10" fmla="*/ 264795 h 361581"/>
              <a:gd name="connsiteX11" fmla="*/ 66684 w 220989"/>
              <a:gd name="connsiteY11" fmla="*/ 260985 h 361581"/>
              <a:gd name="connsiteX12" fmla="*/ 78114 w 220989"/>
              <a:gd name="connsiteY12" fmla="*/ 259080 h 361581"/>
              <a:gd name="connsiteX13" fmla="*/ 139074 w 220989"/>
              <a:gd name="connsiteY13" fmla="*/ 260985 h 361581"/>
              <a:gd name="connsiteX14" fmla="*/ 144789 w 220989"/>
              <a:gd name="connsiteY14" fmla="*/ 262890 h 361581"/>
              <a:gd name="connsiteX15" fmla="*/ 156219 w 220989"/>
              <a:gd name="connsiteY15" fmla="*/ 270510 h 361581"/>
              <a:gd name="connsiteX16" fmla="*/ 167649 w 220989"/>
              <a:gd name="connsiteY16" fmla="*/ 274320 h 361581"/>
              <a:gd name="connsiteX17" fmla="*/ 173364 w 220989"/>
              <a:gd name="connsiteY17" fmla="*/ 276225 h 361581"/>
              <a:gd name="connsiteX18" fmla="*/ 179079 w 220989"/>
              <a:gd name="connsiteY18" fmla="*/ 278130 h 361581"/>
              <a:gd name="connsiteX19" fmla="*/ 196224 w 220989"/>
              <a:gd name="connsiteY19" fmla="*/ 272415 h 361581"/>
              <a:gd name="connsiteX20" fmla="*/ 194319 w 220989"/>
              <a:gd name="connsiteY20" fmla="*/ 257175 h 361581"/>
              <a:gd name="connsiteX21" fmla="*/ 175269 w 220989"/>
              <a:gd name="connsiteY21" fmla="*/ 241935 h 361581"/>
              <a:gd name="connsiteX22" fmla="*/ 163839 w 220989"/>
              <a:gd name="connsiteY22" fmla="*/ 238125 h 361581"/>
              <a:gd name="connsiteX23" fmla="*/ 161934 w 220989"/>
              <a:gd name="connsiteY23" fmla="*/ 220980 h 361581"/>
              <a:gd name="connsiteX24" fmla="*/ 160029 w 220989"/>
              <a:gd name="connsiteY24" fmla="*/ 213360 h 361581"/>
              <a:gd name="connsiteX25" fmla="*/ 154314 w 220989"/>
              <a:gd name="connsiteY25" fmla="*/ 211455 h 361581"/>
              <a:gd name="connsiteX26" fmla="*/ 139074 w 220989"/>
              <a:gd name="connsiteY26" fmla="*/ 213360 h 361581"/>
              <a:gd name="connsiteX27" fmla="*/ 129549 w 220989"/>
              <a:gd name="connsiteY27" fmla="*/ 217170 h 361581"/>
              <a:gd name="connsiteX28" fmla="*/ 108594 w 220989"/>
              <a:gd name="connsiteY28" fmla="*/ 226695 h 361581"/>
              <a:gd name="connsiteX29" fmla="*/ 104784 w 220989"/>
              <a:gd name="connsiteY29" fmla="*/ 232410 h 361581"/>
              <a:gd name="connsiteX30" fmla="*/ 87639 w 220989"/>
              <a:gd name="connsiteY30" fmla="*/ 245745 h 361581"/>
              <a:gd name="connsiteX31" fmla="*/ 76209 w 220989"/>
              <a:gd name="connsiteY31" fmla="*/ 249555 h 361581"/>
              <a:gd name="connsiteX32" fmla="*/ 62874 w 220989"/>
              <a:gd name="connsiteY32" fmla="*/ 257175 h 361581"/>
              <a:gd name="connsiteX33" fmla="*/ 53349 w 220989"/>
              <a:gd name="connsiteY33" fmla="*/ 259080 h 361581"/>
              <a:gd name="connsiteX34" fmla="*/ 36204 w 220989"/>
              <a:gd name="connsiteY34" fmla="*/ 257175 h 361581"/>
              <a:gd name="connsiteX35" fmla="*/ 43824 w 220989"/>
              <a:gd name="connsiteY35" fmla="*/ 224790 h 361581"/>
              <a:gd name="connsiteX36" fmla="*/ 49539 w 220989"/>
              <a:gd name="connsiteY36" fmla="*/ 209550 h 361581"/>
              <a:gd name="connsiteX37" fmla="*/ 53349 w 220989"/>
              <a:gd name="connsiteY37" fmla="*/ 203835 h 361581"/>
              <a:gd name="connsiteX38" fmla="*/ 64779 w 220989"/>
              <a:gd name="connsiteY38" fmla="*/ 196215 h 361581"/>
              <a:gd name="connsiteX39" fmla="*/ 70494 w 220989"/>
              <a:gd name="connsiteY39" fmla="*/ 192405 h 361581"/>
              <a:gd name="connsiteX40" fmla="*/ 81924 w 220989"/>
              <a:gd name="connsiteY40" fmla="*/ 188595 h 361581"/>
              <a:gd name="connsiteX41" fmla="*/ 125739 w 220989"/>
              <a:gd name="connsiteY41" fmla="*/ 194310 h 361581"/>
              <a:gd name="connsiteX42" fmla="*/ 131454 w 220989"/>
              <a:gd name="connsiteY42" fmla="*/ 198120 h 361581"/>
              <a:gd name="connsiteX43" fmla="*/ 142884 w 220989"/>
              <a:gd name="connsiteY43" fmla="*/ 201930 h 361581"/>
              <a:gd name="connsiteX44" fmla="*/ 171459 w 220989"/>
              <a:gd name="connsiteY44" fmla="*/ 198120 h 361581"/>
              <a:gd name="connsiteX45" fmla="*/ 177174 w 220989"/>
              <a:gd name="connsiteY45" fmla="*/ 194310 h 361581"/>
              <a:gd name="connsiteX46" fmla="*/ 182889 w 220989"/>
              <a:gd name="connsiteY46" fmla="*/ 177165 h 361581"/>
              <a:gd name="connsiteX47" fmla="*/ 184794 w 220989"/>
              <a:gd name="connsiteY47" fmla="*/ 171450 h 361581"/>
              <a:gd name="connsiteX48" fmla="*/ 188604 w 220989"/>
              <a:gd name="connsiteY48" fmla="*/ 154305 h 361581"/>
              <a:gd name="connsiteX49" fmla="*/ 196224 w 220989"/>
              <a:gd name="connsiteY49" fmla="*/ 142875 h 361581"/>
              <a:gd name="connsiteX50" fmla="*/ 200034 w 220989"/>
              <a:gd name="connsiteY50" fmla="*/ 135255 h 361581"/>
              <a:gd name="connsiteX51" fmla="*/ 203844 w 220989"/>
              <a:gd name="connsiteY51" fmla="*/ 125730 h 361581"/>
              <a:gd name="connsiteX52" fmla="*/ 209559 w 220989"/>
              <a:gd name="connsiteY52" fmla="*/ 116205 h 361581"/>
              <a:gd name="connsiteX53" fmla="*/ 213369 w 220989"/>
              <a:gd name="connsiteY53" fmla="*/ 110490 h 361581"/>
              <a:gd name="connsiteX54" fmla="*/ 217179 w 220989"/>
              <a:gd name="connsiteY54" fmla="*/ 100965 h 361581"/>
              <a:gd name="connsiteX55" fmla="*/ 220989 w 220989"/>
              <a:gd name="connsiteY55" fmla="*/ 89535 h 361581"/>
              <a:gd name="connsiteX56" fmla="*/ 219084 w 220989"/>
              <a:gd name="connsiteY56" fmla="*/ 62865 h 361581"/>
              <a:gd name="connsiteX57" fmla="*/ 213369 w 220989"/>
              <a:gd name="connsiteY57" fmla="*/ 49530 h 361581"/>
              <a:gd name="connsiteX58" fmla="*/ 209559 w 220989"/>
              <a:gd name="connsiteY58" fmla="*/ 43815 h 361581"/>
              <a:gd name="connsiteX59" fmla="*/ 198129 w 220989"/>
              <a:gd name="connsiteY59" fmla="*/ 20955 h 361581"/>
              <a:gd name="connsiteX60" fmla="*/ 190509 w 220989"/>
              <a:gd name="connsiteY60" fmla="*/ 9525 h 361581"/>
              <a:gd name="connsiteX61" fmla="*/ 184794 w 220989"/>
              <a:gd name="connsiteY61" fmla="*/ 7620 h 361581"/>
              <a:gd name="connsiteX62" fmla="*/ 175269 w 220989"/>
              <a:gd name="connsiteY62" fmla="*/ 3810 h 361581"/>
              <a:gd name="connsiteX63" fmla="*/ 169554 w 220989"/>
              <a:gd name="connsiteY63" fmla="*/ 1905 h 361581"/>
              <a:gd name="connsiteX64" fmla="*/ 127644 w 220989"/>
              <a:gd name="connsiteY64" fmla="*/ 0 h 361581"/>
              <a:gd name="connsiteX65" fmla="*/ 78114 w 220989"/>
              <a:gd name="connsiteY65" fmla="*/ 1905 h 361581"/>
              <a:gd name="connsiteX66" fmla="*/ 70494 w 220989"/>
              <a:gd name="connsiteY66" fmla="*/ 7620 h 361581"/>
              <a:gd name="connsiteX67" fmla="*/ 64779 w 220989"/>
              <a:gd name="connsiteY67" fmla="*/ 9525 h 361581"/>
              <a:gd name="connsiteX68" fmla="*/ 57159 w 220989"/>
              <a:gd name="connsiteY68" fmla="*/ 26670 h 361581"/>
              <a:gd name="connsiteX69" fmla="*/ 51444 w 220989"/>
              <a:gd name="connsiteY69" fmla="*/ 32385 h 361581"/>
              <a:gd name="connsiteX70" fmla="*/ 53349 w 220989"/>
              <a:gd name="connsiteY70" fmla="*/ 45720 h 361581"/>
              <a:gd name="connsiteX71" fmla="*/ 60969 w 220989"/>
              <a:gd name="connsiteY71" fmla="*/ 57150 h 361581"/>
              <a:gd name="connsiteX72" fmla="*/ 43824 w 220989"/>
              <a:gd name="connsiteY72" fmla="*/ 62865 h 361581"/>
              <a:gd name="connsiteX73" fmla="*/ 38109 w 220989"/>
              <a:gd name="connsiteY73" fmla="*/ 64770 h 361581"/>
              <a:gd name="connsiteX74" fmla="*/ 32394 w 220989"/>
              <a:gd name="connsiteY74" fmla="*/ 66675 h 361581"/>
              <a:gd name="connsiteX75" fmla="*/ 24774 w 220989"/>
              <a:gd name="connsiteY75" fmla="*/ 68580 h 361581"/>
              <a:gd name="connsiteX76" fmla="*/ 7629 w 220989"/>
              <a:gd name="connsiteY76" fmla="*/ 72390 h 361581"/>
              <a:gd name="connsiteX77" fmla="*/ 1914 w 220989"/>
              <a:gd name="connsiteY77" fmla="*/ 76200 h 361581"/>
              <a:gd name="connsiteX78" fmla="*/ 1914 w 220989"/>
              <a:gd name="connsiteY78" fmla="*/ 91440 h 361581"/>
              <a:gd name="connsiteX79" fmla="*/ 5724 w 220989"/>
              <a:gd name="connsiteY79" fmla="*/ 97155 h 361581"/>
              <a:gd name="connsiteX80" fmla="*/ 7629 w 220989"/>
              <a:gd name="connsiteY80" fmla="*/ 102870 h 361581"/>
              <a:gd name="connsiteX81" fmla="*/ 11439 w 220989"/>
              <a:gd name="connsiteY81" fmla="*/ 108585 h 361581"/>
              <a:gd name="connsiteX82" fmla="*/ 15249 w 220989"/>
              <a:gd name="connsiteY82" fmla="*/ 120015 h 361581"/>
              <a:gd name="connsiteX83" fmla="*/ 9534 w 220989"/>
              <a:gd name="connsiteY83" fmla="*/ 144780 h 361581"/>
              <a:gd name="connsiteX84" fmla="*/ 7629 w 220989"/>
              <a:gd name="connsiteY84" fmla="*/ 150495 h 361581"/>
              <a:gd name="connsiteX85" fmla="*/ 15249 w 220989"/>
              <a:gd name="connsiteY85" fmla="*/ 161925 h 361581"/>
              <a:gd name="connsiteX86" fmla="*/ 24774 w 220989"/>
              <a:gd name="connsiteY86" fmla="*/ 171450 h 361581"/>
              <a:gd name="connsiteX87" fmla="*/ 36204 w 220989"/>
              <a:gd name="connsiteY87" fmla="*/ 175260 h 361581"/>
              <a:gd name="connsiteX88" fmla="*/ 41919 w 220989"/>
              <a:gd name="connsiteY88" fmla="*/ 177165 h 361581"/>
              <a:gd name="connsiteX89" fmla="*/ 53349 w 220989"/>
              <a:gd name="connsiteY89" fmla="*/ 196215 h 361581"/>
              <a:gd name="connsiteX90" fmla="*/ 51444 w 220989"/>
              <a:gd name="connsiteY90" fmla="*/ 215265 h 361581"/>
              <a:gd name="connsiteX91" fmla="*/ 49539 w 220989"/>
              <a:gd name="connsiteY91" fmla="*/ 220980 h 361581"/>
              <a:gd name="connsiteX92" fmla="*/ 51444 w 220989"/>
              <a:gd name="connsiteY92" fmla="*/ 228600 h 361581"/>
              <a:gd name="connsiteX93" fmla="*/ 53349 w 220989"/>
              <a:gd name="connsiteY93" fmla="*/ 240030 h 361581"/>
              <a:gd name="connsiteX94" fmla="*/ 57159 w 220989"/>
              <a:gd name="connsiteY94" fmla="*/ 251460 h 361581"/>
              <a:gd name="connsiteX95" fmla="*/ 59064 w 220989"/>
              <a:gd name="connsiteY95" fmla="*/ 259080 h 361581"/>
              <a:gd name="connsiteX96" fmla="*/ 62874 w 220989"/>
              <a:gd name="connsiteY96" fmla="*/ 266700 h 361581"/>
              <a:gd name="connsiteX97" fmla="*/ 64779 w 220989"/>
              <a:gd name="connsiteY97" fmla="*/ 272415 h 361581"/>
              <a:gd name="connsiteX98" fmla="*/ 60969 w 220989"/>
              <a:gd name="connsiteY98" fmla="*/ 291465 h 361581"/>
              <a:gd name="connsiteX99" fmla="*/ 55254 w 220989"/>
              <a:gd name="connsiteY99" fmla="*/ 297180 h 361581"/>
              <a:gd name="connsiteX100" fmla="*/ 53349 w 220989"/>
              <a:gd name="connsiteY100" fmla="*/ 316230 h 361581"/>
              <a:gd name="connsiteX101" fmla="*/ 81924 w 220989"/>
              <a:gd name="connsiteY101" fmla="*/ 360045 h 36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0989" h="361581">
                <a:moveTo>
                  <a:pt x="81924" y="360045"/>
                </a:moveTo>
                <a:cubicBezTo>
                  <a:pt x="86051" y="365760"/>
                  <a:pt x="78114" y="353940"/>
                  <a:pt x="78114" y="350520"/>
                </a:cubicBezTo>
                <a:cubicBezTo>
                  <a:pt x="78114" y="346223"/>
                  <a:pt x="81916" y="335304"/>
                  <a:pt x="83829" y="329565"/>
                </a:cubicBezTo>
                <a:cubicBezTo>
                  <a:pt x="81924" y="328295"/>
                  <a:pt x="80162" y="326779"/>
                  <a:pt x="78114" y="325755"/>
                </a:cubicBezTo>
                <a:cubicBezTo>
                  <a:pt x="73759" y="323578"/>
                  <a:pt x="67221" y="323032"/>
                  <a:pt x="62874" y="321945"/>
                </a:cubicBezTo>
                <a:cubicBezTo>
                  <a:pt x="60926" y="321458"/>
                  <a:pt x="59064" y="320675"/>
                  <a:pt x="57159" y="320040"/>
                </a:cubicBezTo>
                <a:cubicBezTo>
                  <a:pt x="56524" y="317500"/>
                  <a:pt x="55254" y="315038"/>
                  <a:pt x="55254" y="312420"/>
                </a:cubicBezTo>
                <a:cubicBezTo>
                  <a:pt x="55254" y="297686"/>
                  <a:pt x="55803" y="297437"/>
                  <a:pt x="59064" y="287655"/>
                </a:cubicBezTo>
                <a:cubicBezTo>
                  <a:pt x="45963" y="278921"/>
                  <a:pt x="49082" y="284379"/>
                  <a:pt x="45729" y="274320"/>
                </a:cubicBezTo>
                <a:cubicBezTo>
                  <a:pt x="46364" y="272415"/>
                  <a:pt x="46214" y="270025"/>
                  <a:pt x="47634" y="268605"/>
                </a:cubicBezTo>
                <a:cubicBezTo>
                  <a:pt x="48545" y="267694"/>
                  <a:pt x="60903" y="264811"/>
                  <a:pt x="60969" y="264795"/>
                </a:cubicBezTo>
                <a:cubicBezTo>
                  <a:pt x="62874" y="263525"/>
                  <a:pt x="64512" y="261709"/>
                  <a:pt x="66684" y="260985"/>
                </a:cubicBezTo>
                <a:cubicBezTo>
                  <a:pt x="70348" y="259764"/>
                  <a:pt x="74251" y="259080"/>
                  <a:pt x="78114" y="259080"/>
                </a:cubicBezTo>
                <a:cubicBezTo>
                  <a:pt x="98444" y="259080"/>
                  <a:pt x="118754" y="260350"/>
                  <a:pt x="139074" y="260985"/>
                </a:cubicBezTo>
                <a:cubicBezTo>
                  <a:pt x="140979" y="261620"/>
                  <a:pt x="143034" y="261915"/>
                  <a:pt x="144789" y="262890"/>
                </a:cubicBezTo>
                <a:cubicBezTo>
                  <a:pt x="148792" y="265114"/>
                  <a:pt x="151875" y="269062"/>
                  <a:pt x="156219" y="270510"/>
                </a:cubicBezTo>
                <a:lnTo>
                  <a:pt x="167649" y="274320"/>
                </a:lnTo>
                <a:lnTo>
                  <a:pt x="173364" y="276225"/>
                </a:lnTo>
                <a:lnTo>
                  <a:pt x="179079" y="278130"/>
                </a:lnTo>
                <a:cubicBezTo>
                  <a:pt x="180547" y="277836"/>
                  <a:pt x="195217" y="275771"/>
                  <a:pt x="196224" y="272415"/>
                </a:cubicBezTo>
                <a:cubicBezTo>
                  <a:pt x="197695" y="267511"/>
                  <a:pt x="196288" y="261901"/>
                  <a:pt x="194319" y="257175"/>
                </a:cubicBezTo>
                <a:cubicBezTo>
                  <a:pt x="192641" y="253147"/>
                  <a:pt x="177986" y="242841"/>
                  <a:pt x="175269" y="241935"/>
                </a:cubicBezTo>
                <a:lnTo>
                  <a:pt x="163839" y="238125"/>
                </a:lnTo>
                <a:cubicBezTo>
                  <a:pt x="159394" y="224790"/>
                  <a:pt x="158759" y="230505"/>
                  <a:pt x="161934" y="220980"/>
                </a:cubicBezTo>
                <a:cubicBezTo>
                  <a:pt x="161299" y="218440"/>
                  <a:pt x="161665" y="215404"/>
                  <a:pt x="160029" y="213360"/>
                </a:cubicBezTo>
                <a:cubicBezTo>
                  <a:pt x="158775" y="211792"/>
                  <a:pt x="156322" y="211455"/>
                  <a:pt x="154314" y="211455"/>
                </a:cubicBezTo>
                <a:cubicBezTo>
                  <a:pt x="149194" y="211455"/>
                  <a:pt x="144154" y="212725"/>
                  <a:pt x="139074" y="213360"/>
                </a:cubicBezTo>
                <a:cubicBezTo>
                  <a:pt x="135899" y="214630"/>
                  <a:pt x="132654" y="215737"/>
                  <a:pt x="129549" y="217170"/>
                </a:cubicBezTo>
                <a:cubicBezTo>
                  <a:pt x="107402" y="227392"/>
                  <a:pt x="121504" y="222392"/>
                  <a:pt x="108594" y="226695"/>
                </a:cubicBezTo>
                <a:cubicBezTo>
                  <a:pt x="107324" y="228600"/>
                  <a:pt x="106250" y="230651"/>
                  <a:pt x="104784" y="232410"/>
                </a:cubicBezTo>
                <a:cubicBezTo>
                  <a:pt x="100991" y="236962"/>
                  <a:pt x="92541" y="244111"/>
                  <a:pt x="87639" y="245745"/>
                </a:cubicBezTo>
                <a:cubicBezTo>
                  <a:pt x="83829" y="247015"/>
                  <a:pt x="79551" y="247327"/>
                  <a:pt x="76209" y="249555"/>
                </a:cubicBezTo>
                <a:cubicBezTo>
                  <a:pt x="72028" y="252342"/>
                  <a:pt x="67708" y="255564"/>
                  <a:pt x="62874" y="257175"/>
                </a:cubicBezTo>
                <a:cubicBezTo>
                  <a:pt x="59802" y="258199"/>
                  <a:pt x="56524" y="258445"/>
                  <a:pt x="53349" y="259080"/>
                </a:cubicBezTo>
                <a:cubicBezTo>
                  <a:pt x="47634" y="258445"/>
                  <a:pt x="39057" y="262168"/>
                  <a:pt x="36204" y="257175"/>
                </a:cubicBezTo>
                <a:cubicBezTo>
                  <a:pt x="28074" y="242948"/>
                  <a:pt x="37083" y="233778"/>
                  <a:pt x="43824" y="224790"/>
                </a:cubicBezTo>
                <a:cubicBezTo>
                  <a:pt x="45908" y="216456"/>
                  <a:pt x="45112" y="217298"/>
                  <a:pt x="49539" y="209550"/>
                </a:cubicBezTo>
                <a:cubicBezTo>
                  <a:pt x="50675" y="207562"/>
                  <a:pt x="51626" y="205343"/>
                  <a:pt x="53349" y="203835"/>
                </a:cubicBezTo>
                <a:cubicBezTo>
                  <a:pt x="56795" y="200820"/>
                  <a:pt x="60969" y="198755"/>
                  <a:pt x="64779" y="196215"/>
                </a:cubicBezTo>
                <a:cubicBezTo>
                  <a:pt x="66684" y="194945"/>
                  <a:pt x="68322" y="193129"/>
                  <a:pt x="70494" y="192405"/>
                </a:cubicBezTo>
                <a:lnTo>
                  <a:pt x="81924" y="188595"/>
                </a:lnTo>
                <a:cubicBezTo>
                  <a:pt x="86293" y="188852"/>
                  <a:pt x="115944" y="187780"/>
                  <a:pt x="125739" y="194310"/>
                </a:cubicBezTo>
                <a:cubicBezTo>
                  <a:pt x="127644" y="195580"/>
                  <a:pt x="129362" y="197190"/>
                  <a:pt x="131454" y="198120"/>
                </a:cubicBezTo>
                <a:cubicBezTo>
                  <a:pt x="135124" y="199751"/>
                  <a:pt x="142884" y="201930"/>
                  <a:pt x="142884" y="201930"/>
                </a:cubicBezTo>
                <a:cubicBezTo>
                  <a:pt x="147991" y="201504"/>
                  <a:pt x="163678" y="202011"/>
                  <a:pt x="171459" y="198120"/>
                </a:cubicBezTo>
                <a:cubicBezTo>
                  <a:pt x="173507" y="197096"/>
                  <a:pt x="175269" y="195580"/>
                  <a:pt x="177174" y="194310"/>
                </a:cubicBezTo>
                <a:lnTo>
                  <a:pt x="182889" y="177165"/>
                </a:lnTo>
                <a:cubicBezTo>
                  <a:pt x="183524" y="175260"/>
                  <a:pt x="184464" y="173431"/>
                  <a:pt x="184794" y="171450"/>
                </a:cubicBezTo>
                <a:cubicBezTo>
                  <a:pt x="185311" y="168349"/>
                  <a:pt x="186371" y="158325"/>
                  <a:pt x="188604" y="154305"/>
                </a:cubicBezTo>
                <a:cubicBezTo>
                  <a:pt x="190828" y="150302"/>
                  <a:pt x="194176" y="146971"/>
                  <a:pt x="196224" y="142875"/>
                </a:cubicBezTo>
                <a:cubicBezTo>
                  <a:pt x="197494" y="140335"/>
                  <a:pt x="198881" y="137850"/>
                  <a:pt x="200034" y="135255"/>
                </a:cubicBezTo>
                <a:cubicBezTo>
                  <a:pt x="201423" y="132130"/>
                  <a:pt x="202315" y="128789"/>
                  <a:pt x="203844" y="125730"/>
                </a:cubicBezTo>
                <a:cubicBezTo>
                  <a:pt x="205500" y="122418"/>
                  <a:pt x="207597" y="119345"/>
                  <a:pt x="209559" y="116205"/>
                </a:cubicBezTo>
                <a:cubicBezTo>
                  <a:pt x="210772" y="114263"/>
                  <a:pt x="212345" y="112538"/>
                  <a:pt x="213369" y="110490"/>
                </a:cubicBezTo>
                <a:cubicBezTo>
                  <a:pt x="214898" y="107431"/>
                  <a:pt x="216010" y="104179"/>
                  <a:pt x="217179" y="100965"/>
                </a:cubicBezTo>
                <a:cubicBezTo>
                  <a:pt x="218551" y="97191"/>
                  <a:pt x="220989" y="89535"/>
                  <a:pt x="220989" y="89535"/>
                </a:cubicBezTo>
                <a:cubicBezTo>
                  <a:pt x="220354" y="80645"/>
                  <a:pt x="220125" y="71717"/>
                  <a:pt x="219084" y="62865"/>
                </a:cubicBezTo>
                <a:cubicBezTo>
                  <a:pt x="218688" y="59501"/>
                  <a:pt x="214673" y="51811"/>
                  <a:pt x="213369" y="49530"/>
                </a:cubicBezTo>
                <a:cubicBezTo>
                  <a:pt x="212233" y="47542"/>
                  <a:pt x="210583" y="45863"/>
                  <a:pt x="209559" y="43815"/>
                </a:cubicBezTo>
                <a:cubicBezTo>
                  <a:pt x="199187" y="23071"/>
                  <a:pt x="208781" y="37694"/>
                  <a:pt x="198129" y="20955"/>
                </a:cubicBezTo>
                <a:cubicBezTo>
                  <a:pt x="195671" y="17092"/>
                  <a:pt x="193747" y="12763"/>
                  <a:pt x="190509" y="9525"/>
                </a:cubicBezTo>
                <a:cubicBezTo>
                  <a:pt x="189089" y="8105"/>
                  <a:pt x="186674" y="8325"/>
                  <a:pt x="184794" y="7620"/>
                </a:cubicBezTo>
                <a:cubicBezTo>
                  <a:pt x="181592" y="6419"/>
                  <a:pt x="178471" y="5011"/>
                  <a:pt x="175269" y="3810"/>
                </a:cubicBezTo>
                <a:cubicBezTo>
                  <a:pt x="173389" y="3105"/>
                  <a:pt x="171556" y="2065"/>
                  <a:pt x="169554" y="1905"/>
                </a:cubicBezTo>
                <a:cubicBezTo>
                  <a:pt x="155614" y="790"/>
                  <a:pt x="141614" y="635"/>
                  <a:pt x="127644" y="0"/>
                </a:cubicBezTo>
                <a:cubicBezTo>
                  <a:pt x="111134" y="635"/>
                  <a:pt x="94491" y="-279"/>
                  <a:pt x="78114" y="1905"/>
                </a:cubicBezTo>
                <a:cubicBezTo>
                  <a:pt x="74967" y="2325"/>
                  <a:pt x="73251" y="6045"/>
                  <a:pt x="70494" y="7620"/>
                </a:cubicBezTo>
                <a:cubicBezTo>
                  <a:pt x="68751" y="8616"/>
                  <a:pt x="66684" y="8890"/>
                  <a:pt x="64779" y="9525"/>
                </a:cubicBezTo>
                <a:cubicBezTo>
                  <a:pt x="62010" y="17832"/>
                  <a:pt x="62190" y="20632"/>
                  <a:pt x="57159" y="26670"/>
                </a:cubicBezTo>
                <a:cubicBezTo>
                  <a:pt x="55434" y="28740"/>
                  <a:pt x="53349" y="30480"/>
                  <a:pt x="51444" y="32385"/>
                </a:cubicBezTo>
                <a:cubicBezTo>
                  <a:pt x="48879" y="40081"/>
                  <a:pt x="48305" y="37313"/>
                  <a:pt x="53349" y="45720"/>
                </a:cubicBezTo>
                <a:cubicBezTo>
                  <a:pt x="55705" y="49647"/>
                  <a:pt x="60969" y="57150"/>
                  <a:pt x="60969" y="57150"/>
                </a:cubicBezTo>
                <a:lnTo>
                  <a:pt x="43824" y="62865"/>
                </a:lnTo>
                <a:lnTo>
                  <a:pt x="38109" y="64770"/>
                </a:lnTo>
                <a:cubicBezTo>
                  <a:pt x="36204" y="65405"/>
                  <a:pt x="34342" y="66188"/>
                  <a:pt x="32394" y="66675"/>
                </a:cubicBezTo>
                <a:cubicBezTo>
                  <a:pt x="29854" y="67310"/>
                  <a:pt x="27330" y="68012"/>
                  <a:pt x="24774" y="68580"/>
                </a:cubicBezTo>
                <a:cubicBezTo>
                  <a:pt x="3008" y="73417"/>
                  <a:pt x="26213" y="67744"/>
                  <a:pt x="7629" y="72390"/>
                </a:cubicBezTo>
                <a:cubicBezTo>
                  <a:pt x="5724" y="73660"/>
                  <a:pt x="3344" y="74412"/>
                  <a:pt x="1914" y="76200"/>
                </a:cubicBezTo>
                <a:cubicBezTo>
                  <a:pt x="-1474" y="80435"/>
                  <a:pt x="356" y="87285"/>
                  <a:pt x="1914" y="91440"/>
                </a:cubicBezTo>
                <a:cubicBezTo>
                  <a:pt x="2718" y="93584"/>
                  <a:pt x="4700" y="95107"/>
                  <a:pt x="5724" y="97155"/>
                </a:cubicBezTo>
                <a:cubicBezTo>
                  <a:pt x="6622" y="98951"/>
                  <a:pt x="6731" y="101074"/>
                  <a:pt x="7629" y="102870"/>
                </a:cubicBezTo>
                <a:cubicBezTo>
                  <a:pt x="8653" y="104918"/>
                  <a:pt x="10509" y="106493"/>
                  <a:pt x="11439" y="108585"/>
                </a:cubicBezTo>
                <a:cubicBezTo>
                  <a:pt x="13070" y="112255"/>
                  <a:pt x="15249" y="120015"/>
                  <a:pt x="15249" y="120015"/>
                </a:cubicBezTo>
                <a:cubicBezTo>
                  <a:pt x="12776" y="137326"/>
                  <a:pt x="14764" y="129090"/>
                  <a:pt x="9534" y="144780"/>
                </a:cubicBezTo>
                <a:lnTo>
                  <a:pt x="7629" y="150495"/>
                </a:lnTo>
                <a:cubicBezTo>
                  <a:pt x="11092" y="164348"/>
                  <a:pt x="6478" y="153154"/>
                  <a:pt x="15249" y="161925"/>
                </a:cubicBezTo>
                <a:cubicBezTo>
                  <a:pt x="21853" y="168529"/>
                  <a:pt x="15630" y="167386"/>
                  <a:pt x="24774" y="171450"/>
                </a:cubicBezTo>
                <a:cubicBezTo>
                  <a:pt x="28444" y="173081"/>
                  <a:pt x="32394" y="173990"/>
                  <a:pt x="36204" y="175260"/>
                </a:cubicBezTo>
                <a:lnTo>
                  <a:pt x="41919" y="177165"/>
                </a:lnTo>
                <a:cubicBezTo>
                  <a:pt x="51114" y="190958"/>
                  <a:pt x="47491" y="184499"/>
                  <a:pt x="53349" y="196215"/>
                </a:cubicBezTo>
                <a:cubicBezTo>
                  <a:pt x="52714" y="202565"/>
                  <a:pt x="52414" y="208958"/>
                  <a:pt x="51444" y="215265"/>
                </a:cubicBezTo>
                <a:cubicBezTo>
                  <a:pt x="51139" y="217250"/>
                  <a:pt x="49539" y="218972"/>
                  <a:pt x="49539" y="220980"/>
                </a:cubicBezTo>
                <a:cubicBezTo>
                  <a:pt x="49539" y="223598"/>
                  <a:pt x="50931" y="226033"/>
                  <a:pt x="51444" y="228600"/>
                </a:cubicBezTo>
                <a:cubicBezTo>
                  <a:pt x="52202" y="232388"/>
                  <a:pt x="52412" y="236283"/>
                  <a:pt x="53349" y="240030"/>
                </a:cubicBezTo>
                <a:cubicBezTo>
                  <a:pt x="54323" y="243926"/>
                  <a:pt x="56185" y="247564"/>
                  <a:pt x="57159" y="251460"/>
                </a:cubicBezTo>
                <a:cubicBezTo>
                  <a:pt x="57794" y="254000"/>
                  <a:pt x="58145" y="256629"/>
                  <a:pt x="59064" y="259080"/>
                </a:cubicBezTo>
                <a:cubicBezTo>
                  <a:pt x="60061" y="261739"/>
                  <a:pt x="61755" y="264090"/>
                  <a:pt x="62874" y="266700"/>
                </a:cubicBezTo>
                <a:cubicBezTo>
                  <a:pt x="63665" y="268546"/>
                  <a:pt x="64144" y="270510"/>
                  <a:pt x="64779" y="272415"/>
                </a:cubicBezTo>
                <a:cubicBezTo>
                  <a:pt x="64618" y="273544"/>
                  <a:pt x="63387" y="287838"/>
                  <a:pt x="60969" y="291465"/>
                </a:cubicBezTo>
                <a:cubicBezTo>
                  <a:pt x="59475" y="293707"/>
                  <a:pt x="57159" y="295275"/>
                  <a:pt x="55254" y="297180"/>
                </a:cubicBezTo>
                <a:cubicBezTo>
                  <a:pt x="54619" y="303530"/>
                  <a:pt x="54525" y="309958"/>
                  <a:pt x="53349" y="316230"/>
                </a:cubicBezTo>
                <a:cubicBezTo>
                  <a:pt x="48133" y="344047"/>
                  <a:pt x="77797" y="354330"/>
                  <a:pt x="81924" y="360045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8718949" y="5600204"/>
            <a:ext cx="229212" cy="220826"/>
          </a:xfrm>
          <a:custGeom>
            <a:avLst/>
            <a:gdLst>
              <a:gd name="connsiteX0" fmla="*/ 304800 w 306664"/>
              <a:gd name="connsiteY0" fmla="*/ 120015 h 291626"/>
              <a:gd name="connsiteX1" fmla="*/ 299085 w 306664"/>
              <a:gd name="connsiteY1" fmla="*/ 110490 h 291626"/>
              <a:gd name="connsiteX2" fmla="*/ 291465 w 306664"/>
              <a:gd name="connsiteY2" fmla="*/ 100965 h 291626"/>
              <a:gd name="connsiteX3" fmla="*/ 295275 w 306664"/>
              <a:gd name="connsiteY3" fmla="*/ 89535 h 291626"/>
              <a:gd name="connsiteX4" fmla="*/ 302895 w 306664"/>
              <a:gd name="connsiteY4" fmla="*/ 78105 h 291626"/>
              <a:gd name="connsiteX5" fmla="*/ 291465 w 306664"/>
              <a:gd name="connsiteY5" fmla="*/ 70485 h 291626"/>
              <a:gd name="connsiteX6" fmla="*/ 276225 w 306664"/>
              <a:gd name="connsiteY6" fmla="*/ 66675 h 291626"/>
              <a:gd name="connsiteX7" fmla="*/ 268605 w 306664"/>
              <a:gd name="connsiteY7" fmla="*/ 64770 h 291626"/>
              <a:gd name="connsiteX8" fmla="*/ 249555 w 306664"/>
              <a:gd name="connsiteY8" fmla="*/ 60960 h 291626"/>
              <a:gd name="connsiteX9" fmla="*/ 245745 w 306664"/>
              <a:gd name="connsiteY9" fmla="*/ 55245 h 291626"/>
              <a:gd name="connsiteX10" fmla="*/ 247650 w 306664"/>
              <a:gd name="connsiteY10" fmla="*/ 49530 h 291626"/>
              <a:gd name="connsiteX11" fmla="*/ 249555 w 306664"/>
              <a:gd name="connsiteY11" fmla="*/ 41910 h 291626"/>
              <a:gd name="connsiteX12" fmla="*/ 247650 w 306664"/>
              <a:gd name="connsiteY12" fmla="*/ 32385 h 291626"/>
              <a:gd name="connsiteX13" fmla="*/ 236220 w 306664"/>
              <a:gd name="connsiteY13" fmla="*/ 24765 h 291626"/>
              <a:gd name="connsiteX14" fmla="*/ 207645 w 306664"/>
              <a:gd name="connsiteY14" fmla="*/ 26670 h 291626"/>
              <a:gd name="connsiteX15" fmla="*/ 194310 w 306664"/>
              <a:gd name="connsiteY15" fmla="*/ 34290 h 291626"/>
              <a:gd name="connsiteX16" fmla="*/ 179070 w 306664"/>
              <a:gd name="connsiteY16" fmla="*/ 36195 h 291626"/>
              <a:gd name="connsiteX17" fmla="*/ 173355 w 306664"/>
              <a:gd name="connsiteY17" fmla="*/ 38100 h 291626"/>
              <a:gd name="connsiteX18" fmla="*/ 161925 w 306664"/>
              <a:gd name="connsiteY18" fmla="*/ 36195 h 291626"/>
              <a:gd name="connsiteX19" fmla="*/ 140970 w 306664"/>
              <a:gd name="connsiteY19" fmla="*/ 22860 h 291626"/>
              <a:gd name="connsiteX20" fmla="*/ 133350 w 306664"/>
              <a:gd name="connsiteY20" fmla="*/ 19050 h 291626"/>
              <a:gd name="connsiteX21" fmla="*/ 129540 w 306664"/>
              <a:gd name="connsiteY21" fmla="*/ 13335 h 291626"/>
              <a:gd name="connsiteX22" fmla="*/ 121920 w 306664"/>
              <a:gd name="connsiteY22" fmla="*/ 11430 h 291626"/>
              <a:gd name="connsiteX23" fmla="*/ 106680 w 306664"/>
              <a:gd name="connsiteY23" fmla="*/ 9525 h 291626"/>
              <a:gd name="connsiteX24" fmla="*/ 89535 w 306664"/>
              <a:gd name="connsiteY24" fmla="*/ 5715 h 291626"/>
              <a:gd name="connsiteX25" fmla="*/ 83820 w 306664"/>
              <a:gd name="connsiteY25" fmla="*/ 3810 h 291626"/>
              <a:gd name="connsiteX26" fmla="*/ 74295 w 306664"/>
              <a:gd name="connsiteY26" fmla="*/ 1905 h 291626"/>
              <a:gd name="connsiteX27" fmla="*/ 66675 w 306664"/>
              <a:gd name="connsiteY27" fmla="*/ 0 h 291626"/>
              <a:gd name="connsiteX28" fmla="*/ 53340 w 306664"/>
              <a:gd name="connsiteY28" fmla="*/ 1905 h 291626"/>
              <a:gd name="connsiteX29" fmla="*/ 40005 w 306664"/>
              <a:gd name="connsiteY29" fmla="*/ 7620 h 291626"/>
              <a:gd name="connsiteX30" fmla="*/ 30480 w 306664"/>
              <a:gd name="connsiteY30" fmla="*/ 11430 h 291626"/>
              <a:gd name="connsiteX31" fmla="*/ 24765 w 306664"/>
              <a:gd name="connsiteY31" fmla="*/ 15240 h 291626"/>
              <a:gd name="connsiteX32" fmla="*/ 17145 w 306664"/>
              <a:gd name="connsiteY32" fmla="*/ 19050 h 291626"/>
              <a:gd name="connsiteX33" fmla="*/ 11430 w 306664"/>
              <a:gd name="connsiteY33" fmla="*/ 22860 h 291626"/>
              <a:gd name="connsiteX34" fmla="*/ 0 w 306664"/>
              <a:gd name="connsiteY34" fmla="*/ 34290 h 291626"/>
              <a:gd name="connsiteX35" fmla="*/ 5715 w 306664"/>
              <a:gd name="connsiteY35" fmla="*/ 60960 h 291626"/>
              <a:gd name="connsiteX36" fmla="*/ 13335 w 306664"/>
              <a:gd name="connsiteY36" fmla="*/ 72390 h 291626"/>
              <a:gd name="connsiteX37" fmla="*/ 20955 w 306664"/>
              <a:gd name="connsiteY37" fmla="*/ 81915 h 291626"/>
              <a:gd name="connsiteX38" fmla="*/ 24765 w 306664"/>
              <a:gd name="connsiteY38" fmla="*/ 95250 h 291626"/>
              <a:gd name="connsiteX39" fmla="*/ 26670 w 306664"/>
              <a:gd name="connsiteY39" fmla="*/ 108585 h 291626"/>
              <a:gd name="connsiteX40" fmla="*/ 30480 w 306664"/>
              <a:gd name="connsiteY40" fmla="*/ 120015 h 291626"/>
              <a:gd name="connsiteX41" fmla="*/ 32385 w 306664"/>
              <a:gd name="connsiteY41" fmla="*/ 125730 h 291626"/>
              <a:gd name="connsiteX42" fmla="*/ 41910 w 306664"/>
              <a:gd name="connsiteY42" fmla="*/ 133350 h 291626"/>
              <a:gd name="connsiteX43" fmla="*/ 53340 w 306664"/>
              <a:gd name="connsiteY43" fmla="*/ 140970 h 291626"/>
              <a:gd name="connsiteX44" fmla="*/ 70485 w 306664"/>
              <a:gd name="connsiteY44" fmla="*/ 131445 h 291626"/>
              <a:gd name="connsiteX45" fmla="*/ 95250 w 306664"/>
              <a:gd name="connsiteY45" fmla="*/ 129540 h 291626"/>
              <a:gd name="connsiteX46" fmla="*/ 102870 w 306664"/>
              <a:gd name="connsiteY46" fmla="*/ 131445 h 291626"/>
              <a:gd name="connsiteX47" fmla="*/ 99060 w 306664"/>
              <a:gd name="connsiteY47" fmla="*/ 144780 h 291626"/>
              <a:gd name="connsiteX48" fmla="*/ 100965 w 306664"/>
              <a:gd name="connsiteY48" fmla="*/ 150495 h 291626"/>
              <a:gd name="connsiteX49" fmla="*/ 120015 w 306664"/>
              <a:gd name="connsiteY49" fmla="*/ 152400 h 291626"/>
              <a:gd name="connsiteX50" fmla="*/ 125730 w 306664"/>
              <a:gd name="connsiteY50" fmla="*/ 140970 h 291626"/>
              <a:gd name="connsiteX51" fmla="*/ 131445 w 306664"/>
              <a:gd name="connsiteY51" fmla="*/ 139065 h 291626"/>
              <a:gd name="connsiteX52" fmla="*/ 163830 w 306664"/>
              <a:gd name="connsiteY52" fmla="*/ 140970 h 291626"/>
              <a:gd name="connsiteX53" fmla="*/ 169545 w 306664"/>
              <a:gd name="connsiteY53" fmla="*/ 142875 h 291626"/>
              <a:gd name="connsiteX54" fmla="*/ 175260 w 306664"/>
              <a:gd name="connsiteY54" fmla="*/ 154305 h 291626"/>
              <a:gd name="connsiteX55" fmla="*/ 180975 w 306664"/>
              <a:gd name="connsiteY55" fmla="*/ 190500 h 291626"/>
              <a:gd name="connsiteX56" fmla="*/ 186690 w 306664"/>
              <a:gd name="connsiteY56" fmla="*/ 194310 h 291626"/>
              <a:gd name="connsiteX57" fmla="*/ 188595 w 306664"/>
              <a:gd name="connsiteY57" fmla="*/ 201930 h 291626"/>
              <a:gd name="connsiteX58" fmla="*/ 192405 w 306664"/>
              <a:gd name="connsiteY58" fmla="*/ 213360 h 291626"/>
              <a:gd name="connsiteX59" fmla="*/ 188595 w 306664"/>
              <a:gd name="connsiteY59" fmla="*/ 219075 h 291626"/>
              <a:gd name="connsiteX60" fmla="*/ 186690 w 306664"/>
              <a:gd name="connsiteY60" fmla="*/ 224790 h 291626"/>
              <a:gd name="connsiteX61" fmla="*/ 179070 w 306664"/>
              <a:gd name="connsiteY61" fmla="*/ 236220 h 291626"/>
              <a:gd name="connsiteX62" fmla="*/ 175260 w 306664"/>
              <a:gd name="connsiteY62" fmla="*/ 241935 h 291626"/>
              <a:gd name="connsiteX63" fmla="*/ 180975 w 306664"/>
              <a:gd name="connsiteY63" fmla="*/ 255270 h 291626"/>
              <a:gd name="connsiteX64" fmla="*/ 186690 w 306664"/>
              <a:gd name="connsiteY64" fmla="*/ 257175 h 291626"/>
              <a:gd name="connsiteX65" fmla="*/ 188595 w 306664"/>
              <a:gd name="connsiteY65" fmla="*/ 251460 h 291626"/>
              <a:gd name="connsiteX66" fmla="*/ 200025 w 306664"/>
              <a:gd name="connsiteY66" fmla="*/ 251460 h 291626"/>
              <a:gd name="connsiteX67" fmla="*/ 207645 w 306664"/>
              <a:gd name="connsiteY67" fmla="*/ 266700 h 291626"/>
              <a:gd name="connsiteX68" fmla="*/ 211455 w 306664"/>
              <a:gd name="connsiteY68" fmla="*/ 278130 h 291626"/>
              <a:gd name="connsiteX69" fmla="*/ 217170 w 306664"/>
              <a:gd name="connsiteY69" fmla="*/ 283845 h 291626"/>
              <a:gd name="connsiteX70" fmla="*/ 230505 w 306664"/>
              <a:gd name="connsiteY70" fmla="*/ 291465 h 291626"/>
              <a:gd name="connsiteX71" fmla="*/ 243840 w 306664"/>
              <a:gd name="connsiteY71" fmla="*/ 289560 h 291626"/>
              <a:gd name="connsiteX72" fmla="*/ 241935 w 306664"/>
              <a:gd name="connsiteY72" fmla="*/ 276225 h 291626"/>
              <a:gd name="connsiteX73" fmla="*/ 243840 w 306664"/>
              <a:gd name="connsiteY73" fmla="*/ 217170 h 291626"/>
              <a:gd name="connsiteX74" fmla="*/ 247650 w 306664"/>
              <a:gd name="connsiteY74" fmla="*/ 205740 h 291626"/>
              <a:gd name="connsiteX75" fmla="*/ 251460 w 306664"/>
              <a:gd name="connsiteY75" fmla="*/ 200025 h 291626"/>
              <a:gd name="connsiteX76" fmla="*/ 255270 w 306664"/>
              <a:gd name="connsiteY76" fmla="*/ 184785 h 291626"/>
              <a:gd name="connsiteX77" fmla="*/ 257175 w 306664"/>
              <a:gd name="connsiteY77" fmla="*/ 179070 h 291626"/>
              <a:gd name="connsiteX78" fmla="*/ 262890 w 306664"/>
              <a:gd name="connsiteY78" fmla="*/ 177165 h 291626"/>
              <a:gd name="connsiteX79" fmla="*/ 264795 w 306664"/>
              <a:gd name="connsiteY79" fmla="*/ 133350 h 291626"/>
              <a:gd name="connsiteX80" fmla="*/ 304800 w 306664"/>
              <a:gd name="connsiteY80" fmla="*/ 120015 h 2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06664" h="291626">
                <a:moveTo>
                  <a:pt x="304800" y="120015"/>
                </a:moveTo>
                <a:cubicBezTo>
                  <a:pt x="310515" y="116205"/>
                  <a:pt x="301495" y="113301"/>
                  <a:pt x="299085" y="110490"/>
                </a:cubicBezTo>
                <a:cubicBezTo>
                  <a:pt x="289685" y="99523"/>
                  <a:pt x="295861" y="114152"/>
                  <a:pt x="291465" y="100965"/>
                </a:cubicBezTo>
                <a:cubicBezTo>
                  <a:pt x="292735" y="97155"/>
                  <a:pt x="293479" y="93127"/>
                  <a:pt x="295275" y="89535"/>
                </a:cubicBezTo>
                <a:cubicBezTo>
                  <a:pt x="297323" y="85439"/>
                  <a:pt x="302895" y="78105"/>
                  <a:pt x="302895" y="78105"/>
                </a:cubicBezTo>
                <a:cubicBezTo>
                  <a:pt x="299085" y="75565"/>
                  <a:pt x="295907" y="71596"/>
                  <a:pt x="291465" y="70485"/>
                </a:cubicBezTo>
                <a:lnTo>
                  <a:pt x="276225" y="66675"/>
                </a:lnTo>
                <a:cubicBezTo>
                  <a:pt x="273685" y="66040"/>
                  <a:pt x="271172" y="65283"/>
                  <a:pt x="268605" y="64770"/>
                </a:cubicBezTo>
                <a:lnTo>
                  <a:pt x="249555" y="60960"/>
                </a:lnTo>
                <a:cubicBezTo>
                  <a:pt x="248285" y="59055"/>
                  <a:pt x="246121" y="57503"/>
                  <a:pt x="245745" y="55245"/>
                </a:cubicBezTo>
                <a:cubicBezTo>
                  <a:pt x="245415" y="53264"/>
                  <a:pt x="247098" y="51461"/>
                  <a:pt x="247650" y="49530"/>
                </a:cubicBezTo>
                <a:cubicBezTo>
                  <a:pt x="248369" y="47013"/>
                  <a:pt x="248920" y="44450"/>
                  <a:pt x="249555" y="41910"/>
                </a:cubicBezTo>
                <a:cubicBezTo>
                  <a:pt x="248920" y="38735"/>
                  <a:pt x="249098" y="35281"/>
                  <a:pt x="247650" y="32385"/>
                </a:cubicBezTo>
                <a:cubicBezTo>
                  <a:pt x="244796" y="26677"/>
                  <a:pt x="241300" y="26458"/>
                  <a:pt x="236220" y="24765"/>
                </a:cubicBezTo>
                <a:cubicBezTo>
                  <a:pt x="226695" y="25400"/>
                  <a:pt x="217074" y="25181"/>
                  <a:pt x="207645" y="26670"/>
                </a:cubicBezTo>
                <a:cubicBezTo>
                  <a:pt x="192407" y="29076"/>
                  <a:pt x="206878" y="30862"/>
                  <a:pt x="194310" y="34290"/>
                </a:cubicBezTo>
                <a:cubicBezTo>
                  <a:pt x="189371" y="35637"/>
                  <a:pt x="184150" y="35560"/>
                  <a:pt x="179070" y="36195"/>
                </a:cubicBezTo>
                <a:cubicBezTo>
                  <a:pt x="177165" y="36830"/>
                  <a:pt x="175363" y="38100"/>
                  <a:pt x="173355" y="38100"/>
                </a:cubicBezTo>
                <a:cubicBezTo>
                  <a:pt x="169492" y="38100"/>
                  <a:pt x="165555" y="37515"/>
                  <a:pt x="161925" y="36195"/>
                </a:cubicBezTo>
                <a:cubicBezTo>
                  <a:pt x="158616" y="34992"/>
                  <a:pt x="142938" y="24041"/>
                  <a:pt x="140970" y="22860"/>
                </a:cubicBezTo>
                <a:cubicBezTo>
                  <a:pt x="138535" y="21399"/>
                  <a:pt x="135890" y="20320"/>
                  <a:pt x="133350" y="19050"/>
                </a:cubicBezTo>
                <a:cubicBezTo>
                  <a:pt x="132080" y="17145"/>
                  <a:pt x="131445" y="14605"/>
                  <a:pt x="129540" y="13335"/>
                </a:cubicBezTo>
                <a:cubicBezTo>
                  <a:pt x="127362" y="11883"/>
                  <a:pt x="124503" y="11860"/>
                  <a:pt x="121920" y="11430"/>
                </a:cubicBezTo>
                <a:cubicBezTo>
                  <a:pt x="116870" y="10588"/>
                  <a:pt x="111722" y="10415"/>
                  <a:pt x="106680" y="9525"/>
                </a:cubicBezTo>
                <a:cubicBezTo>
                  <a:pt x="100915" y="8508"/>
                  <a:pt x="95215" y="7135"/>
                  <a:pt x="89535" y="5715"/>
                </a:cubicBezTo>
                <a:cubicBezTo>
                  <a:pt x="87587" y="5228"/>
                  <a:pt x="85768" y="4297"/>
                  <a:pt x="83820" y="3810"/>
                </a:cubicBezTo>
                <a:cubicBezTo>
                  <a:pt x="80679" y="3025"/>
                  <a:pt x="77456" y="2607"/>
                  <a:pt x="74295" y="1905"/>
                </a:cubicBezTo>
                <a:cubicBezTo>
                  <a:pt x="71739" y="1337"/>
                  <a:pt x="69215" y="635"/>
                  <a:pt x="66675" y="0"/>
                </a:cubicBezTo>
                <a:cubicBezTo>
                  <a:pt x="62230" y="635"/>
                  <a:pt x="57743" y="1024"/>
                  <a:pt x="53340" y="1905"/>
                </a:cubicBezTo>
                <a:cubicBezTo>
                  <a:pt x="48004" y="2972"/>
                  <a:pt x="45074" y="5367"/>
                  <a:pt x="40005" y="7620"/>
                </a:cubicBezTo>
                <a:cubicBezTo>
                  <a:pt x="36880" y="9009"/>
                  <a:pt x="33539" y="9901"/>
                  <a:pt x="30480" y="11430"/>
                </a:cubicBezTo>
                <a:cubicBezTo>
                  <a:pt x="28432" y="12454"/>
                  <a:pt x="26753" y="14104"/>
                  <a:pt x="24765" y="15240"/>
                </a:cubicBezTo>
                <a:cubicBezTo>
                  <a:pt x="22299" y="16649"/>
                  <a:pt x="19611" y="17641"/>
                  <a:pt x="17145" y="19050"/>
                </a:cubicBezTo>
                <a:cubicBezTo>
                  <a:pt x="15157" y="20186"/>
                  <a:pt x="13141" y="21339"/>
                  <a:pt x="11430" y="22860"/>
                </a:cubicBezTo>
                <a:cubicBezTo>
                  <a:pt x="7403" y="26440"/>
                  <a:pt x="0" y="34290"/>
                  <a:pt x="0" y="34290"/>
                </a:cubicBezTo>
                <a:cubicBezTo>
                  <a:pt x="806" y="40739"/>
                  <a:pt x="1539" y="54696"/>
                  <a:pt x="5715" y="60960"/>
                </a:cubicBezTo>
                <a:cubicBezTo>
                  <a:pt x="8255" y="64770"/>
                  <a:pt x="11887" y="68046"/>
                  <a:pt x="13335" y="72390"/>
                </a:cubicBezTo>
                <a:cubicBezTo>
                  <a:pt x="15964" y="80277"/>
                  <a:pt x="13569" y="76991"/>
                  <a:pt x="20955" y="81915"/>
                </a:cubicBezTo>
                <a:cubicBezTo>
                  <a:pt x="22587" y="86812"/>
                  <a:pt x="23808" y="89988"/>
                  <a:pt x="24765" y="95250"/>
                </a:cubicBezTo>
                <a:cubicBezTo>
                  <a:pt x="25568" y="99668"/>
                  <a:pt x="25660" y="104210"/>
                  <a:pt x="26670" y="108585"/>
                </a:cubicBezTo>
                <a:cubicBezTo>
                  <a:pt x="27573" y="112498"/>
                  <a:pt x="29210" y="116205"/>
                  <a:pt x="30480" y="120015"/>
                </a:cubicBezTo>
                <a:cubicBezTo>
                  <a:pt x="31115" y="121920"/>
                  <a:pt x="31271" y="124059"/>
                  <a:pt x="32385" y="125730"/>
                </a:cubicBezTo>
                <a:cubicBezTo>
                  <a:pt x="39425" y="136290"/>
                  <a:pt x="32167" y="127937"/>
                  <a:pt x="41910" y="133350"/>
                </a:cubicBezTo>
                <a:cubicBezTo>
                  <a:pt x="45913" y="135574"/>
                  <a:pt x="53340" y="140970"/>
                  <a:pt x="53340" y="140970"/>
                </a:cubicBezTo>
                <a:cubicBezTo>
                  <a:pt x="57618" y="138118"/>
                  <a:pt x="64295" y="132219"/>
                  <a:pt x="70485" y="131445"/>
                </a:cubicBezTo>
                <a:cubicBezTo>
                  <a:pt x="78700" y="130418"/>
                  <a:pt x="86995" y="130175"/>
                  <a:pt x="95250" y="129540"/>
                </a:cubicBezTo>
                <a:cubicBezTo>
                  <a:pt x="97790" y="130175"/>
                  <a:pt x="101523" y="129200"/>
                  <a:pt x="102870" y="131445"/>
                </a:cubicBezTo>
                <a:cubicBezTo>
                  <a:pt x="103383" y="132299"/>
                  <a:pt x="99565" y="143264"/>
                  <a:pt x="99060" y="144780"/>
                </a:cubicBezTo>
                <a:cubicBezTo>
                  <a:pt x="99695" y="146685"/>
                  <a:pt x="99711" y="148927"/>
                  <a:pt x="100965" y="150495"/>
                </a:cubicBezTo>
                <a:cubicBezTo>
                  <a:pt x="106458" y="157361"/>
                  <a:pt x="112176" y="153520"/>
                  <a:pt x="120015" y="152400"/>
                </a:cubicBezTo>
                <a:cubicBezTo>
                  <a:pt x="121270" y="148635"/>
                  <a:pt x="122373" y="143656"/>
                  <a:pt x="125730" y="140970"/>
                </a:cubicBezTo>
                <a:cubicBezTo>
                  <a:pt x="127298" y="139716"/>
                  <a:pt x="129540" y="139700"/>
                  <a:pt x="131445" y="139065"/>
                </a:cubicBezTo>
                <a:cubicBezTo>
                  <a:pt x="142240" y="139700"/>
                  <a:pt x="153070" y="139894"/>
                  <a:pt x="163830" y="140970"/>
                </a:cubicBezTo>
                <a:cubicBezTo>
                  <a:pt x="165828" y="141170"/>
                  <a:pt x="167977" y="141621"/>
                  <a:pt x="169545" y="142875"/>
                </a:cubicBezTo>
                <a:cubicBezTo>
                  <a:pt x="172902" y="145561"/>
                  <a:pt x="174005" y="150540"/>
                  <a:pt x="175260" y="154305"/>
                </a:cubicBezTo>
                <a:cubicBezTo>
                  <a:pt x="175906" y="164645"/>
                  <a:pt x="171833" y="181358"/>
                  <a:pt x="180975" y="190500"/>
                </a:cubicBezTo>
                <a:cubicBezTo>
                  <a:pt x="182594" y="192119"/>
                  <a:pt x="184785" y="193040"/>
                  <a:pt x="186690" y="194310"/>
                </a:cubicBezTo>
                <a:cubicBezTo>
                  <a:pt x="187325" y="196850"/>
                  <a:pt x="187843" y="199422"/>
                  <a:pt x="188595" y="201930"/>
                </a:cubicBezTo>
                <a:cubicBezTo>
                  <a:pt x="189749" y="205777"/>
                  <a:pt x="192405" y="213360"/>
                  <a:pt x="192405" y="213360"/>
                </a:cubicBezTo>
                <a:cubicBezTo>
                  <a:pt x="191135" y="215265"/>
                  <a:pt x="189619" y="217027"/>
                  <a:pt x="188595" y="219075"/>
                </a:cubicBezTo>
                <a:cubicBezTo>
                  <a:pt x="187697" y="220871"/>
                  <a:pt x="187665" y="223035"/>
                  <a:pt x="186690" y="224790"/>
                </a:cubicBezTo>
                <a:cubicBezTo>
                  <a:pt x="184466" y="228793"/>
                  <a:pt x="181610" y="232410"/>
                  <a:pt x="179070" y="236220"/>
                </a:cubicBezTo>
                <a:lnTo>
                  <a:pt x="175260" y="241935"/>
                </a:lnTo>
                <a:cubicBezTo>
                  <a:pt x="176404" y="246511"/>
                  <a:pt x="176864" y="251981"/>
                  <a:pt x="180975" y="255270"/>
                </a:cubicBezTo>
                <a:cubicBezTo>
                  <a:pt x="182543" y="256524"/>
                  <a:pt x="184785" y="256540"/>
                  <a:pt x="186690" y="257175"/>
                </a:cubicBezTo>
                <a:cubicBezTo>
                  <a:pt x="187325" y="255270"/>
                  <a:pt x="187175" y="252880"/>
                  <a:pt x="188595" y="251460"/>
                </a:cubicBezTo>
                <a:cubicBezTo>
                  <a:pt x="192405" y="247650"/>
                  <a:pt x="196215" y="250190"/>
                  <a:pt x="200025" y="251460"/>
                </a:cubicBezTo>
                <a:cubicBezTo>
                  <a:pt x="202565" y="256540"/>
                  <a:pt x="205849" y="261312"/>
                  <a:pt x="207645" y="266700"/>
                </a:cubicBezTo>
                <a:cubicBezTo>
                  <a:pt x="208915" y="270510"/>
                  <a:pt x="208615" y="275290"/>
                  <a:pt x="211455" y="278130"/>
                </a:cubicBezTo>
                <a:cubicBezTo>
                  <a:pt x="213360" y="280035"/>
                  <a:pt x="215100" y="282120"/>
                  <a:pt x="217170" y="283845"/>
                </a:cubicBezTo>
                <a:cubicBezTo>
                  <a:pt x="221209" y="287211"/>
                  <a:pt x="225847" y="289136"/>
                  <a:pt x="230505" y="291465"/>
                </a:cubicBezTo>
                <a:cubicBezTo>
                  <a:pt x="234950" y="290830"/>
                  <a:pt x="241146" y="293152"/>
                  <a:pt x="243840" y="289560"/>
                </a:cubicBezTo>
                <a:cubicBezTo>
                  <a:pt x="246534" y="285968"/>
                  <a:pt x="241935" y="280715"/>
                  <a:pt x="241935" y="276225"/>
                </a:cubicBezTo>
                <a:cubicBezTo>
                  <a:pt x="241935" y="256530"/>
                  <a:pt x="242248" y="236801"/>
                  <a:pt x="243840" y="217170"/>
                </a:cubicBezTo>
                <a:cubicBezTo>
                  <a:pt x="244165" y="213167"/>
                  <a:pt x="245422" y="209082"/>
                  <a:pt x="247650" y="205740"/>
                </a:cubicBezTo>
                <a:cubicBezTo>
                  <a:pt x="248920" y="203835"/>
                  <a:pt x="250436" y="202073"/>
                  <a:pt x="251460" y="200025"/>
                </a:cubicBezTo>
                <a:cubicBezTo>
                  <a:pt x="253637" y="195670"/>
                  <a:pt x="254183" y="189132"/>
                  <a:pt x="255270" y="184785"/>
                </a:cubicBezTo>
                <a:cubicBezTo>
                  <a:pt x="255757" y="182837"/>
                  <a:pt x="255755" y="180490"/>
                  <a:pt x="257175" y="179070"/>
                </a:cubicBezTo>
                <a:cubicBezTo>
                  <a:pt x="258595" y="177650"/>
                  <a:pt x="260985" y="177800"/>
                  <a:pt x="262890" y="177165"/>
                </a:cubicBezTo>
                <a:cubicBezTo>
                  <a:pt x="263525" y="162560"/>
                  <a:pt x="263674" y="147926"/>
                  <a:pt x="264795" y="133350"/>
                </a:cubicBezTo>
                <a:cubicBezTo>
                  <a:pt x="265160" y="128607"/>
                  <a:pt x="299085" y="123825"/>
                  <a:pt x="304800" y="120015"/>
                </a:cubicBezTo>
                <a:close/>
              </a:path>
            </a:pathLst>
          </a:cu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3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799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Quantifying seasonal patterns in disparate environmental variables using the </a:t>
            </a:r>
            <a:r>
              <a:rPr lang="en-US" i="1" dirty="0" err="1"/>
              <a:t>PolarMetrics</a:t>
            </a:r>
            <a:r>
              <a:rPr lang="en-US" i="1" dirty="0"/>
              <a:t> R package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16721"/>
            <a:ext cx="6400800" cy="65456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Bjorn J. Brooks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0750" y="797091"/>
            <a:ext cx="632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DMESS,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Nov 18, 2017, New Orleans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93192" y="4998720"/>
            <a:ext cx="7379208" cy="1045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USDA Forest Service</a:t>
            </a:r>
            <a:r>
              <a:rPr lang="en-US" dirty="0" smtClean="0"/>
              <a:t>,</a:t>
            </a:r>
          </a:p>
          <a:p>
            <a:pPr algn="l"/>
            <a:r>
              <a:rPr lang="en-US" dirty="0"/>
              <a:t>Eastern Forest Environmental Threat Assessment Center</a:t>
            </a:r>
          </a:p>
        </p:txBody>
      </p:sp>
    </p:spTree>
    <p:extLst>
      <p:ext uri="{BB962C8B-B14F-4D97-AF65-F5344CB8AC3E}">
        <p14:creationId xmlns:p14="http://schemas.microsoft.com/office/powerpoint/2010/main" val="37942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Fig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382114"/>
              </p:ext>
            </p:extLst>
          </p:nvPr>
        </p:nvGraphicFramePr>
        <p:xfrm>
          <a:off x="4191454" y="1920875"/>
          <a:ext cx="48006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Acrobat Document" r:id="rId4" imgW="4800600" imgH="4800245" progId="AcroExch.Document.DC">
                  <p:embed/>
                </p:oleObj>
              </mc:Choice>
              <mc:Fallback>
                <p:oleObj name="Acrobat Document" r:id="rId4" imgW="4800600" imgH="4800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91454" y="1920875"/>
                        <a:ext cx="4800600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Polar Measures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903413"/>
            <a:ext cx="3734254" cy="422275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Procedure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 Transform first variable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into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its component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vectors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</a:p>
          <a:p>
            <a:pPr marL="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calc_metrics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(lef.7dy$TA,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yr_type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cal_yr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spc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=52,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lcut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=0.15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hcut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=0.85,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return.vecs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=TRUE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)$vectors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 Repeat calculation and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overall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avg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vecs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(RV and AV)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avg_vecs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calc_metrics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(lef.7dy$TA,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yr_type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cal_yr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spc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=52,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lcut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=0.15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hcut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=0.85,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return.vecs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=TRUE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)$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avg.vectors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9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114431"/>
              </p:ext>
            </p:extLst>
          </p:nvPr>
        </p:nvGraphicFramePr>
        <p:xfrm>
          <a:off x="4191454" y="1920240"/>
          <a:ext cx="48006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6" name="Acrobat Document" r:id="rId4" imgW="4800600" imgH="4800245" progId="AcroExch.Document.DC">
                  <p:embed/>
                </p:oleObj>
              </mc:Choice>
              <mc:Fallback>
                <p:oleObj name="Acrobat Document" r:id="rId4" imgW="4800600" imgH="4800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91454" y="1920240"/>
                        <a:ext cx="4800600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Dividing the Series</a:t>
            </a:r>
            <a:br>
              <a:rPr lang="en-US" dirty="0" smtClean="0"/>
            </a:br>
            <a:r>
              <a:rPr lang="en-US" dirty="0" smtClean="0"/>
              <a:t>&amp; Extracting Metrics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457200" y="1903413"/>
            <a:ext cx="3734254" cy="42227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Dividing the time series into regular cycles that begin &amp; end at the point of least activity (anti-vector).</a:t>
            </a:r>
          </a:p>
          <a:p>
            <a:pPr marL="0" indent="0">
              <a:buNone/>
            </a:pPr>
            <a:r>
              <a:rPr lang="en-US" dirty="0" smtClean="0"/>
              <a:t>This makes it possible to examine differences in seasonality corresponding to empirically defined years.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33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Dividing the Series</a:t>
            </a:r>
            <a:br>
              <a:rPr lang="en-US" dirty="0"/>
            </a:br>
            <a:r>
              <a:rPr lang="en-US" dirty="0"/>
              <a:t>&amp; Extracting Metrics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8323" r="31415" b="5137"/>
          <a:stretch/>
        </p:blipFill>
        <p:spPr>
          <a:xfrm>
            <a:off x="2773392" y="1998154"/>
            <a:ext cx="6271404" cy="4451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8758" t="18468" r="771" b="31553"/>
          <a:stretch/>
        </p:blipFill>
        <p:spPr>
          <a:xfrm>
            <a:off x="2613803" y="1950289"/>
            <a:ext cx="2786333" cy="2570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8962" t="18050" r="944" b="29623"/>
          <a:stretch/>
        </p:blipFill>
        <p:spPr>
          <a:xfrm>
            <a:off x="6392172" y="4081162"/>
            <a:ext cx="2751828" cy="269144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2449901"/>
            <a:ext cx="3303917" cy="3676261"/>
          </a:xfrm>
        </p:spPr>
        <p:txBody>
          <a:bodyPr>
            <a:normAutofit/>
          </a:bodyPr>
          <a:lstStyle/>
          <a:p>
            <a:r>
              <a:rPr lang="en-US" dirty="0" smtClean="0"/>
              <a:t>Timing measures</a:t>
            </a:r>
          </a:p>
          <a:p>
            <a:pPr lvl="1"/>
            <a:r>
              <a:rPr lang="en-US" dirty="0" smtClean="0"/>
              <a:t>Calendar 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  <a:r>
              <a:rPr lang="en-US" dirty="0"/>
              <a:t>o</a:t>
            </a:r>
            <a:r>
              <a:rPr lang="en-US" dirty="0" smtClean="0"/>
              <a:t>r </a:t>
            </a:r>
            <a:r>
              <a:rPr lang="en-US" dirty="0"/>
              <a:t>e</a:t>
            </a:r>
            <a:r>
              <a:rPr lang="en-US" dirty="0" smtClean="0"/>
              <a:t>mpirical </a:t>
            </a:r>
            <a:r>
              <a:rPr lang="en-US" dirty="0" err="1" smtClean="0"/>
              <a:t>yr</a:t>
            </a:r>
            <a:endParaRPr lang="en-US" dirty="0" smtClean="0"/>
          </a:p>
          <a:p>
            <a:r>
              <a:rPr lang="en-US" dirty="0" smtClean="0"/>
              <a:t>Magnitude measures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3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Capacity for Comparison of Disparate Environmental Variables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62" y="1903413"/>
            <a:ext cx="2959946" cy="422275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903413"/>
            <a:ext cx="4038600" cy="42227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Comparability across sensors</a:t>
            </a:r>
          </a:p>
          <a:p>
            <a:r>
              <a:rPr lang="en-US" dirty="0" smtClean="0"/>
              <a:t>Comparable on calendar year or empirically defined year</a:t>
            </a:r>
          </a:p>
          <a:p>
            <a:pPr lvl="1"/>
            <a:r>
              <a:rPr lang="en-US" dirty="0" smtClean="0"/>
              <a:t>Empirical year suitable for comparison across elevational, latitudinal</a:t>
            </a:r>
            <a:r>
              <a:rPr lang="en-US" dirty="0"/>
              <a:t> </a:t>
            </a:r>
            <a:r>
              <a:rPr lang="en-US" dirty="0" smtClean="0"/>
              <a:t>gradients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BROOKS et al. | DMESS,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29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2247700"/>
              </p:ext>
            </p:extLst>
          </p:nvPr>
        </p:nvGraphicFramePr>
        <p:xfrm>
          <a:off x="4187952" y="1920240"/>
          <a:ext cx="48006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3" name="Acrobat Document" r:id="rId4" imgW="4800600" imgH="4800245" progId="AcroExch.Document.DC">
                  <p:embed/>
                </p:oleObj>
              </mc:Choice>
              <mc:Fallback>
                <p:oleObj name="Acrobat Document" r:id="rId4" imgW="4800600" imgH="4800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87952" y="1920240"/>
                        <a:ext cx="4800600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1156" y="97812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Applications: </a:t>
            </a:r>
            <a:r>
              <a:rPr lang="en-US" dirty="0" err="1" smtClean="0"/>
              <a:t>Nonstationarity</a:t>
            </a:r>
            <a:r>
              <a:rPr lang="en-US" dirty="0" smtClean="0"/>
              <a:t> in Facets of Seasonality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Departures from horizontal reflect shifts, trends, oscillations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8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Further Applications:</a:t>
            </a:r>
            <a:br>
              <a:rPr lang="en-US" dirty="0" smtClean="0"/>
            </a:br>
            <a:r>
              <a:rPr lang="en-US" dirty="0" smtClean="0"/>
              <a:t>Discriminant Functions of LC Types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Polar measures lend themselves to novel analyses that better describe the controls on land cover type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3778" t="9055" r="63035" b="7924"/>
          <a:stretch/>
        </p:blipFill>
        <p:spPr>
          <a:xfrm>
            <a:off x="4495800" y="2133600"/>
            <a:ext cx="3879543" cy="3906746"/>
          </a:xfrm>
          <a:prstGeom prst="rect">
            <a:avLst/>
          </a:prstGeom>
        </p:spPr>
      </p:pic>
      <p:cxnSp>
        <p:nvCxnSpPr>
          <p:cNvPr id="11" name="Straight Connector 10"/>
          <p:cNvCxnSpPr>
            <a:endCxn id="7" idx="1"/>
          </p:cNvCxnSpPr>
          <p:nvPr/>
        </p:nvCxnSpPr>
        <p:spPr>
          <a:xfrm flipV="1">
            <a:off x="5303520" y="3415709"/>
            <a:ext cx="1132051" cy="67720"/>
          </a:xfrm>
          <a:prstGeom prst="line">
            <a:avLst/>
          </a:prstGeom>
          <a:ln w="76200" cap="sq"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9" idx="1"/>
          </p:cNvCxnSpPr>
          <p:nvPr/>
        </p:nvCxnSpPr>
        <p:spPr>
          <a:xfrm>
            <a:off x="5303520" y="3494543"/>
            <a:ext cx="1132051" cy="2064973"/>
          </a:xfrm>
          <a:prstGeom prst="line">
            <a:avLst/>
          </a:prstGeom>
          <a:ln w="76200" cap="sq"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6095" t="33112" r="23810" b="35904"/>
          <a:stretch/>
        </p:blipFill>
        <p:spPr>
          <a:xfrm>
            <a:off x="6435571" y="4762682"/>
            <a:ext cx="2751909" cy="1593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6000" t="37344" r="23810" b="12370"/>
          <a:stretch/>
        </p:blipFill>
        <p:spPr>
          <a:xfrm>
            <a:off x="6435571" y="2122486"/>
            <a:ext cx="2760617" cy="258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15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190" t="2803" b="5260"/>
          <a:stretch/>
        </p:blipFill>
        <p:spPr>
          <a:xfrm>
            <a:off x="283028" y="1903413"/>
            <a:ext cx="8577943" cy="47287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Further Applications: Exploratory Factor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74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 err="1" smtClean="0"/>
              <a:t>PolarMetrics</a:t>
            </a:r>
            <a:r>
              <a:rPr lang="en-US" dirty="0" smtClean="0"/>
              <a:t> </a:t>
            </a:r>
            <a:r>
              <a:rPr lang="en-US" dirty="0"/>
              <a:t>R </a:t>
            </a:r>
            <a:r>
              <a:rPr lang="en-US" dirty="0" smtClean="0"/>
              <a:t>package was developed as a set of open source generalizable tools that replicate </a:t>
            </a:r>
            <a:r>
              <a:rPr lang="en-US" dirty="0" smtClean="0"/>
              <a:t>our initial data processing </a:t>
            </a:r>
            <a:r>
              <a:rPr lang="en-US" dirty="0" smtClean="0"/>
              <a:t>steps of environmental </a:t>
            </a:r>
            <a:r>
              <a:rPr lang="en-US" dirty="0"/>
              <a:t>time </a:t>
            </a:r>
            <a:r>
              <a:rPr lang="en-US" dirty="0" smtClean="0"/>
              <a:t>series.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PolarMetrics</a:t>
            </a:r>
            <a:r>
              <a:rPr lang="en-US" dirty="0" smtClean="0"/>
              <a:t> </a:t>
            </a:r>
            <a:r>
              <a:rPr lang="en-US" dirty="0"/>
              <a:t>is </a:t>
            </a:r>
            <a:r>
              <a:rPr lang="en-US" dirty="0" smtClean="0"/>
              <a:t>generalizable and simple, but offers significant analytical benefits: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Functions are </a:t>
            </a:r>
            <a:r>
              <a:rPr lang="en-US" dirty="0"/>
              <a:t>flexible, simple yet describe facets of seasonality through intuitive </a:t>
            </a:r>
            <a:r>
              <a:rPr lang="en-US" dirty="0" smtClean="0"/>
              <a:t>measures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matter the input the output consist of standardized measures of seasonal profile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Filtering/Focusing on certain parts of the </a:t>
            </a:r>
            <a:r>
              <a:rPr lang="en-US" dirty="0" smtClean="0"/>
              <a:t>year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94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3378"/>
            <a:ext cx="7772400" cy="1470025"/>
          </a:xfrm>
        </p:spPr>
        <p:txBody>
          <a:bodyPr>
            <a:normAutofit/>
          </a:bodyPr>
          <a:lstStyle/>
          <a:p>
            <a:r>
              <a:rPr lang="en-US" i="1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675" y="3157268"/>
            <a:ext cx="6702725" cy="181401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Bjorn J. Brooks, </a:t>
            </a:r>
            <a:r>
              <a:rPr lang="en-US" dirty="0" err="1" smtClean="0">
                <a:solidFill>
                  <a:schemeClr val="bg1"/>
                </a:solidFill>
              </a:rPr>
              <a:t>Ankur</a:t>
            </a:r>
            <a:r>
              <a:rPr lang="en-US" dirty="0" smtClean="0">
                <a:solidFill>
                  <a:schemeClr val="bg1"/>
                </a:solidFill>
              </a:rPr>
              <a:t> Desai, Danny Lee, Lars </a:t>
            </a:r>
            <a:r>
              <a:rPr lang="en-US" dirty="0" err="1" smtClean="0">
                <a:solidFill>
                  <a:schemeClr val="bg1"/>
                </a:solidFill>
              </a:rPr>
              <a:t>Pomara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and William W. Hargrove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0750" y="797091"/>
            <a:ext cx="632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DMESS,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Nov 18, 2017, New Orleans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78992" y="4998720"/>
            <a:ext cx="7379208" cy="1045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Quantifying seasonal patterns in disparate environmental variables using the </a:t>
            </a:r>
            <a:r>
              <a:rPr lang="en-US" dirty="0" err="1"/>
              <a:t>PolarMetrics</a:t>
            </a:r>
            <a:r>
              <a:rPr lang="en-US" dirty="0"/>
              <a:t> R package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57"/>
          <a:stretch/>
        </p:blipFill>
        <p:spPr bwMode="auto">
          <a:xfrm>
            <a:off x="5416550" y="113778"/>
            <a:ext cx="3663950" cy="115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://weclipart.com/gimg/B68B74A0543817E6/UW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41" y="870065"/>
            <a:ext cx="1411869" cy="13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9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456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Broader research that I won’t talk about: Clustered </a:t>
            </a:r>
            <a:r>
              <a:rPr lang="en-US" dirty="0" err="1" smtClean="0"/>
              <a:t>phenologies</a:t>
            </a:r>
            <a:r>
              <a:rPr lang="en-US" dirty="0" smtClean="0"/>
              <a:t> &amp; landscape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pic>
        <p:nvPicPr>
          <p:cNvPr id="6" name="Picture 6" descr="C:\Users\bjorngustafbrooks\Documents\ArcGIS\Packages\images\pclus-mtb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4279900"/>
            <a:ext cx="4324350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247651" y="2543175"/>
            <a:ext cx="1752600" cy="1603375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mtClean="0"/>
              <a:t>Cascade Complex fire (2007), Idaho</a:t>
            </a:r>
            <a:endParaRPr lang="en-US" dirty="0"/>
          </a:p>
        </p:txBody>
      </p:sp>
      <p:sp>
        <p:nvSpPr>
          <p:cNvPr id="8" name="Footer Placeholder 6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Brooks and Lee, AFE 2015</a:t>
            </a:r>
            <a:endParaRPr lang="en-US"/>
          </a:p>
        </p:txBody>
      </p:sp>
      <p:pic>
        <p:nvPicPr>
          <p:cNvPr id="9" name="Picture 4" descr="C:\Users\bjorngustafbrooks\Documents\ArcGIS\Packages\images\pclus-postbur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2543175"/>
            <a:ext cx="33337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bjorngustafbrooks\Documents\ArcGIS\Packages\images\pclus-prebur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2543175"/>
            <a:ext cx="33337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>
            <a:stCxn id="7" idx="2"/>
          </p:cNvCxnSpPr>
          <p:nvPr/>
        </p:nvCxnSpPr>
        <p:spPr>
          <a:xfrm>
            <a:off x="1123951" y="4146550"/>
            <a:ext cx="219073" cy="92075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486025" y="3390900"/>
            <a:ext cx="1943100" cy="2352675"/>
            <a:chOff x="2486025" y="3390900"/>
            <a:chExt cx="1943100" cy="2352675"/>
          </a:xfrm>
        </p:grpSpPr>
        <p:sp>
          <p:nvSpPr>
            <p:cNvPr id="13" name="Rectangle 12"/>
            <p:cNvSpPr/>
            <p:nvPr/>
          </p:nvSpPr>
          <p:spPr>
            <a:xfrm>
              <a:off x="2486025" y="3390900"/>
              <a:ext cx="1943100" cy="2352675"/>
            </a:xfrm>
            <a:prstGeom prst="rect">
              <a:avLst/>
            </a:prstGeom>
            <a:noFill/>
            <a:ln w="1016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14" name="Straight Connector 13"/>
            <p:cNvCxnSpPr>
              <a:stCxn id="13" idx="0"/>
              <a:endCxn id="13" idx="2"/>
            </p:cNvCxnSpPr>
            <p:nvPr/>
          </p:nvCxnSpPr>
          <p:spPr>
            <a:xfrm>
              <a:off x="3457575" y="3390900"/>
              <a:ext cx="0" cy="2352675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6019800" y="3390900"/>
            <a:ext cx="1943100" cy="2352675"/>
            <a:chOff x="2486025" y="3390900"/>
            <a:chExt cx="1943100" cy="2352675"/>
          </a:xfrm>
        </p:grpSpPr>
        <p:sp>
          <p:nvSpPr>
            <p:cNvPr id="16" name="Rectangle 15"/>
            <p:cNvSpPr/>
            <p:nvPr/>
          </p:nvSpPr>
          <p:spPr>
            <a:xfrm>
              <a:off x="2486025" y="3390900"/>
              <a:ext cx="1943100" cy="2352675"/>
            </a:xfrm>
            <a:prstGeom prst="rect">
              <a:avLst/>
            </a:prstGeom>
            <a:noFill/>
            <a:ln w="1016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17" name="Straight Connector 16"/>
            <p:cNvCxnSpPr>
              <a:stCxn id="16" idx="0"/>
              <a:endCxn id="16" idx="2"/>
            </p:cNvCxnSpPr>
            <p:nvPr/>
          </p:nvCxnSpPr>
          <p:spPr>
            <a:xfrm>
              <a:off x="3457575" y="3390900"/>
              <a:ext cx="0" cy="2352675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ontent Placeholder 3"/>
          <p:cNvSpPr txBox="1">
            <a:spLocks/>
          </p:cNvSpPr>
          <p:nvPr/>
        </p:nvSpPr>
        <p:spPr>
          <a:xfrm>
            <a:off x="5186362" y="5844668"/>
            <a:ext cx="1666875" cy="482600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Unburned</a:t>
            </a:r>
            <a:endParaRPr lang="en-US" b="1" dirty="0"/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7111666" y="5844668"/>
            <a:ext cx="1352550" cy="482600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Burned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457199" y="5264150"/>
            <a:ext cx="885825" cy="1082675"/>
          </a:xfrm>
          <a:prstGeom prst="rect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cxnSp>
        <p:nvCxnSpPr>
          <p:cNvPr id="21" name="Straight Connector 20"/>
          <p:cNvCxnSpPr>
            <a:stCxn id="20" idx="0"/>
            <a:endCxn id="20" idx="2"/>
          </p:cNvCxnSpPr>
          <p:nvPr/>
        </p:nvCxnSpPr>
        <p:spPr>
          <a:xfrm>
            <a:off x="900112" y="5264150"/>
            <a:ext cx="0" cy="10826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3"/>
          <p:cNvSpPr txBox="1">
            <a:spLocks/>
          </p:cNvSpPr>
          <p:nvPr/>
        </p:nvSpPr>
        <p:spPr>
          <a:xfrm>
            <a:off x="2486025" y="5844668"/>
            <a:ext cx="1943100" cy="482600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Unburned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9682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333" t="2677" r="54381" b="6233"/>
          <a:stretch/>
        </p:blipFill>
        <p:spPr>
          <a:xfrm>
            <a:off x="1502962" y="2500604"/>
            <a:ext cx="6138075" cy="41073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 Metrics Maps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landat.org/maps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046453" y="6126163"/>
            <a:ext cx="3974283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R package</a:t>
            </a:r>
          </a:p>
          <a:p>
            <a:r>
              <a:rPr lang="en-US" b="1" dirty="0" err="1"/>
              <a:t>g</a:t>
            </a:r>
            <a:r>
              <a:rPr lang="en-US" b="1" dirty="0" err="1" smtClean="0"/>
              <a:t>ithub</a:t>
            </a:r>
            <a:r>
              <a:rPr lang="en-US" b="1" dirty="0" smtClean="0"/>
              <a:t>/</a:t>
            </a:r>
            <a:r>
              <a:rPr lang="en-US" b="1" dirty="0" err="1" smtClean="0"/>
              <a:t>bjornbrooks</a:t>
            </a:r>
            <a:r>
              <a:rPr lang="en-US" b="1" dirty="0" smtClean="0"/>
              <a:t>/</a:t>
            </a:r>
            <a:r>
              <a:rPr lang="en-US" b="1" dirty="0" err="1" smtClean="0"/>
              <a:t>PolarMetrics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841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619" t="2338" r="60857" b="8265"/>
          <a:stretch/>
        </p:blipFill>
        <p:spPr>
          <a:xfrm>
            <a:off x="6088380" y="4400642"/>
            <a:ext cx="2882537" cy="229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334" r="50094"/>
          <a:stretch/>
        </p:blipFill>
        <p:spPr>
          <a:xfrm>
            <a:off x="198121" y="4164941"/>
            <a:ext cx="4441371" cy="25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these Polar Measures</a:t>
            </a:r>
            <a:br>
              <a:rPr lang="en-US" dirty="0" smtClean="0"/>
            </a:br>
            <a:r>
              <a:rPr lang="en-US" dirty="0" smtClean="0"/>
              <a:t>Are in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14" y="2019585"/>
            <a:ext cx="2667000" cy="2093821"/>
          </a:xfrm>
          <a:ln w="12700">
            <a:solidFill>
              <a:schemeClr val="tx1"/>
            </a:solidFill>
          </a:ln>
        </p:spPr>
        <p:txBody>
          <a:bodyPr numCol="1"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Landscape analysis</a:t>
            </a:r>
          </a:p>
          <a:p>
            <a:pPr marL="0" indent="0">
              <a:buNone/>
            </a:pPr>
            <a:r>
              <a:rPr lang="en-US" i="1" dirty="0" smtClean="0"/>
              <a:t>Appalachian Landscape Conservation Cooperative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448196" y="3670154"/>
            <a:ext cx="2822543" cy="164469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numCol="1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/>
              <a:t>Land conservation prioritization</a:t>
            </a:r>
          </a:p>
          <a:p>
            <a:pPr marL="0" indent="0">
              <a:buFont typeface="Arial"/>
              <a:buNone/>
            </a:pPr>
            <a:r>
              <a:rPr lang="en-US" i="1" dirty="0" smtClean="0"/>
              <a:t>TNC Maryland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33603" y="3047849"/>
            <a:ext cx="4810397" cy="1168749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numCol="1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/>
              <a:t>Forest revision </a:t>
            </a:r>
            <a:r>
              <a:rPr lang="en-US" b="1" dirty="0"/>
              <a:t>p</a:t>
            </a:r>
            <a:r>
              <a:rPr lang="en-US" b="1" dirty="0" smtClean="0"/>
              <a:t>lanning</a:t>
            </a:r>
          </a:p>
          <a:p>
            <a:pPr marL="0" indent="0">
              <a:buFont typeface="Arial"/>
              <a:buNone/>
            </a:pPr>
            <a:r>
              <a:rPr lang="en-US" i="1" dirty="0" smtClean="0"/>
              <a:t>Texas NF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282043" y="1945436"/>
            <a:ext cx="5612674" cy="1178001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numCol="1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/>
              <a:t>Policy directives</a:t>
            </a:r>
          </a:p>
          <a:p>
            <a:pPr marL="0" indent="0">
              <a:buFont typeface="Arial"/>
              <a:buNone/>
            </a:pPr>
            <a:r>
              <a:rPr lang="en-US" i="1" dirty="0" smtClean="0"/>
              <a:t>National Cohesive Wildland Fire Management Strategy</a:t>
            </a:r>
          </a:p>
        </p:txBody>
      </p:sp>
    </p:spTree>
    <p:extLst>
      <p:ext uri="{BB962C8B-B14F-4D97-AF65-F5344CB8AC3E}">
        <p14:creationId xmlns:p14="http://schemas.microsoft.com/office/powerpoint/2010/main" val="3356950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Seasonal Patterns are Represented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Time series values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06650502"/>
              </p:ext>
            </p:extLst>
          </p:nvPr>
        </p:nvGraphicFramePr>
        <p:xfrm>
          <a:off x="653142" y="2543175"/>
          <a:ext cx="361406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812"/>
                <a:gridCol w="827315"/>
                <a:gridCol w="818605"/>
                <a:gridCol w="827315"/>
                <a:gridCol w="41801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Year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Jan</a:t>
                      </a:r>
                      <a:r>
                        <a:rPr lang="en-US" sz="1600" b="1" baseline="0" dirty="0" smtClean="0"/>
                        <a:t> 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Jan 11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Jan 19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…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1995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1996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1997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Polar (phenology) values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70716774"/>
              </p:ext>
            </p:extLst>
          </p:nvPr>
        </p:nvGraphicFramePr>
        <p:xfrm>
          <a:off x="4645025" y="2543175"/>
          <a:ext cx="4202884" cy="276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289"/>
                <a:gridCol w="783772"/>
                <a:gridCol w="984068"/>
                <a:gridCol w="1280160"/>
                <a:gridCol w="40059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Mid </a:t>
                      </a:r>
                      <a:r>
                        <a:rPr lang="en-US" dirty="0" err="1" smtClean="0"/>
                        <a:t>Ssn</a:t>
                      </a:r>
                      <a:r>
                        <a:rPr lang="en-US" dirty="0" smtClean="0"/>
                        <a:t> DOY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Length of </a:t>
                      </a:r>
                      <a:r>
                        <a:rPr lang="en-US" dirty="0" err="1" smtClean="0"/>
                        <a:t>Ssn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Seasonality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vec</a:t>
                      </a:r>
                      <a:r>
                        <a:rPr lang="en-US" baseline="0" dirty="0" smtClean="0"/>
                        <a:t>. mag.)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1995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1996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1997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1998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3913" t="11695" r="66000" b="45959"/>
          <a:stretch/>
        </p:blipFill>
        <p:spPr>
          <a:xfrm>
            <a:off x="5756940" y="1911364"/>
            <a:ext cx="3308127" cy="2663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History of </a:t>
            </a:r>
            <a:r>
              <a:rPr lang="en-US" dirty="0"/>
              <a:t>E</a:t>
            </a:r>
            <a:r>
              <a:rPr lang="en-US" dirty="0" smtClean="0"/>
              <a:t>xtracting </a:t>
            </a:r>
            <a:r>
              <a:rPr lang="en-US" dirty="0"/>
              <a:t>C</a:t>
            </a:r>
            <a:r>
              <a:rPr lang="en-US" dirty="0" smtClean="0"/>
              <a:t>ircular </a:t>
            </a:r>
            <a:r>
              <a:rPr lang="en-US" dirty="0"/>
              <a:t>S</a:t>
            </a:r>
            <a:r>
              <a:rPr lang="en-US" dirty="0" smtClean="0"/>
              <a:t>tatistics from Environmental </a:t>
            </a:r>
            <a:r>
              <a:rPr lang="en-US" dirty="0"/>
              <a:t>D</a:t>
            </a:r>
            <a:r>
              <a:rPr lang="en-US" dirty="0" smtClean="0"/>
              <a:t>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000" t="13408" r="62000" b="28244"/>
          <a:stretch/>
        </p:blipFill>
        <p:spPr>
          <a:xfrm>
            <a:off x="78933" y="2401228"/>
            <a:ext cx="2934232" cy="2972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9047" t="10915" r="60762" b="32233"/>
          <a:stretch/>
        </p:blipFill>
        <p:spPr>
          <a:xfrm>
            <a:off x="2898830" y="1911299"/>
            <a:ext cx="2768474" cy="2977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9524" t="19891" r="61810" b="27746"/>
          <a:stretch/>
        </p:blipFill>
        <p:spPr>
          <a:xfrm>
            <a:off x="1682845" y="2928239"/>
            <a:ext cx="2739573" cy="2935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7565" t="14199" r="60261" b="38673"/>
          <a:stretch/>
        </p:blipFill>
        <p:spPr>
          <a:xfrm>
            <a:off x="3156078" y="3742723"/>
            <a:ext cx="3261762" cy="2647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21739" t="15110" r="63652" b="47552"/>
          <a:stretch/>
        </p:blipFill>
        <p:spPr>
          <a:xfrm>
            <a:off x="6447928" y="3603829"/>
            <a:ext cx="2696072" cy="26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8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Mining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What benefits can polar transformation offer?</a:t>
            </a:r>
          </a:p>
          <a:p>
            <a:r>
              <a:rPr lang="en-US" dirty="0" smtClean="0"/>
              <a:t>Smaller data set size</a:t>
            </a:r>
          </a:p>
          <a:p>
            <a:r>
              <a:rPr lang="en-US" i="1" dirty="0" smtClean="0"/>
              <a:t>Extraction of intuitive measures of change</a:t>
            </a:r>
          </a:p>
          <a:p>
            <a:r>
              <a:rPr lang="en-US" i="1" dirty="0" smtClean="0"/>
              <a:t>Visual enhancement of changes in timing</a:t>
            </a:r>
          </a:p>
          <a:p>
            <a:r>
              <a:rPr lang="en-US" i="1" dirty="0" smtClean="0"/>
              <a:t>Comparability of different sensor data</a:t>
            </a:r>
          </a:p>
          <a:p>
            <a:r>
              <a:rPr lang="en-US" i="1" dirty="0" smtClean="0"/>
              <a:t>Choice of calendar year or a year centered on point of least activity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0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000027"/>
              </p:ext>
            </p:extLst>
          </p:nvPr>
        </p:nvGraphicFramePr>
        <p:xfrm>
          <a:off x="4191000" y="1920875"/>
          <a:ext cx="48006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Acrobat Document" r:id="rId4" imgW="4800600" imgH="4800245" progId="AcroExch.Document.DC">
                  <p:embed/>
                </p:oleObj>
              </mc:Choice>
              <mc:Fallback>
                <p:oleObj name="Acrobat Document" r:id="rId4" imgW="4800600" imgH="4800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91000" y="1920875"/>
                        <a:ext cx="4800600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903413"/>
            <a:ext cx="3733800" cy="42227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Smaller data set size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Faster computing for subsequent </a:t>
            </a:r>
            <a:r>
              <a:rPr lang="en-US" dirty="0" smtClean="0"/>
              <a:t>analysis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Mining 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9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Fig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462086"/>
              </p:ext>
            </p:extLst>
          </p:nvPr>
        </p:nvGraphicFramePr>
        <p:xfrm>
          <a:off x="4191454" y="1920240"/>
          <a:ext cx="48006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" name="Acrobat Document" r:id="rId4" imgW="4800600" imgH="4800245" progId="AcroExch.Document.DC">
                  <p:embed/>
                </p:oleObj>
              </mc:Choice>
              <mc:Fallback>
                <p:oleObj name="Acrobat Document" r:id="rId4" imgW="4800600" imgH="4800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91454" y="1920240"/>
                        <a:ext cx="4800600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Fig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116232"/>
              </p:ext>
            </p:extLst>
          </p:nvPr>
        </p:nvGraphicFramePr>
        <p:xfrm>
          <a:off x="4191000" y="1920875"/>
          <a:ext cx="48006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" name="Acrobat Document" r:id="rId6" imgW="4800600" imgH="4800245" progId="AcroExch.Document.DC">
                  <p:embed/>
                </p:oleObj>
              </mc:Choice>
              <mc:Fallback>
                <p:oleObj name="Acrobat Document" r:id="rId6" imgW="4800600" imgH="4800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91000" y="1920875"/>
                        <a:ext cx="4800600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Extracting Polar Measures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903413"/>
            <a:ext cx="3734254" cy="422275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PolarMetrics</a:t>
            </a:r>
            <a:r>
              <a:rPr lang="en-US" dirty="0" smtClean="0"/>
              <a:t> R package calculates circular statistics for any uniformly sampled time series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BROOKS et al. | DMESS,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0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65000"/>
          </a:schemeClr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2894</TotalTime>
  <Words>764</Words>
  <Application>Microsoft Office PowerPoint</Application>
  <PresentationFormat>On-screen Show (4:3)</PresentationFormat>
  <Paragraphs>174</Paragraphs>
  <Slides>18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Courier New</vt:lpstr>
      <vt:lpstr>Office Theme</vt:lpstr>
      <vt:lpstr>Acrobat Document</vt:lpstr>
      <vt:lpstr>Quantifying seasonal patterns in disparate environmental variables using the PolarMetrics R package</vt:lpstr>
      <vt:lpstr>Broader research that I won’t talk about: Clustered phenologies &amp; landscape dynamics</vt:lpstr>
      <vt:lpstr>Polar Metrics Maps</vt:lpstr>
      <vt:lpstr>Where these Polar Measures Are in Use</vt:lpstr>
      <vt:lpstr>How Seasonal Patterns are Represented</vt:lpstr>
      <vt:lpstr>A History of Extracting Circular Statistics from Environmental Data</vt:lpstr>
      <vt:lpstr>Data Mining Benefits</vt:lpstr>
      <vt:lpstr>Data Mining Benefits</vt:lpstr>
      <vt:lpstr>Extracting Polar Measures</vt:lpstr>
      <vt:lpstr>Extracting Polar Measures</vt:lpstr>
      <vt:lpstr>Dividing the Series &amp; Extracting Metrics</vt:lpstr>
      <vt:lpstr>Dividing the Series &amp; Extracting Metrics</vt:lpstr>
      <vt:lpstr>Capacity for Comparison of Disparate Environmental Variables</vt:lpstr>
      <vt:lpstr>Example Applications: Nonstationarity in Facets of Seasonality</vt:lpstr>
      <vt:lpstr>Further Applications: Discriminant Functions of LC Types</vt:lpstr>
      <vt:lpstr>Further Applications: Exploratory Factor Analysis</vt:lpstr>
      <vt:lpstr>Wrap-up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Brooks, Bjorn-Gustaf J -FS</cp:lastModifiedBy>
  <cp:revision>149</cp:revision>
  <cp:lastPrinted>2017-11-15T21:11:50Z</cp:lastPrinted>
  <dcterms:created xsi:type="dcterms:W3CDTF">2012-10-22T18:54:08Z</dcterms:created>
  <dcterms:modified xsi:type="dcterms:W3CDTF">2017-11-18T15:39:16Z</dcterms:modified>
</cp:coreProperties>
</file>