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3" r:id="rId3"/>
    <p:sldId id="258" r:id="rId4"/>
    <p:sldId id="263" r:id="rId5"/>
    <p:sldId id="282" r:id="rId6"/>
    <p:sldId id="280" r:id="rId7"/>
    <p:sldId id="279" r:id="rId8"/>
    <p:sldId id="281" r:id="rId9"/>
    <p:sldId id="260" r:id="rId10"/>
    <p:sldId id="266" r:id="rId11"/>
    <p:sldId id="269" r:id="rId12"/>
    <p:sldId id="272" r:id="rId13"/>
    <p:sldId id="268" r:id="rId14"/>
    <p:sldId id="276" r:id="rId15"/>
    <p:sldId id="278" r:id="rId16"/>
    <p:sldId id="267" r:id="rId17"/>
    <p:sldId id="271" r:id="rId18"/>
    <p:sldId id="300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3B3838"/>
    <a:srgbClr val="8A0000"/>
    <a:srgbClr val="7E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1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ppFires_2016\ClimateData\NCDC_CD_1895-2016full\ClimDiv2_1895-2016fu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ppFires_2016\ClimateData\NCDC_CD_1895-2016full\ClimDiv2_1895-2016ful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ppFires_2016\ClimateData\NCDC_CD_1895-2016full\ClimDiv2_1895-2016ful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Okefenokee\Fig_Oke_RefugeWideNDVICurv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O:\RD\SRS\Science\ForestThreats\RWU4854\MySpace\stevenorman\___In_Preparation\!_Okefenokee\Oke_NDVI_2000to2015b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venorman\Desktop\Oke_NDVI_2000to2015b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Okefenokee\Fig_Oke_RefugeWideNDVICurv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5955465244262E-2"/>
          <c:y val="2.3185786863699938E-2"/>
          <c:w val="0.96401825504129257"/>
          <c:h val="0.8325843455608346"/>
        </c:manualLayout>
      </c:layout>
      <c:areaChart>
        <c:grouping val="standard"/>
        <c:varyColors val="0"/>
        <c:ser>
          <c:idx val="1"/>
          <c:order val="0"/>
          <c:tx>
            <c:strRef>
              <c:f>Okefenokee!$D$1</c:f>
              <c:strCache>
                <c:ptCount val="1"/>
                <c:pt idx="0">
                  <c:v>pdsi_NCDC_cd2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44000">
                  <a:srgbClr val="AAA948"/>
                </a:gs>
                <a:gs pos="29000">
                  <a:srgbClr val="B46029"/>
                </a:gs>
                <a:gs pos="61000">
                  <a:srgbClr val="56718C"/>
                </a:gs>
                <a:gs pos="53000">
                  <a:srgbClr val="99B9BE"/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cat>
            <c:numRef>
              <c:f>Okefenokee!$E$2:$E$565</c:f>
              <c:numCache>
                <c:formatCode>General</c:formatCode>
                <c:ptCount val="564"/>
                <c:pt idx="0">
                  <c:v>1970</c:v>
                </c:pt>
                <c:pt idx="12">
                  <c:v>1971</c:v>
                </c:pt>
                <c:pt idx="24">
                  <c:v>1972</c:v>
                </c:pt>
                <c:pt idx="36">
                  <c:v>1973</c:v>
                </c:pt>
                <c:pt idx="48">
                  <c:v>1974</c:v>
                </c:pt>
                <c:pt idx="60">
                  <c:v>1975</c:v>
                </c:pt>
                <c:pt idx="72">
                  <c:v>1976</c:v>
                </c:pt>
                <c:pt idx="84">
                  <c:v>1977</c:v>
                </c:pt>
                <c:pt idx="96">
                  <c:v>1978</c:v>
                </c:pt>
                <c:pt idx="108">
                  <c:v>1979</c:v>
                </c:pt>
                <c:pt idx="120">
                  <c:v>1980</c:v>
                </c:pt>
                <c:pt idx="132">
                  <c:v>1981</c:v>
                </c:pt>
                <c:pt idx="144">
                  <c:v>1982</c:v>
                </c:pt>
                <c:pt idx="156">
                  <c:v>1983</c:v>
                </c:pt>
                <c:pt idx="168">
                  <c:v>1984</c:v>
                </c:pt>
                <c:pt idx="180">
                  <c:v>1985</c:v>
                </c:pt>
                <c:pt idx="192">
                  <c:v>1986</c:v>
                </c:pt>
                <c:pt idx="204">
                  <c:v>1987</c:v>
                </c:pt>
                <c:pt idx="216">
                  <c:v>1988</c:v>
                </c:pt>
                <c:pt idx="228">
                  <c:v>1989</c:v>
                </c:pt>
                <c:pt idx="240">
                  <c:v>1990</c:v>
                </c:pt>
                <c:pt idx="252">
                  <c:v>1991</c:v>
                </c:pt>
                <c:pt idx="264">
                  <c:v>1992</c:v>
                </c:pt>
                <c:pt idx="276">
                  <c:v>1993</c:v>
                </c:pt>
                <c:pt idx="288">
                  <c:v>1994</c:v>
                </c:pt>
                <c:pt idx="300">
                  <c:v>1995</c:v>
                </c:pt>
                <c:pt idx="312">
                  <c:v>1996</c:v>
                </c:pt>
                <c:pt idx="324">
                  <c:v>1997</c:v>
                </c:pt>
                <c:pt idx="336">
                  <c:v>1998</c:v>
                </c:pt>
                <c:pt idx="348">
                  <c:v>1999</c:v>
                </c:pt>
                <c:pt idx="360">
                  <c:v>2000</c:v>
                </c:pt>
                <c:pt idx="372">
                  <c:v>2001</c:v>
                </c:pt>
                <c:pt idx="384">
                  <c:v>2002</c:v>
                </c:pt>
                <c:pt idx="396">
                  <c:v>2003</c:v>
                </c:pt>
                <c:pt idx="408">
                  <c:v>2004</c:v>
                </c:pt>
                <c:pt idx="420">
                  <c:v>2005</c:v>
                </c:pt>
                <c:pt idx="432">
                  <c:v>2006</c:v>
                </c:pt>
                <c:pt idx="444">
                  <c:v>2007</c:v>
                </c:pt>
                <c:pt idx="456">
                  <c:v>2008</c:v>
                </c:pt>
                <c:pt idx="468">
                  <c:v>2009</c:v>
                </c:pt>
                <c:pt idx="480">
                  <c:v>2010</c:v>
                </c:pt>
                <c:pt idx="492">
                  <c:v>2011</c:v>
                </c:pt>
                <c:pt idx="504">
                  <c:v>2012</c:v>
                </c:pt>
                <c:pt idx="516">
                  <c:v>2013</c:v>
                </c:pt>
                <c:pt idx="528">
                  <c:v>2014</c:v>
                </c:pt>
                <c:pt idx="540">
                  <c:v>2015</c:v>
                </c:pt>
                <c:pt idx="552">
                  <c:v>2016</c:v>
                </c:pt>
              </c:numCache>
            </c:numRef>
          </c:cat>
          <c:val>
            <c:numRef>
              <c:f>Okefenokee!$D$2:$D$565</c:f>
              <c:numCache>
                <c:formatCode>General</c:formatCode>
                <c:ptCount val="564"/>
                <c:pt idx="0">
                  <c:v>3.25</c:v>
                </c:pt>
                <c:pt idx="1">
                  <c:v>3.12</c:v>
                </c:pt>
                <c:pt idx="2">
                  <c:v>3.66</c:v>
                </c:pt>
                <c:pt idx="3">
                  <c:v>2.67</c:v>
                </c:pt>
                <c:pt idx="4">
                  <c:v>3.17</c:v>
                </c:pt>
                <c:pt idx="5">
                  <c:v>-0.4</c:v>
                </c:pt>
                <c:pt idx="6">
                  <c:v>-0.81</c:v>
                </c:pt>
                <c:pt idx="7">
                  <c:v>0.78</c:v>
                </c:pt>
                <c:pt idx="8">
                  <c:v>-0.46</c:v>
                </c:pt>
                <c:pt idx="9">
                  <c:v>-0.37</c:v>
                </c:pt>
                <c:pt idx="10">
                  <c:v>-0.63</c:v>
                </c:pt>
                <c:pt idx="11">
                  <c:v>-0.67</c:v>
                </c:pt>
                <c:pt idx="12">
                  <c:v>-0.68</c:v>
                </c:pt>
                <c:pt idx="13">
                  <c:v>-0.68</c:v>
                </c:pt>
                <c:pt idx="14">
                  <c:v>-0.64</c:v>
                </c:pt>
                <c:pt idx="15">
                  <c:v>0.06</c:v>
                </c:pt>
                <c:pt idx="16">
                  <c:v>0.06</c:v>
                </c:pt>
                <c:pt idx="17">
                  <c:v>0.31</c:v>
                </c:pt>
                <c:pt idx="18">
                  <c:v>1.02</c:v>
                </c:pt>
                <c:pt idx="19">
                  <c:v>2.13</c:v>
                </c:pt>
                <c:pt idx="20">
                  <c:v>1.24</c:v>
                </c:pt>
                <c:pt idx="21">
                  <c:v>1.25</c:v>
                </c:pt>
                <c:pt idx="22">
                  <c:v>0.95</c:v>
                </c:pt>
                <c:pt idx="23">
                  <c:v>1.24</c:v>
                </c:pt>
                <c:pt idx="24">
                  <c:v>1.6</c:v>
                </c:pt>
                <c:pt idx="25">
                  <c:v>1.94</c:v>
                </c:pt>
                <c:pt idx="26">
                  <c:v>1.85</c:v>
                </c:pt>
                <c:pt idx="27">
                  <c:v>1.04</c:v>
                </c:pt>
                <c:pt idx="28">
                  <c:v>1.31</c:v>
                </c:pt>
                <c:pt idx="29">
                  <c:v>2.23</c:v>
                </c:pt>
                <c:pt idx="30">
                  <c:v>-0.77</c:v>
                </c:pt>
                <c:pt idx="31">
                  <c:v>-0.69</c:v>
                </c:pt>
                <c:pt idx="32">
                  <c:v>-1.77</c:v>
                </c:pt>
                <c:pt idx="33">
                  <c:v>-2.19</c:v>
                </c:pt>
                <c:pt idx="34">
                  <c:v>0.51</c:v>
                </c:pt>
                <c:pt idx="35">
                  <c:v>0.32</c:v>
                </c:pt>
                <c:pt idx="36">
                  <c:v>0.55000000000000004</c:v>
                </c:pt>
                <c:pt idx="37">
                  <c:v>1.1299999999999999</c:v>
                </c:pt>
                <c:pt idx="38">
                  <c:v>1.26</c:v>
                </c:pt>
                <c:pt idx="39">
                  <c:v>2.68</c:v>
                </c:pt>
                <c:pt idx="40">
                  <c:v>2.72</c:v>
                </c:pt>
                <c:pt idx="41">
                  <c:v>3.71</c:v>
                </c:pt>
                <c:pt idx="42">
                  <c:v>-0.39</c:v>
                </c:pt>
                <c:pt idx="43">
                  <c:v>-0.26</c:v>
                </c:pt>
                <c:pt idx="44">
                  <c:v>-0.08</c:v>
                </c:pt>
                <c:pt idx="45">
                  <c:v>-0.62</c:v>
                </c:pt>
                <c:pt idx="46">
                  <c:v>-1.1200000000000001</c:v>
                </c:pt>
                <c:pt idx="47">
                  <c:v>-0.52</c:v>
                </c:pt>
                <c:pt idx="48">
                  <c:v>-1.31</c:v>
                </c:pt>
                <c:pt idx="49">
                  <c:v>-1.23</c:v>
                </c:pt>
                <c:pt idx="50">
                  <c:v>-1.58</c:v>
                </c:pt>
                <c:pt idx="51">
                  <c:v>-1.72</c:v>
                </c:pt>
                <c:pt idx="52">
                  <c:v>0.22</c:v>
                </c:pt>
                <c:pt idx="53">
                  <c:v>0.89</c:v>
                </c:pt>
                <c:pt idx="54">
                  <c:v>1.1599999999999999</c:v>
                </c:pt>
                <c:pt idx="55">
                  <c:v>1.69</c:v>
                </c:pt>
                <c:pt idx="56">
                  <c:v>1.97</c:v>
                </c:pt>
                <c:pt idx="57">
                  <c:v>-0.61</c:v>
                </c:pt>
                <c:pt idx="58">
                  <c:v>-0.84</c:v>
                </c:pt>
                <c:pt idx="59">
                  <c:v>-0.88</c:v>
                </c:pt>
                <c:pt idx="60">
                  <c:v>0.56999999999999995</c:v>
                </c:pt>
                <c:pt idx="61">
                  <c:v>0.18</c:v>
                </c:pt>
                <c:pt idx="62">
                  <c:v>0.2</c:v>
                </c:pt>
                <c:pt idx="63">
                  <c:v>1.0900000000000001</c:v>
                </c:pt>
                <c:pt idx="64">
                  <c:v>1.37</c:v>
                </c:pt>
                <c:pt idx="65">
                  <c:v>1.2</c:v>
                </c:pt>
                <c:pt idx="66">
                  <c:v>1.93</c:v>
                </c:pt>
                <c:pt idx="67">
                  <c:v>-0.71</c:v>
                </c:pt>
                <c:pt idx="68">
                  <c:v>-0.56000000000000005</c:v>
                </c:pt>
                <c:pt idx="69">
                  <c:v>-0.66</c:v>
                </c:pt>
                <c:pt idx="70">
                  <c:v>-1.07</c:v>
                </c:pt>
                <c:pt idx="71">
                  <c:v>-1.07</c:v>
                </c:pt>
                <c:pt idx="72">
                  <c:v>-0.99</c:v>
                </c:pt>
                <c:pt idx="73">
                  <c:v>-1.74</c:v>
                </c:pt>
                <c:pt idx="74">
                  <c:v>-2.08</c:v>
                </c:pt>
                <c:pt idx="75">
                  <c:v>-2.39</c:v>
                </c:pt>
                <c:pt idx="76">
                  <c:v>1.8</c:v>
                </c:pt>
                <c:pt idx="77">
                  <c:v>2.4900000000000002</c:v>
                </c:pt>
                <c:pt idx="78">
                  <c:v>1.93</c:v>
                </c:pt>
                <c:pt idx="79">
                  <c:v>2.2400000000000002</c:v>
                </c:pt>
                <c:pt idx="80">
                  <c:v>2.65</c:v>
                </c:pt>
                <c:pt idx="81">
                  <c:v>3.2</c:v>
                </c:pt>
                <c:pt idx="82">
                  <c:v>4.5199999999999996</c:v>
                </c:pt>
                <c:pt idx="83">
                  <c:v>4.84</c:v>
                </c:pt>
                <c:pt idx="84">
                  <c:v>4.74</c:v>
                </c:pt>
                <c:pt idx="85">
                  <c:v>-0.27</c:v>
                </c:pt>
                <c:pt idx="86">
                  <c:v>-0.47</c:v>
                </c:pt>
                <c:pt idx="87">
                  <c:v>-1.05</c:v>
                </c:pt>
                <c:pt idx="88">
                  <c:v>-1.44</c:v>
                </c:pt>
                <c:pt idx="89">
                  <c:v>-2.34</c:v>
                </c:pt>
                <c:pt idx="90">
                  <c:v>-2.84</c:v>
                </c:pt>
                <c:pt idx="91">
                  <c:v>-2.68</c:v>
                </c:pt>
                <c:pt idx="92">
                  <c:v>-2.1800000000000002</c:v>
                </c:pt>
                <c:pt idx="93">
                  <c:v>-2.37</c:v>
                </c:pt>
                <c:pt idx="94">
                  <c:v>0.61</c:v>
                </c:pt>
                <c:pt idx="95">
                  <c:v>1.46</c:v>
                </c:pt>
                <c:pt idx="96">
                  <c:v>1.87</c:v>
                </c:pt>
                <c:pt idx="97">
                  <c:v>0</c:v>
                </c:pt>
                <c:pt idx="98">
                  <c:v>-0.16</c:v>
                </c:pt>
                <c:pt idx="99">
                  <c:v>-0.36</c:v>
                </c:pt>
                <c:pt idx="100">
                  <c:v>-0.06</c:v>
                </c:pt>
                <c:pt idx="101">
                  <c:v>-0.24</c:v>
                </c:pt>
                <c:pt idx="102">
                  <c:v>-0.28000000000000003</c:v>
                </c:pt>
                <c:pt idx="103">
                  <c:v>-0.72</c:v>
                </c:pt>
                <c:pt idx="104">
                  <c:v>-1.44</c:v>
                </c:pt>
                <c:pt idx="105">
                  <c:v>-1.95</c:v>
                </c:pt>
                <c:pt idx="106">
                  <c:v>-2.44</c:v>
                </c:pt>
                <c:pt idx="107">
                  <c:v>-2.76</c:v>
                </c:pt>
                <c:pt idx="108">
                  <c:v>0.35</c:v>
                </c:pt>
                <c:pt idx="109">
                  <c:v>0.65</c:v>
                </c:pt>
                <c:pt idx="110">
                  <c:v>-0.73</c:v>
                </c:pt>
                <c:pt idx="111">
                  <c:v>0.11</c:v>
                </c:pt>
                <c:pt idx="112">
                  <c:v>1.29</c:v>
                </c:pt>
                <c:pt idx="113">
                  <c:v>1.49</c:v>
                </c:pt>
                <c:pt idx="114">
                  <c:v>1.97</c:v>
                </c:pt>
                <c:pt idx="115">
                  <c:v>1.55</c:v>
                </c:pt>
                <c:pt idx="116">
                  <c:v>2.96</c:v>
                </c:pt>
                <c:pt idx="117">
                  <c:v>2.0699999999999998</c:v>
                </c:pt>
                <c:pt idx="118">
                  <c:v>1.98</c:v>
                </c:pt>
                <c:pt idx="119">
                  <c:v>1.83</c:v>
                </c:pt>
                <c:pt idx="120">
                  <c:v>1.87</c:v>
                </c:pt>
                <c:pt idx="121">
                  <c:v>1.25</c:v>
                </c:pt>
                <c:pt idx="122">
                  <c:v>2.42</c:v>
                </c:pt>
                <c:pt idx="123">
                  <c:v>2.4900000000000002</c:v>
                </c:pt>
                <c:pt idx="124">
                  <c:v>0.05</c:v>
                </c:pt>
                <c:pt idx="125">
                  <c:v>-0.39</c:v>
                </c:pt>
                <c:pt idx="126">
                  <c:v>-1.4</c:v>
                </c:pt>
                <c:pt idx="127">
                  <c:v>-2.38</c:v>
                </c:pt>
                <c:pt idx="128">
                  <c:v>-2.81</c:v>
                </c:pt>
                <c:pt idx="129">
                  <c:v>-2.2999999999999998</c:v>
                </c:pt>
                <c:pt idx="130">
                  <c:v>-2.08</c:v>
                </c:pt>
                <c:pt idx="131">
                  <c:v>-2.58</c:v>
                </c:pt>
                <c:pt idx="132">
                  <c:v>-3.06</c:v>
                </c:pt>
                <c:pt idx="133">
                  <c:v>-2.73</c:v>
                </c:pt>
                <c:pt idx="134">
                  <c:v>-2.25</c:v>
                </c:pt>
                <c:pt idx="135">
                  <c:v>-2.52</c:v>
                </c:pt>
                <c:pt idx="136">
                  <c:v>-2.52</c:v>
                </c:pt>
                <c:pt idx="137">
                  <c:v>-3.01</c:v>
                </c:pt>
                <c:pt idx="138">
                  <c:v>-3.43</c:v>
                </c:pt>
                <c:pt idx="139">
                  <c:v>-2.82</c:v>
                </c:pt>
                <c:pt idx="140">
                  <c:v>-3.47</c:v>
                </c:pt>
                <c:pt idx="141">
                  <c:v>-3.6</c:v>
                </c:pt>
                <c:pt idx="142">
                  <c:v>0.15</c:v>
                </c:pt>
                <c:pt idx="143">
                  <c:v>0.22</c:v>
                </c:pt>
                <c:pt idx="144">
                  <c:v>0.37</c:v>
                </c:pt>
                <c:pt idx="145">
                  <c:v>-0.14000000000000001</c:v>
                </c:pt>
                <c:pt idx="146">
                  <c:v>-0.47</c:v>
                </c:pt>
                <c:pt idx="147">
                  <c:v>0.95</c:v>
                </c:pt>
                <c:pt idx="148">
                  <c:v>0.61</c:v>
                </c:pt>
                <c:pt idx="149">
                  <c:v>1.21</c:v>
                </c:pt>
                <c:pt idx="150">
                  <c:v>1.7</c:v>
                </c:pt>
                <c:pt idx="151">
                  <c:v>-0.41</c:v>
                </c:pt>
                <c:pt idx="152">
                  <c:v>-0.37</c:v>
                </c:pt>
                <c:pt idx="153">
                  <c:v>-0.59</c:v>
                </c:pt>
                <c:pt idx="154">
                  <c:v>-0.87</c:v>
                </c:pt>
                <c:pt idx="155">
                  <c:v>0.01</c:v>
                </c:pt>
                <c:pt idx="156">
                  <c:v>0.96</c:v>
                </c:pt>
                <c:pt idx="157">
                  <c:v>1.55</c:v>
                </c:pt>
                <c:pt idx="158">
                  <c:v>2.41</c:v>
                </c:pt>
                <c:pt idx="159">
                  <c:v>3.15</c:v>
                </c:pt>
                <c:pt idx="160">
                  <c:v>-0.7</c:v>
                </c:pt>
                <c:pt idx="161">
                  <c:v>-0.81</c:v>
                </c:pt>
                <c:pt idx="162">
                  <c:v>-0.99</c:v>
                </c:pt>
                <c:pt idx="163">
                  <c:v>-1.76</c:v>
                </c:pt>
                <c:pt idx="164">
                  <c:v>-2.1800000000000002</c:v>
                </c:pt>
                <c:pt idx="165">
                  <c:v>-2.54</c:v>
                </c:pt>
                <c:pt idx="166">
                  <c:v>0.84</c:v>
                </c:pt>
                <c:pt idx="167">
                  <c:v>1.83</c:v>
                </c:pt>
                <c:pt idx="168">
                  <c:v>2.4</c:v>
                </c:pt>
                <c:pt idx="169">
                  <c:v>2.2799999999999998</c:v>
                </c:pt>
                <c:pt idx="170">
                  <c:v>3.06</c:v>
                </c:pt>
                <c:pt idx="171">
                  <c:v>2.92</c:v>
                </c:pt>
                <c:pt idx="172">
                  <c:v>2.81</c:v>
                </c:pt>
                <c:pt idx="173">
                  <c:v>2.6</c:v>
                </c:pt>
                <c:pt idx="174">
                  <c:v>2.64</c:v>
                </c:pt>
                <c:pt idx="175">
                  <c:v>-0.49</c:v>
                </c:pt>
                <c:pt idx="176">
                  <c:v>-0.36</c:v>
                </c:pt>
                <c:pt idx="177">
                  <c:v>-0.56999999999999995</c:v>
                </c:pt>
                <c:pt idx="178">
                  <c:v>-0.09</c:v>
                </c:pt>
                <c:pt idx="179">
                  <c:v>-1</c:v>
                </c:pt>
                <c:pt idx="180">
                  <c:v>-1.42</c:v>
                </c:pt>
                <c:pt idx="181">
                  <c:v>-1.75</c:v>
                </c:pt>
                <c:pt idx="182">
                  <c:v>-2.14</c:v>
                </c:pt>
                <c:pt idx="183">
                  <c:v>-2.2599999999999998</c:v>
                </c:pt>
                <c:pt idx="184">
                  <c:v>-1.99</c:v>
                </c:pt>
                <c:pt idx="185">
                  <c:v>-1.9</c:v>
                </c:pt>
                <c:pt idx="186">
                  <c:v>-1.78</c:v>
                </c:pt>
                <c:pt idx="187">
                  <c:v>1.05</c:v>
                </c:pt>
                <c:pt idx="188">
                  <c:v>-0.51</c:v>
                </c:pt>
                <c:pt idx="189">
                  <c:v>0.69</c:v>
                </c:pt>
                <c:pt idx="190">
                  <c:v>0.83</c:v>
                </c:pt>
                <c:pt idx="191">
                  <c:v>0.99</c:v>
                </c:pt>
                <c:pt idx="192">
                  <c:v>0.97</c:v>
                </c:pt>
                <c:pt idx="193">
                  <c:v>1.78</c:v>
                </c:pt>
                <c:pt idx="194">
                  <c:v>-0.19</c:v>
                </c:pt>
                <c:pt idx="195">
                  <c:v>-1.01</c:v>
                </c:pt>
                <c:pt idx="196">
                  <c:v>-1.68</c:v>
                </c:pt>
                <c:pt idx="197">
                  <c:v>-2.34</c:v>
                </c:pt>
                <c:pt idx="198">
                  <c:v>-3.5</c:v>
                </c:pt>
                <c:pt idx="199">
                  <c:v>-2.64</c:v>
                </c:pt>
                <c:pt idx="200">
                  <c:v>-3.23</c:v>
                </c:pt>
                <c:pt idx="201">
                  <c:v>-3.07</c:v>
                </c:pt>
                <c:pt idx="202">
                  <c:v>0.93</c:v>
                </c:pt>
                <c:pt idx="203">
                  <c:v>1.57</c:v>
                </c:pt>
                <c:pt idx="204">
                  <c:v>3.2</c:v>
                </c:pt>
                <c:pt idx="205">
                  <c:v>3.82</c:v>
                </c:pt>
                <c:pt idx="206">
                  <c:v>3.75</c:v>
                </c:pt>
                <c:pt idx="207">
                  <c:v>-0.68</c:v>
                </c:pt>
                <c:pt idx="208">
                  <c:v>-1.28</c:v>
                </c:pt>
                <c:pt idx="209">
                  <c:v>-1.28</c:v>
                </c:pt>
                <c:pt idx="210">
                  <c:v>-1.88</c:v>
                </c:pt>
                <c:pt idx="211">
                  <c:v>-2.2799999999999998</c:v>
                </c:pt>
                <c:pt idx="212">
                  <c:v>-2.02</c:v>
                </c:pt>
                <c:pt idx="213">
                  <c:v>-2.41</c:v>
                </c:pt>
                <c:pt idx="214">
                  <c:v>-2.2200000000000002</c:v>
                </c:pt>
                <c:pt idx="215">
                  <c:v>-2.81</c:v>
                </c:pt>
                <c:pt idx="216">
                  <c:v>0.26</c:v>
                </c:pt>
                <c:pt idx="217">
                  <c:v>1.26</c:v>
                </c:pt>
                <c:pt idx="218">
                  <c:v>0.84</c:v>
                </c:pt>
                <c:pt idx="219">
                  <c:v>1.29</c:v>
                </c:pt>
                <c:pt idx="220">
                  <c:v>-0.34</c:v>
                </c:pt>
                <c:pt idx="221">
                  <c:v>-1.1599999999999999</c:v>
                </c:pt>
                <c:pt idx="222">
                  <c:v>-2.2599999999999998</c:v>
                </c:pt>
                <c:pt idx="223">
                  <c:v>-2.09</c:v>
                </c:pt>
                <c:pt idx="224">
                  <c:v>-1.1499999999999999</c:v>
                </c:pt>
                <c:pt idx="225">
                  <c:v>-1.1299999999999999</c:v>
                </c:pt>
                <c:pt idx="226">
                  <c:v>-0.79</c:v>
                </c:pt>
                <c:pt idx="227">
                  <c:v>-1.0900000000000001</c:v>
                </c:pt>
                <c:pt idx="228">
                  <c:v>-1.8</c:v>
                </c:pt>
                <c:pt idx="229">
                  <c:v>-2.38</c:v>
                </c:pt>
                <c:pt idx="230">
                  <c:v>-2.5099999999999998</c:v>
                </c:pt>
                <c:pt idx="231">
                  <c:v>-2.37</c:v>
                </c:pt>
                <c:pt idx="232">
                  <c:v>-2.4</c:v>
                </c:pt>
                <c:pt idx="233">
                  <c:v>0.54</c:v>
                </c:pt>
                <c:pt idx="234">
                  <c:v>0.45</c:v>
                </c:pt>
                <c:pt idx="235">
                  <c:v>0.71</c:v>
                </c:pt>
                <c:pt idx="236">
                  <c:v>0.98</c:v>
                </c:pt>
                <c:pt idx="237">
                  <c:v>1.1499999999999999</c:v>
                </c:pt>
                <c:pt idx="238">
                  <c:v>0.83</c:v>
                </c:pt>
                <c:pt idx="239">
                  <c:v>1.62</c:v>
                </c:pt>
                <c:pt idx="240">
                  <c:v>0.03</c:v>
                </c:pt>
                <c:pt idx="241">
                  <c:v>0.09</c:v>
                </c:pt>
                <c:pt idx="242">
                  <c:v>-0.56000000000000005</c:v>
                </c:pt>
                <c:pt idx="243">
                  <c:v>-1.18</c:v>
                </c:pt>
                <c:pt idx="244">
                  <c:v>-1.77</c:v>
                </c:pt>
                <c:pt idx="245">
                  <c:v>-2.91</c:v>
                </c:pt>
                <c:pt idx="246">
                  <c:v>-3.75</c:v>
                </c:pt>
                <c:pt idx="247">
                  <c:v>-3.71</c:v>
                </c:pt>
                <c:pt idx="248">
                  <c:v>-4.54</c:v>
                </c:pt>
                <c:pt idx="249">
                  <c:v>1.25</c:v>
                </c:pt>
                <c:pt idx="250">
                  <c:v>0.84</c:v>
                </c:pt>
                <c:pt idx="251">
                  <c:v>0.31</c:v>
                </c:pt>
                <c:pt idx="252">
                  <c:v>2.81</c:v>
                </c:pt>
                <c:pt idx="253">
                  <c:v>1.6</c:v>
                </c:pt>
                <c:pt idx="254">
                  <c:v>2.2000000000000002</c:v>
                </c:pt>
                <c:pt idx="255">
                  <c:v>2.5</c:v>
                </c:pt>
                <c:pt idx="256">
                  <c:v>3.1</c:v>
                </c:pt>
                <c:pt idx="257">
                  <c:v>3.33</c:v>
                </c:pt>
                <c:pt idx="258">
                  <c:v>4.2300000000000004</c:v>
                </c:pt>
                <c:pt idx="259">
                  <c:v>4.17</c:v>
                </c:pt>
                <c:pt idx="260">
                  <c:v>2.94</c:v>
                </c:pt>
                <c:pt idx="261">
                  <c:v>2.35</c:v>
                </c:pt>
                <c:pt idx="262">
                  <c:v>1.58</c:v>
                </c:pt>
                <c:pt idx="263">
                  <c:v>0.83</c:v>
                </c:pt>
                <c:pt idx="264">
                  <c:v>1.87</c:v>
                </c:pt>
                <c:pt idx="265">
                  <c:v>1.43</c:v>
                </c:pt>
                <c:pt idx="266">
                  <c:v>1.52</c:v>
                </c:pt>
                <c:pt idx="267">
                  <c:v>1.45</c:v>
                </c:pt>
                <c:pt idx="268">
                  <c:v>1.21</c:v>
                </c:pt>
                <c:pt idx="269">
                  <c:v>2.16</c:v>
                </c:pt>
                <c:pt idx="270">
                  <c:v>1.65</c:v>
                </c:pt>
                <c:pt idx="271">
                  <c:v>2.4</c:v>
                </c:pt>
                <c:pt idx="272">
                  <c:v>2.27</c:v>
                </c:pt>
                <c:pt idx="273">
                  <c:v>2.84</c:v>
                </c:pt>
                <c:pt idx="274">
                  <c:v>3.73</c:v>
                </c:pt>
                <c:pt idx="275">
                  <c:v>3.01</c:v>
                </c:pt>
                <c:pt idx="276">
                  <c:v>3.42</c:v>
                </c:pt>
                <c:pt idx="277">
                  <c:v>3.06</c:v>
                </c:pt>
                <c:pt idx="278">
                  <c:v>3.35</c:v>
                </c:pt>
                <c:pt idx="279">
                  <c:v>-0.12</c:v>
                </c:pt>
                <c:pt idx="280">
                  <c:v>-0.76</c:v>
                </c:pt>
                <c:pt idx="281">
                  <c:v>-1.1499999999999999</c:v>
                </c:pt>
                <c:pt idx="282">
                  <c:v>-2.12</c:v>
                </c:pt>
                <c:pt idx="283">
                  <c:v>-2.77</c:v>
                </c:pt>
                <c:pt idx="284">
                  <c:v>-2.93</c:v>
                </c:pt>
                <c:pt idx="285">
                  <c:v>0.53</c:v>
                </c:pt>
                <c:pt idx="286">
                  <c:v>1.1100000000000001</c:v>
                </c:pt>
                <c:pt idx="287">
                  <c:v>0.94</c:v>
                </c:pt>
                <c:pt idx="288">
                  <c:v>1.99</c:v>
                </c:pt>
                <c:pt idx="289">
                  <c:v>-0.69</c:v>
                </c:pt>
                <c:pt idx="290">
                  <c:v>-0.54</c:v>
                </c:pt>
                <c:pt idx="291">
                  <c:v>-1.1499999999999999</c:v>
                </c:pt>
                <c:pt idx="292">
                  <c:v>-1.52</c:v>
                </c:pt>
                <c:pt idx="293">
                  <c:v>0.68</c:v>
                </c:pt>
                <c:pt idx="294">
                  <c:v>0.87</c:v>
                </c:pt>
                <c:pt idx="295">
                  <c:v>0.34</c:v>
                </c:pt>
                <c:pt idx="296">
                  <c:v>0.24</c:v>
                </c:pt>
                <c:pt idx="297">
                  <c:v>2.59</c:v>
                </c:pt>
                <c:pt idx="298">
                  <c:v>2.76</c:v>
                </c:pt>
                <c:pt idx="299">
                  <c:v>2.91</c:v>
                </c:pt>
                <c:pt idx="300">
                  <c:v>2.87</c:v>
                </c:pt>
                <c:pt idx="301">
                  <c:v>3.1</c:v>
                </c:pt>
                <c:pt idx="302">
                  <c:v>-0.44</c:v>
                </c:pt>
                <c:pt idx="303">
                  <c:v>-0.99</c:v>
                </c:pt>
                <c:pt idx="304">
                  <c:v>-1.42</c:v>
                </c:pt>
                <c:pt idx="305">
                  <c:v>0.94</c:v>
                </c:pt>
                <c:pt idx="306">
                  <c:v>0.26</c:v>
                </c:pt>
                <c:pt idx="307">
                  <c:v>1.55</c:v>
                </c:pt>
                <c:pt idx="308">
                  <c:v>1.45</c:v>
                </c:pt>
                <c:pt idx="309">
                  <c:v>1.1299999999999999</c:v>
                </c:pt>
                <c:pt idx="310">
                  <c:v>1.19</c:v>
                </c:pt>
                <c:pt idx="311">
                  <c:v>-0.36</c:v>
                </c:pt>
                <c:pt idx="312">
                  <c:v>-0.52</c:v>
                </c:pt>
                <c:pt idx="313">
                  <c:v>-1.02</c:v>
                </c:pt>
                <c:pt idx="314">
                  <c:v>0.62</c:v>
                </c:pt>
                <c:pt idx="315">
                  <c:v>-0.1</c:v>
                </c:pt>
                <c:pt idx="316">
                  <c:v>-0.87</c:v>
                </c:pt>
                <c:pt idx="317">
                  <c:v>-1.17</c:v>
                </c:pt>
                <c:pt idx="318">
                  <c:v>-2.0099999999999998</c:v>
                </c:pt>
                <c:pt idx="319">
                  <c:v>-1.94</c:v>
                </c:pt>
                <c:pt idx="320">
                  <c:v>-2.0699999999999998</c:v>
                </c:pt>
                <c:pt idx="321">
                  <c:v>-1.04</c:v>
                </c:pt>
                <c:pt idx="322">
                  <c:v>-1.21</c:v>
                </c:pt>
                <c:pt idx="323">
                  <c:v>-1.1299999999999999</c:v>
                </c:pt>
                <c:pt idx="324">
                  <c:v>-0.72</c:v>
                </c:pt>
                <c:pt idx="325">
                  <c:v>-0.64</c:v>
                </c:pt>
                <c:pt idx="326">
                  <c:v>-1.47</c:v>
                </c:pt>
                <c:pt idx="327">
                  <c:v>-1.02</c:v>
                </c:pt>
                <c:pt idx="328">
                  <c:v>-1.05</c:v>
                </c:pt>
                <c:pt idx="329">
                  <c:v>-0.8</c:v>
                </c:pt>
                <c:pt idx="330">
                  <c:v>-1.1399999999999999</c:v>
                </c:pt>
                <c:pt idx="331">
                  <c:v>-1.2</c:v>
                </c:pt>
                <c:pt idx="332">
                  <c:v>-1.71</c:v>
                </c:pt>
                <c:pt idx="333">
                  <c:v>1.3</c:v>
                </c:pt>
                <c:pt idx="334">
                  <c:v>2.25</c:v>
                </c:pt>
                <c:pt idx="335">
                  <c:v>3.41</c:v>
                </c:pt>
                <c:pt idx="336">
                  <c:v>3.97</c:v>
                </c:pt>
                <c:pt idx="337">
                  <c:v>5.12</c:v>
                </c:pt>
                <c:pt idx="338">
                  <c:v>4.75</c:v>
                </c:pt>
                <c:pt idx="339">
                  <c:v>4.37</c:v>
                </c:pt>
                <c:pt idx="340">
                  <c:v>-0.79</c:v>
                </c:pt>
                <c:pt idx="341">
                  <c:v>-2.2000000000000002</c:v>
                </c:pt>
                <c:pt idx="342">
                  <c:v>-2.39</c:v>
                </c:pt>
                <c:pt idx="343">
                  <c:v>-2.7</c:v>
                </c:pt>
                <c:pt idx="344">
                  <c:v>-2.0699999999999998</c:v>
                </c:pt>
                <c:pt idx="345">
                  <c:v>-2.2000000000000002</c:v>
                </c:pt>
                <c:pt idx="346">
                  <c:v>-2.9</c:v>
                </c:pt>
                <c:pt idx="347">
                  <c:v>-3.42</c:v>
                </c:pt>
                <c:pt idx="348">
                  <c:v>-2.94</c:v>
                </c:pt>
                <c:pt idx="349">
                  <c:v>-3.04</c:v>
                </c:pt>
                <c:pt idx="350">
                  <c:v>-3.49</c:v>
                </c:pt>
                <c:pt idx="351">
                  <c:v>-3.9</c:v>
                </c:pt>
                <c:pt idx="352">
                  <c:v>-4.1500000000000004</c:v>
                </c:pt>
                <c:pt idx="353">
                  <c:v>-3.06</c:v>
                </c:pt>
                <c:pt idx="354">
                  <c:v>-2.86</c:v>
                </c:pt>
                <c:pt idx="355">
                  <c:v>-3.12</c:v>
                </c:pt>
                <c:pt idx="356">
                  <c:v>-2.4700000000000002</c:v>
                </c:pt>
                <c:pt idx="357">
                  <c:v>-2.4900000000000002</c:v>
                </c:pt>
                <c:pt idx="358">
                  <c:v>-2.63</c:v>
                </c:pt>
                <c:pt idx="359">
                  <c:v>-2.9</c:v>
                </c:pt>
                <c:pt idx="360">
                  <c:v>-2.77</c:v>
                </c:pt>
                <c:pt idx="361">
                  <c:v>-3.06</c:v>
                </c:pt>
                <c:pt idx="362">
                  <c:v>-2.86</c:v>
                </c:pt>
                <c:pt idx="363">
                  <c:v>-2.58</c:v>
                </c:pt>
                <c:pt idx="364">
                  <c:v>-3.28</c:v>
                </c:pt>
                <c:pt idx="365">
                  <c:v>-3.33</c:v>
                </c:pt>
                <c:pt idx="366">
                  <c:v>-3.83</c:v>
                </c:pt>
                <c:pt idx="367">
                  <c:v>-4.18</c:v>
                </c:pt>
                <c:pt idx="368">
                  <c:v>-3.3</c:v>
                </c:pt>
                <c:pt idx="369">
                  <c:v>-3.62</c:v>
                </c:pt>
                <c:pt idx="370">
                  <c:v>-3.25</c:v>
                </c:pt>
                <c:pt idx="371">
                  <c:v>-2.93</c:v>
                </c:pt>
                <c:pt idx="372">
                  <c:v>-3.08</c:v>
                </c:pt>
                <c:pt idx="373">
                  <c:v>-3.68</c:v>
                </c:pt>
                <c:pt idx="374">
                  <c:v>-2.67</c:v>
                </c:pt>
                <c:pt idx="375">
                  <c:v>-3.16</c:v>
                </c:pt>
                <c:pt idx="376">
                  <c:v>-3.74</c:v>
                </c:pt>
                <c:pt idx="377">
                  <c:v>-2.84</c:v>
                </c:pt>
                <c:pt idx="378">
                  <c:v>-2.59</c:v>
                </c:pt>
                <c:pt idx="379">
                  <c:v>-2.93</c:v>
                </c:pt>
                <c:pt idx="380">
                  <c:v>-2.54</c:v>
                </c:pt>
                <c:pt idx="381">
                  <c:v>-2.95</c:v>
                </c:pt>
                <c:pt idx="382">
                  <c:v>-3.53</c:v>
                </c:pt>
                <c:pt idx="383">
                  <c:v>-4.26</c:v>
                </c:pt>
                <c:pt idx="384">
                  <c:v>-4.1100000000000003</c:v>
                </c:pt>
                <c:pt idx="385">
                  <c:v>-4.32</c:v>
                </c:pt>
                <c:pt idx="386">
                  <c:v>-3.67</c:v>
                </c:pt>
                <c:pt idx="387">
                  <c:v>-4.04</c:v>
                </c:pt>
                <c:pt idx="388">
                  <c:v>-4.2300000000000004</c:v>
                </c:pt>
                <c:pt idx="389">
                  <c:v>-3.77</c:v>
                </c:pt>
                <c:pt idx="390">
                  <c:v>-4.0999999999999996</c:v>
                </c:pt>
                <c:pt idx="391">
                  <c:v>-3.83</c:v>
                </c:pt>
                <c:pt idx="392">
                  <c:v>-3.67</c:v>
                </c:pt>
                <c:pt idx="393">
                  <c:v>0.03</c:v>
                </c:pt>
                <c:pt idx="394">
                  <c:v>0.68</c:v>
                </c:pt>
                <c:pt idx="395">
                  <c:v>1.1499999999999999</c:v>
                </c:pt>
                <c:pt idx="396">
                  <c:v>0.5</c:v>
                </c:pt>
                <c:pt idx="397">
                  <c:v>0.96</c:v>
                </c:pt>
                <c:pt idx="398">
                  <c:v>1.92</c:v>
                </c:pt>
                <c:pt idx="399">
                  <c:v>1.98</c:v>
                </c:pt>
                <c:pt idx="400">
                  <c:v>1.9</c:v>
                </c:pt>
                <c:pt idx="401">
                  <c:v>2.48</c:v>
                </c:pt>
                <c:pt idx="402">
                  <c:v>2.3199999999999998</c:v>
                </c:pt>
                <c:pt idx="403">
                  <c:v>2.48</c:v>
                </c:pt>
                <c:pt idx="404">
                  <c:v>-0.43</c:v>
                </c:pt>
                <c:pt idx="405">
                  <c:v>0.45</c:v>
                </c:pt>
                <c:pt idx="406">
                  <c:v>-0.35</c:v>
                </c:pt>
                <c:pt idx="407">
                  <c:v>-0.51</c:v>
                </c:pt>
                <c:pt idx="408">
                  <c:v>-0.78</c:v>
                </c:pt>
                <c:pt idx="409">
                  <c:v>-0.05</c:v>
                </c:pt>
                <c:pt idx="410">
                  <c:v>-1.02</c:v>
                </c:pt>
                <c:pt idx="411">
                  <c:v>-1.24</c:v>
                </c:pt>
                <c:pt idx="412">
                  <c:v>-1.58</c:v>
                </c:pt>
                <c:pt idx="413">
                  <c:v>0.74</c:v>
                </c:pt>
                <c:pt idx="414">
                  <c:v>0.39</c:v>
                </c:pt>
                <c:pt idx="415">
                  <c:v>0.44</c:v>
                </c:pt>
                <c:pt idx="416">
                  <c:v>2.4500000000000002</c:v>
                </c:pt>
                <c:pt idx="417">
                  <c:v>1.93</c:v>
                </c:pt>
                <c:pt idx="418">
                  <c:v>1.79</c:v>
                </c:pt>
                <c:pt idx="419">
                  <c:v>1.58</c:v>
                </c:pt>
                <c:pt idx="420">
                  <c:v>0.86</c:v>
                </c:pt>
                <c:pt idx="421">
                  <c:v>0.81</c:v>
                </c:pt>
                <c:pt idx="422">
                  <c:v>1.24</c:v>
                </c:pt>
                <c:pt idx="423">
                  <c:v>1.73</c:v>
                </c:pt>
                <c:pt idx="424">
                  <c:v>1.64</c:v>
                </c:pt>
                <c:pt idx="425">
                  <c:v>2.62</c:v>
                </c:pt>
                <c:pt idx="426">
                  <c:v>2.11</c:v>
                </c:pt>
                <c:pt idx="427">
                  <c:v>1.78</c:v>
                </c:pt>
                <c:pt idx="428">
                  <c:v>0.68</c:v>
                </c:pt>
                <c:pt idx="429">
                  <c:v>2.02</c:v>
                </c:pt>
                <c:pt idx="430">
                  <c:v>1.92</c:v>
                </c:pt>
                <c:pt idx="431">
                  <c:v>2.46</c:v>
                </c:pt>
                <c:pt idx="432">
                  <c:v>2.41</c:v>
                </c:pt>
                <c:pt idx="433">
                  <c:v>2.62</c:v>
                </c:pt>
                <c:pt idx="434">
                  <c:v>-0.97</c:v>
                </c:pt>
                <c:pt idx="435">
                  <c:v>-1.48</c:v>
                </c:pt>
                <c:pt idx="436">
                  <c:v>-1.87</c:v>
                </c:pt>
                <c:pt idx="437">
                  <c:v>-2.0699999999999998</c:v>
                </c:pt>
                <c:pt idx="438">
                  <c:v>-3.17</c:v>
                </c:pt>
                <c:pt idx="439">
                  <c:v>-3.42</c:v>
                </c:pt>
                <c:pt idx="440">
                  <c:v>-3.58</c:v>
                </c:pt>
                <c:pt idx="441">
                  <c:v>-3.63</c:v>
                </c:pt>
                <c:pt idx="442">
                  <c:v>-3.59</c:v>
                </c:pt>
                <c:pt idx="443">
                  <c:v>-3.59</c:v>
                </c:pt>
                <c:pt idx="444">
                  <c:v>-3.58</c:v>
                </c:pt>
                <c:pt idx="445">
                  <c:v>-3.51</c:v>
                </c:pt>
                <c:pt idx="446">
                  <c:v>-3.84</c:v>
                </c:pt>
                <c:pt idx="447">
                  <c:v>-4.2300000000000004</c:v>
                </c:pt>
                <c:pt idx="448">
                  <c:v>-4.8600000000000003</c:v>
                </c:pt>
                <c:pt idx="449">
                  <c:v>-4.08</c:v>
                </c:pt>
                <c:pt idx="450">
                  <c:v>-3.82</c:v>
                </c:pt>
                <c:pt idx="451">
                  <c:v>-3.71</c:v>
                </c:pt>
                <c:pt idx="452">
                  <c:v>-3.37</c:v>
                </c:pt>
                <c:pt idx="453">
                  <c:v>-2.48</c:v>
                </c:pt>
                <c:pt idx="454">
                  <c:v>-2.82</c:v>
                </c:pt>
                <c:pt idx="455">
                  <c:v>-2.4700000000000002</c:v>
                </c:pt>
                <c:pt idx="456">
                  <c:v>-2.0699999999999998</c:v>
                </c:pt>
                <c:pt idx="457">
                  <c:v>-1.26</c:v>
                </c:pt>
                <c:pt idx="458">
                  <c:v>-1.58</c:v>
                </c:pt>
                <c:pt idx="459">
                  <c:v>-1.51</c:v>
                </c:pt>
                <c:pt idx="460">
                  <c:v>-1.71</c:v>
                </c:pt>
                <c:pt idx="461">
                  <c:v>-2.29</c:v>
                </c:pt>
                <c:pt idx="462">
                  <c:v>-2.2400000000000002</c:v>
                </c:pt>
                <c:pt idx="463">
                  <c:v>-1.66</c:v>
                </c:pt>
                <c:pt idx="464">
                  <c:v>-2.4500000000000002</c:v>
                </c:pt>
                <c:pt idx="465">
                  <c:v>1.08</c:v>
                </c:pt>
                <c:pt idx="466">
                  <c:v>1.39</c:v>
                </c:pt>
                <c:pt idx="467">
                  <c:v>-0.49</c:v>
                </c:pt>
                <c:pt idx="468">
                  <c:v>-0.85</c:v>
                </c:pt>
                <c:pt idx="469">
                  <c:v>-1.3</c:v>
                </c:pt>
                <c:pt idx="470">
                  <c:v>0.11</c:v>
                </c:pt>
                <c:pt idx="471">
                  <c:v>1.78</c:v>
                </c:pt>
                <c:pt idx="472">
                  <c:v>2.91</c:v>
                </c:pt>
                <c:pt idx="473">
                  <c:v>-0.25</c:v>
                </c:pt>
                <c:pt idx="474">
                  <c:v>-0.79</c:v>
                </c:pt>
                <c:pt idx="475">
                  <c:v>-0.66</c:v>
                </c:pt>
                <c:pt idx="476">
                  <c:v>-1.1299999999999999</c:v>
                </c:pt>
                <c:pt idx="477">
                  <c:v>-1.21</c:v>
                </c:pt>
                <c:pt idx="478">
                  <c:v>-1.29</c:v>
                </c:pt>
                <c:pt idx="479">
                  <c:v>0.9</c:v>
                </c:pt>
                <c:pt idx="480">
                  <c:v>1.7</c:v>
                </c:pt>
                <c:pt idx="481">
                  <c:v>0.04</c:v>
                </c:pt>
                <c:pt idx="482">
                  <c:v>-0.19</c:v>
                </c:pt>
                <c:pt idx="483">
                  <c:v>-0.64</c:v>
                </c:pt>
                <c:pt idx="484">
                  <c:v>-0.8</c:v>
                </c:pt>
                <c:pt idx="485">
                  <c:v>-1.03</c:v>
                </c:pt>
                <c:pt idx="486">
                  <c:v>-2.0299999999999998</c:v>
                </c:pt>
                <c:pt idx="487">
                  <c:v>-2.23</c:v>
                </c:pt>
                <c:pt idx="488">
                  <c:v>-2.82</c:v>
                </c:pt>
                <c:pt idx="489">
                  <c:v>-3.36</c:v>
                </c:pt>
                <c:pt idx="490">
                  <c:v>-3.6</c:v>
                </c:pt>
                <c:pt idx="491">
                  <c:v>-3.81</c:v>
                </c:pt>
                <c:pt idx="492">
                  <c:v>-3.59</c:v>
                </c:pt>
                <c:pt idx="493">
                  <c:v>-3.42</c:v>
                </c:pt>
                <c:pt idx="494">
                  <c:v>-3.24</c:v>
                </c:pt>
                <c:pt idx="495">
                  <c:v>-3.43</c:v>
                </c:pt>
                <c:pt idx="496">
                  <c:v>-4.05</c:v>
                </c:pt>
                <c:pt idx="497">
                  <c:v>-4.3099999999999996</c:v>
                </c:pt>
                <c:pt idx="498">
                  <c:v>-4.63</c:v>
                </c:pt>
                <c:pt idx="499">
                  <c:v>-5.43</c:v>
                </c:pt>
                <c:pt idx="500">
                  <c:v>-5.16</c:v>
                </c:pt>
                <c:pt idx="501">
                  <c:v>-4.49</c:v>
                </c:pt>
                <c:pt idx="502">
                  <c:v>-4.29</c:v>
                </c:pt>
                <c:pt idx="503">
                  <c:v>-4.67</c:v>
                </c:pt>
                <c:pt idx="504">
                  <c:v>-5.22</c:v>
                </c:pt>
                <c:pt idx="505">
                  <c:v>-5.07</c:v>
                </c:pt>
                <c:pt idx="506">
                  <c:v>-4.72</c:v>
                </c:pt>
                <c:pt idx="507">
                  <c:v>-4.92</c:v>
                </c:pt>
                <c:pt idx="508">
                  <c:v>-3.7</c:v>
                </c:pt>
                <c:pt idx="509">
                  <c:v>-1.85</c:v>
                </c:pt>
                <c:pt idx="510">
                  <c:v>-2.4500000000000002</c:v>
                </c:pt>
                <c:pt idx="511">
                  <c:v>-1.5</c:v>
                </c:pt>
                <c:pt idx="512">
                  <c:v>-1.82</c:v>
                </c:pt>
                <c:pt idx="513">
                  <c:v>-2.04</c:v>
                </c:pt>
                <c:pt idx="514">
                  <c:v>-2.34</c:v>
                </c:pt>
                <c:pt idx="515">
                  <c:v>-2.4500000000000002</c:v>
                </c:pt>
                <c:pt idx="516">
                  <c:v>-3.19</c:v>
                </c:pt>
                <c:pt idx="517">
                  <c:v>1.44</c:v>
                </c:pt>
                <c:pt idx="518">
                  <c:v>1.25</c:v>
                </c:pt>
                <c:pt idx="519">
                  <c:v>1.5</c:v>
                </c:pt>
                <c:pt idx="520">
                  <c:v>1.3</c:v>
                </c:pt>
                <c:pt idx="521">
                  <c:v>1.97</c:v>
                </c:pt>
                <c:pt idx="522">
                  <c:v>2.59</c:v>
                </c:pt>
                <c:pt idx="523">
                  <c:v>2.75</c:v>
                </c:pt>
                <c:pt idx="524">
                  <c:v>1.97</c:v>
                </c:pt>
                <c:pt idx="525">
                  <c:v>1.1599999999999999</c:v>
                </c:pt>
                <c:pt idx="526">
                  <c:v>1.39</c:v>
                </c:pt>
                <c:pt idx="527">
                  <c:v>1.1499999999999999</c:v>
                </c:pt>
                <c:pt idx="528">
                  <c:v>1.43</c:v>
                </c:pt>
                <c:pt idx="529">
                  <c:v>0.99</c:v>
                </c:pt>
                <c:pt idx="530">
                  <c:v>0.96</c:v>
                </c:pt>
                <c:pt idx="531">
                  <c:v>2.33</c:v>
                </c:pt>
                <c:pt idx="532">
                  <c:v>-0.11</c:v>
                </c:pt>
                <c:pt idx="533">
                  <c:v>-0.52</c:v>
                </c:pt>
                <c:pt idx="534">
                  <c:v>-1.33</c:v>
                </c:pt>
                <c:pt idx="535">
                  <c:v>-1.84</c:v>
                </c:pt>
                <c:pt idx="536">
                  <c:v>0.54</c:v>
                </c:pt>
                <c:pt idx="537">
                  <c:v>0.09</c:v>
                </c:pt>
                <c:pt idx="538">
                  <c:v>1.2</c:v>
                </c:pt>
                <c:pt idx="539">
                  <c:v>1.5</c:v>
                </c:pt>
                <c:pt idx="540">
                  <c:v>1.57</c:v>
                </c:pt>
                <c:pt idx="541">
                  <c:v>1.71</c:v>
                </c:pt>
                <c:pt idx="542">
                  <c:v>-0.55000000000000004</c:v>
                </c:pt>
                <c:pt idx="543">
                  <c:v>-0.16</c:v>
                </c:pt>
                <c:pt idx="544">
                  <c:v>-0.96</c:v>
                </c:pt>
                <c:pt idx="545">
                  <c:v>-1.35</c:v>
                </c:pt>
                <c:pt idx="546">
                  <c:v>-1.7</c:v>
                </c:pt>
                <c:pt idx="547">
                  <c:v>-1.59</c:v>
                </c:pt>
                <c:pt idx="548">
                  <c:v>-1.67</c:v>
                </c:pt>
                <c:pt idx="549">
                  <c:v>-1.85</c:v>
                </c:pt>
                <c:pt idx="550">
                  <c:v>-1.59</c:v>
                </c:pt>
                <c:pt idx="551">
                  <c:v>-2.25</c:v>
                </c:pt>
                <c:pt idx="552">
                  <c:v>-2.15</c:v>
                </c:pt>
                <c:pt idx="553">
                  <c:v>-1.69</c:v>
                </c:pt>
                <c:pt idx="554">
                  <c:v>-2.06</c:v>
                </c:pt>
                <c:pt idx="555">
                  <c:v>-1.86</c:v>
                </c:pt>
                <c:pt idx="556">
                  <c:v>-1.59</c:v>
                </c:pt>
                <c:pt idx="557">
                  <c:v>-1.36</c:v>
                </c:pt>
                <c:pt idx="558">
                  <c:v>-2.41</c:v>
                </c:pt>
                <c:pt idx="559">
                  <c:v>-3.03</c:v>
                </c:pt>
                <c:pt idx="560">
                  <c:v>-2.89</c:v>
                </c:pt>
                <c:pt idx="561">
                  <c:v>-1.92</c:v>
                </c:pt>
                <c:pt idx="562">
                  <c:v>-2.4900000000000002</c:v>
                </c:pt>
                <c:pt idx="563">
                  <c:v>-2.13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67648"/>
        <c:axId val="75900592"/>
      </c:areaChart>
      <c:catAx>
        <c:axId val="75967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low"/>
        <c:spPr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00592"/>
        <c:crosses val="autoZero"/>
        <c:auto val="1"/>
        <c:lblAlgn val="ctr"/>
        <c:lblOffset val="100"/>
        <c:tickLblSkip val="12"/>
        <c:tickMarkSkip val="12"/>
        <c:noMultiLvlLbl val="1"/>
      </c:catAx>
      <c:valAx>
        <c:axId val="7590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7648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5955465244262E-2"/>
          <c:y val="2.3185786863699938E-2"/>
          <c:w val="0.96401825504129257"/>
          <c:h val="0.8325843455608346"/>
        </c:manualLayout>
      </c:layout>
      <c:areaChart>
        <c:grouping val="standard"/>
        <c:varyColors val="0"/>
        <c:ser>
          <c:idx val="1"/>
          <c:order val="0"/>
          <c:tx>
            <c:strRef>
              <c:f>Okefenokee!$D$1</c:f>
              <c:strCache>
                <c:ptCount val="1"/>
                <c:pt idx="0">
                  <c:v>pdsi_NCDC_cd2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44000">
                  <a:srgbClr val="AAA948"/>
                </a:gs>
                <a:gs pos="29000">
                  <a:srgbClr val="B46029"/>
                </a:gs>
                <a:gs pos="61000">
                  <a:srgbClr val="56718C"/>
                </a:gs>
                <a:gs pos="53000">
                  <a:srgbClr val="99B9BE"/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cat>
            <c:numRef>
              <c:f>Okefenokee!$E$2:$E$565</c:f>
              <c:numCache>
                <c:formatCode>General</c:formatCode>
                <c:ptCount val="564"/>
                <c:pt idx="0">
                  <c:v>1970</c:v>
                </c:pt>
                <c:pt idx="12">
                  <c:v>1971</c:v>
                </c:pt>
                <c:pt idx="24">
                  <c:v>1972</c:v>
                </c:pt>
                <c:pt idx="36">
                  <c:v>1973</c:v>
                </c:pt>
                <c:pt idx="48">
                  <c:v>1974</c:v>
                </c:pt>
                <c:pt idx="60">
                  <c:v>1975</c:v>
                </c:pt>
                <c:pt idx="72">
                  <c:v>1976</c:v>
                </c:pt>
                <c:pt idx="84">
                  <c:v>1977</c:v>
                </c:pt>
                <c:pt idx="96">
                  <c:v>1978</c:v>
                </c:pt>
                <c:pt idx="108">
                  <c:v>1979</c:v>
                </c:pt>
                <c:pt idx="120">
                  <c:v>1980</c:v>
                </c:pt>
                <c:pt idx="132">
                  <c:v>1981</c:v>
                </c:pt>
                <c:pt idx="144">
                  <c:v>1982</c:v>
                </c:pt>
                <c:pt idx="156">
                  <c:v>1983</c:v>
                </c:pt>
                <c:pt idx="168">
                  <c:v>1984</c:v>
                </c:pt>
                <c:pt idx="180">
                  <c:v>1985</c:v>
                </c:pt>
                <c:pt idx="192">
                  <c:v>1986</c:v>
                </c:pt>
                <c:pt idx="204">
                  <c:v>1987</c:v>
                </c:pt>
                <c:pt idx="216">
                  <c:v>1988</c:v>
                </c:pt>
                <c:pt idx="228">
                  <c:v>1989</c:v>
                </c:pt>
                <c:pt idx="240">
                  <c:v>1990</c:v>
                </c:pt>
                <c:pt idx="252">
                  <c:v>1991</c:v>
                </c:pt>
                <c:pt idx="264">
                  <c:v>1992</c:v>
                </c:pt>
                <c:pt idx="276">
                  <c:v>1993</c:v>
                </c:pt>
                <c:pt idx="288">
                  <c:v>1994</c:v>
                </c:pt>
                <c:pt idx="300">
                  <c:v>1995</c:v>
                </c:pt>
                <c:pt idx="312">
                  <c:v>1996</c:v>
                </c:pt>
                <c:pt idx="324">
                  <c:v>1997</c:v>
                </c:pt>
                <c:pt idx="336">
                  <c:v>1998</c:v>
                </c:pt>
                <c:pt idx="348">
                  <c:v>1999</c:v>
                </c:pt>
                <c:pt idx="360">
                  <c:v>2000</c:v>
                </c:pt>
                <c:pt idx="372">
                  <c:v>2001</c:v>
                </c:pt>
                <c:pt idx="384">
                  <c:v>2002</c:v>
                </c:pt>
                <c:pt idx="396">
                  <c:v>2003</c:v>
                </c:pt>
                <c:pt idx="408">
                  <c:v>2004</c:v>
                </c:pt>
                <c:pt idx="420">
                  <c:v>2005</c:v>
                </c:pt>
                <c:pt idx="432">
                  <c:v>2006</c:v>
                </c:pt>
                <c:pt idx="444">
                  <c:v>2007</c:v>
                </c:pt>
                <c:pt idx="456">
                  <c:v>2008</c:v>
                </c:pt>
                <c:pt idx="468">
                  <c:v>2009</c:v>
                </c:pt>
                <c:pt idx="480">
                  <c:v>2010</c:v>
                </c:pt>
                <c:pt idx="492">
                  <c:v>2011</c:v>
                </c:pt>
                <c:pt idx="504">
                  <c:v>2012</c:v>
                </c:pt>
                <c:pt idx="516">
                  <c:v>2013</c:v>
                </c:pt>
                <c:pt idx="528">
                  <c:v>2014</c:v>
                </c:pt>
                <c:pt idx="540">
                  <c:v>2015</c:v>
                </c:pt>
                <c:pt idx="552">
                  <c:v>2016</c:v>
                </c:pt>
              </c:numCache>
            </c:numRef>
          </c:cat>
          <c:val>
            <c:numRef>
              <c:f>Okefenokee!$D$2:$D$565</c:f>
              <c:numCache>
                <c:formatCode>General</c:formatCode>
                <c:ptCount val="564"/>
                <c:pt idx="0">
                  <c:v>3.25</c:v>
                </c:pt>
                <c:pt idx="1">
                  <c:v>3.12</c:v>
                </c:pt>
                <c:pt idx="2">
                  <c:v>3.66</c:v>
                </c:pt>
                <c:pt idx="3">
                  <c:v>2.67</c:v>
                </c:pt>
                <c:pt idx="4">
                  <c:v>3.17</c:v>
                </c:pt>
                <c:pt idx="5">
                  <c:v>-0.4</c:v>
                </c:pt>
                <c:pt idx="6">
                  <c:v>-0.81</c:v>
                </c:pt>
                <c:pt idx="7">
                  <c:v>0.78</c:v>
                </c:pt>
                <c:pt idx="8">
                  <c:v>-0.46</c:v>
                </c:pt>
                <c:pt idx="9">
                  <c:v>-0.37</c:v>
                </c:pt>
                <c:pt idx="10">
                  <c:v>-0.63</c:v>
                </c:pt>
                <c:pt idx="11">
                  <c:v>-0.67</c:v>
                </c:pt>
                <c:pt idx="12">
                  <c:v>-0.68</c:v>
                </c:pt>
                <c:pt idx="13">
                  <c:v>-0.68</c:v>
                </c:pt>
                <c:pt idx="14">
                  <c:v>-0.64</c:v>
                </c:pt>
                <c:pt idx="15">
                  <c:v>0.06</c:v>
                </c:pt>
                <c:pt idx="16">
                  <c:v>0.06</c:v>
                </c:pt>
                <c:pt idx="17">
                  <c:v>0.31</c:v>
                </c:pt>
                <c:pt idx="18">
                  <c:v>1.02</c:v>
                </c:pt>
                <c:pt idx="19">
                  <c:v>2.13</c:v>
                </c:pt>
                <c:pt idx="20">
                  <c:v>1.24</c:v>
                </c:pt>
                <c:pt idx="21">
                  <c:v>1.25</c:v>
                </c:pt>
                <c:pt idx="22">
                  <c:v>0.95</c:v>
                </c:pt>
                <c:pt idx="23">
                  <c:v>1.24</c:v>
                </c:pt>
                <c:pt idx="24">
                  <c:v>1.6</c:v>
                </c:pt>
                <c:pt idx="25">
                  <c:v>1.94</c:v>
                </c:pt>
                <c:pt idx="26">
                  <c:v>1.85</c:v>
                </c:pt>
                <c:pt idx="27">
                  <c:v>1.04</c:v>
                </c:pt>
                <c:pt idx="28">
                  <c:v>1.31</c:v>
                </c:pt>
                <c:pt idx="29">
                  <c:v>2.23</c:v>
                </c:pt>
                <c:pt idx="30">
                  <c:v>-0.77</c:v>
                </c:pt>
                <c:pt idx="31">
                  <c:v>-0.69</c:v>
                </c:pt>
                <c:pt idx="32">
                  <c:v>-1.77</c:v>
                </c:pt>
                <c:pt idx="33">
                  <c:v>-2.19</c:v>
                </c:pt>
                <c:pt idx="34">
                  <c:v>0.51</c:v>
                </c:pt>
                <c:pt idx="35">
                  <c:v>0.32</c:v>
                </c:pt>
                <c:pt idx="36">
                  <c:v>0.55000000000000004</c:v>
                </c:pt>
                <c:pt idx="37">
                  <c:v>1.1299999999999999</c:v>
                </c:pt>
                <c:pt idx="38">
                  <c:v>1.26</c:v>
                </c:pt>
                <c:pt idx="39">
                  <c:v>2.68</c:v>
                </c:pt>
                <c:pt idx="40">
                  <c:v>2.72</c:v>
                </c:pt>
                <c:pt idx="41">
                  <c:v>3.71</c:v>
                </c:pt>
                <c:pt idx="42">
                  <c:v>-0.39</c:v>
                </c:pt>
                <c:pt idx="43">
                  <c:v>-0.26</c:v>
                </c:pt>
                <c:pt idx="44">
                  <c:v>-0.08</c:v>
                </c:pt>
                <c:pt idx="45">
                  <c:v>-0.62</c:v>
                </c:pt>
                <c:pt idx="46">
                  <c:v>-1.1200000000000001</c:v>
                </c:pt>
                <c:pt idx="47">
                  <c:v>-0.52</c:v>
                </c:pt>
                <c:pt idx="48">
                  <c:v>-1.31</c:v>
                </c:pt>
                <c:pt idx="49">
                  <c:v>-1.23</c:v>
                </c:pt>
                <c:pt idx="50">
                  <c:v>-1.58</c:v>
                </c:pt>
                <c:pt idx="51">
                  <c:v>-1.72</c:v>
                </c:pt>
                <c:pt idx="52">
                  <c:v>0.22</c:v>
                </c:pt>
                <c:pt idx="53">
                  <c:v>0.89</c:v>
                </c:pt>
                <c:pt idx="54">
                  <c:v>1.1599999999999999</c:v>
                </c:pt>
                <c:pt idx="55">
                  <c:v>1.69</c:v>
                </c:pt>
                <c:pt idx="56">
                  <c:v>1.97</c:v>
                </c:pt>
                <c:pt idx="57">
                  <c:v>-0.61</c:v>
                </c:pt>
                <c:pt idx="58">
                  <c:v>-0.84</c:v>
                </c:pt>
                <c:pt idx="59">
                  <c:v>-0.88</c:v>
                </c:pt>
                <c:pt idx="60">
                  <c:v>0.56999999999999995</c:v>
                </c:pt>
                <c:pt idx="61">
                  <c:v>0.18</c:v>
                </c:pt>
                <c:pt idx="62">
                  <c:v>0.2</c:v>
                </c:pt>
                <c:pt idx="63">
                  <c:v>1.0900000000000001</c:v>
                </c:pt>
                <c:pt idx="64">
                  <c:v>1.37</c:v>
                </c:pt>
                <c:pt idx="65">
                  <c:v>1.2</c:v>
                </c:pt>
                <c:pt idx="66">
                  <c:v>1.93</c:v>
                </c:pt>
                <c:pt idx="67">
                  <c:v>-0.71</c:v>
                </c:pt>
                <c:pt idx="68">
                  <c:v>-0.56000000000000005</c:v>
                </c:pt>
                <c:pt idx="69">
                  <c:v>-0.66</c:v>
                </c:pt>
                <c:pt idx="70">
                  <c:v>-1.07</c:v>
                </c:pt>
                <c:pt idx="71">
                  <c:v>-1.07</c:v>
                </c:pt>
                <c:pt idx="72">
                  <c:v>-0.99</c:v>
                </c:pt>
                <c:pt idx="73">
                  <c:v>-1.74</c:v>
                </c:pt>
                <c:pt idx="74">
                  <c:v>-2.08</c:v>
                </c:pt>
                <c:pt idx="75">
                  <c:v>-2.39</c:v>
                </c:pt>
                <c:pt idx="76">
                  <c:v>1.8</c:v>
                </c:pt>
                <c:pt idx="77">
                  <c:v>2.4900000000000002</c:v>
                </c:pt>
                <c:pt idx="78">
                  <c:v>1.93</c:v>
                </c:pt>
                <c:pt idx="79">
                  <c:v>2.2400000000000002</c:v>
                </c:pt>
                <c:pt idx="80">
                  <c:v>2.65</c:v>
                </c:pt>
                <c:pt idx="81">
                  <c:v>3.2</c:v>
                </c:pt>
                <c:pt idx="82">
                  <c:v>4.5199999999999996</c:v>
                </c:pt>
                <c:pt idx="83">
                  <c:v>4.84</c:v>
                </c:pt>
                <c:pt idx="84">
                  <c:v>4.74</c:v>
                </c:pt>
                <c:pt idx="85">
                  <c:v>-0.27</c:v>
                </c:pt>
                <c:pt idx="86">
                  <c:v>-0.47</c:v>
                </c:pt>
                <c:pt idx="87">
                  <c:v>-1.05</c:v>
                </c:pt>
                <c:pt idx="88">
                  <c:v>-1.44</c:v>
                </c:pt>
                <c:pt idx="89">
                  <c:v>-2.34</c:v>
                </c:pt>
                <c:pt idx="90">
                  <c:v>-2.84</c:v>
                </c:pt>
                <c:pt idx="91">
                  <c:v>-2.68</c:v>
                </c:pt>
                <c:pt idx="92">
                  <c:v>-2.1800000000000002</c:v>
                </c:pt>
                <c:pt idx="93">
                  <c:v>-2.37</c:v>
                </c:pt>
                <c:pt idx="94">
                  <c:v>0.61</c:v>
                </c:pt>
                <c:pt idx="95">
                  <c:v>1.46</c:v>
                </c:pt>
                <c:pt idx="96">
                  <c:v>1.87</c:v>
                </c:pt>
                <c:pt idx="97">
                  <c:v>0</c:v>
                </c:pt>
                <c:pt idx="98">
                  <c:v>-0.16</c:v>
                </c:pt>
                <c:pt idx="99">
                  <c:v>-0.36</c:v>
                </c:pt>
                <c:pt idx="100">
                  <c:v>-0.06</c:v>
                </c:pt>
                <c:pt idx="101">
                  <c:v>-0.24</c:v>
                </c:pt>
                <c:pt idx="102">
                  <c:v>-0.28000000000000003</c:v>
                </c:pt>
                <c:pt idx="103">
                  <c:v>-0.72</c:v>
                </c:pt>
                <c:pt idx="104">
                  <c:v>-1.44</c:v>
                </c:pt>
                <c:pt idx="105">
                  <c:v>-1.95</c:v>
                </c:pt>
                <c:pt idx="106">
                  <c:v>-2.44</c:v>
                </c:pt>
                <c:pt idx="107">
                  <c:v>-2.76</c:v>
                </c:pt>
                <c:pt idx="108">
                  <c:v>0.35</c:v>
                </c:pt>
                <c:pt idx="109">
                  <c:v>0.65</c:v>
                </c:pt>
                <c:pt idx="110">
                  <c:v>-0.73</c:v>
                </c:pt>
                <c:pt idx="111">
                  <c:v>0.11</c:v>
                </c:pt>
                <c:pt idx="112">
                  <c:v>1.29</c:v>
                </c:pt>
                <c:pt idx="113">
                  <c:v>1.49</c:v>
                </c:pt>
                <c:pt idx="114">
                  <c:v>1.97</c:v>
                </c:pt>
                <c:pt idx="115">
                  <c:v>1.55</c:v>
                </c:pt>
                <c:pt idx="116">
                  <c:v>2.96</c:v>
                </c:pt>
                <c:pt idx="117">
                  <c:v>2.0699999999999998</c:v>
                </c:pt>
                <c:pt idx="118">
                  <c:v>1.98</c:v>
                </c:pt>
                <c:pt idx="119">
                  <c:v>1.83</c:v>
                </c:pt>
                <c:pt idx="120">
                  <c:v>1.87</c:v>
                </c:pt>
                <c:pt idx="121">
                  <c:v>1.25</c:v>
                </c:pt>
                <c:pt idx="122">
                  <c:v>2.42</c:v>
                </c:pt>
                <c:pt idx="123">
                  <c:v>2.4900000000000002</c:v>
                </c:pt>
                <c:pt idx="124">
                  <c:v>0.05</c:v>
                </c:pt>
                <c:pt idx="125">
                  <c:v>-0.39</c:v>
                </c:pt>
                <c:pt idx="126">
                  <c:v>-1.4</c:v>
                </c:pt>
                <c:pt idx="127">
                  <c:v>-2.38</c:v>
                </c:pt>
                <c:pt idx="128">
                  <c:v>-2.81</c:v>
                </c:pt>
                <c:pt idx="129">
                  <c:v>-2.2999999999999998</c:v>
                </c:pt>
                <c:pt idx="130">
                  <c:v>-2.08</c:v>
                </c:pt>
                <c:pt idx="131">
                  <c:v>-2.58</c:v>
                </c:pt>
                <c:pt idx="132">
                  <c:v>-3.06</c:v>
                </c:pt>
                <c:pt idx="133">
                  <c:v>-2.73</c:v>
                </c:pt>
                <c:pt idx="134">
                  <c:v>-2.25</c:v>
                </c:pt>
                <c:pt idx="135">
                  <c:v>-2.52</c:v>
                </c:pt>
                <c:pt idx="136">
                  <c:v>-2.52</c:v>
                </c:pt>
                <c:pt idx="137">
                  <c:v>-3.01</c:v>
                </c:pt>
                <c:pt idx="138">
                  <c:v>-3.43</c:v>
                </c:pt>
                <c:pt idx="139">
                  <c:v>-2.82</c:v>
                </c:pt>
                <c:pt idx="140">
                  <c:v>-3.47</c:v>
                </c:pt>
                <c:pt idx="141">
                  <c:v>-3.6</c:v>
                </c:pt>
                <c:pt idx="142">
                  <c:v>0.15</c:v>
                </c:pt>
                <c:pt idx="143">
                  <c:v>0.22</c:v>
                </c:pt>
                <c:pt idx="144">
                  <c:v>0.37</c:v>
                </c:pt>
                <c:pt idx="145">
                  <c:v>-0.14000000000000001</c:v>
                </c:pt>
                <c:pt idx="146">
                  <c:v>-0.47</c:v>
                </c:pt>
                <c:pt idx="147">
                  <c:v>0.95</c:v>
                </c:pt>
                <c:pt idx="148">
                  <c:v>0.61</c:v>
                </c:pt>
                <c:pt idx="149">
                  <c:v>1.21</c:v>
                </c:pt>
                <c:pt idx="150">
                  <c:v>1.7</c:v>
                </c:pt>
                <c:pt idx="151">
                  <c:v>-0.41</c:v>
                </c:pt>
                <c:pt idx="152">
                  <c:v>-0.37</c:v>
                </c:pt>
                <c:pt idx="153">
                  <c:v>-0.59</c:v>
                </c:pt>
                <c:pt idx="154">
                  <c:v>-0.87</c:v>
                </c:pt>
                <c:pt idx="155">
                  <c:v>0.01</c:v>
                </c:pt>
                <c:pt idx="156">
                  <c:v>0.96</c:v>
                </c:pt>
                <c:pt idx="157">
                  <c:v>1.55</c:v>
                </c:pt>
                <c:pt idx="158">
                  <c:v>2.41</c:v>
                </c:pt>
                <c:pt idx="159">
                  <c:v>3.15</c:v>
                </c:pt>
                <c:pt idx="160">
                  <c:v>-0.7</c:v>
                </c:pt>
                <c:pt idx="161">
                  <c:v>-0.81</c:v>
                </c:pt>
                <c:pt idx="162">
                  <c:v>-0.99</c:v>
                </c:pt>
                <c:pt idx="163">
                  <c:v>-1.76</c:v>
                </c:pt>
                <c:pt idx="164">
                  <c:v>-2.1800000000000002</c:v>
                </c:pt>
                <c:pt idx="165">
                  <c:v>-2.54</c:v>
                </c:pt>
                <c:pt idx="166">
                  <c:v>0.84</c:v>
                </c:pt>
                <c:pt idx="167">
                  <c:v>1.83</c:v>
                </c:pt>
                <c:pt idx="168">
                  <c:v>2.4</c:v>
                </c:pt>
                <c:pt idx="169">
                  <c:v>2.2799999999999998</c:v>
                </c:pt>
                <c:pt idx="170">
                  <c:v>3.06</c:v>
                </c:pt>
                <c:pt idx="171">
                  <c:v>2.92</c:v>
                </c:pt>
                <c:pt idx="172">
                  <c:v>2.81</c:v>
                </c:pt>
                <c:pt idx="173">
                  <c:v>2.6</c:v>
                </c:pt>
                <c:pt idx="174">
                  <c:v>2.64</c:v>
                </c:pt>
                <c:pt idx="175">
                  <c:v>-0.49</c:v>
                </c:pt>
                <c:pt idx="176">
                  <c:v>-0.36</c:v>
                </c:pt>
                <c:pt idx="177">
                  <c:v>-0.56999999999999995</c:v>
                </c:pt>
                <c:pt idx="178">
                  <c:v>-0.09</c:v>
                </c:pt>
                <c:pt idx="179">
                  <c:v>-1</c:v>
                </c:pt>
                <c:pt idx="180">
                  <c:v>-1.42</c:v>
                </c:pt>
                <c:pt idx="181">
                  <c:v>-1.75</c:v>
                </c:pt>
                <c:pt idx="182">
                  <c:v>-2.14</c:v>
                </c:pt>
                <c:pt idx="183">
                  <c:v>-2.2599999999999998</c:v>
                </c:pt>
                <c:pt idx="184">
                  <c:v>-1.99</c:v>
                </c:pt>
                <c:pt idx="185">
                  <c:v>-1.9</c:v>
                </c:pt>
                <c:pt idx="186">
                  <c:v>-1.78</c:v>
                </c:pt>
                <c:pt idx="187">
                  <c:v>1.05</c:v>
                </c:pt>
                <c:pt idx="188">
                  <c:v>-0.51</c:v>
                </c:pt>
                <c:pt idx="189">
                  <c:v>0.69</c:v>
                </c:pt>
                <c:pt idx="190">
                  <c:v>0.83</c:v>
                </c:pt>
                <c:pt idx="191">
                  <c:v>0.99</c:v>
                </c:pt>
                <c:pt idx="192">
                  <c:v>0.97</c:v>
                </c:pt>
                <c:pt idx="193">
                  <c:v>1.78</c:v>
                </c:pt>
                <c:pt idx="194">
                  <c:v>-0.19</c:v>
                </c:pt>
                <c:pt idx="195">
                  <c:v>-1.01</c:v>
                </c:pt>
                <c:pt idx="196">
                  <c:v>-1.68</c:v>
                </c:pt>
                <c:pt idx="197">
                  <c:v>-2.34</c:v>
                </c:pt>
                <c:pt idx="198">
                  <c:v>-3.5</c:v>
                </c:pt>
                <c:pt idx="199">
                  <c:v>-2.64</c:v>
                </c:pt>
                <c:pt idx="200">
                  <c:v>-3.23</c:v>
                </c:pt>
                <c:pt idx="201">
                  <c:v>-3.07</c:v>
                </c:pt>
                <c:pt idx="202">
                  <c:v>0.93</c:v>
                </c:pt>
                <c:pt idx="203">
                  <c:v>1.57</c:v>
                </c:pt>
                <c:pt idx="204">
                  <c:v>3.2</c:v>
                </c:pt>
                <c:pt idx="205">
                  <c:v>3.82</c:v>
                </c:pt>
                <c:pt idx="206">
                  <c:v>3.75</c:v>
                </c:pt>
                <c:pt idx="207">
                  <c:v>-0.68</c:v>
                </c:pt>
                <c:pt idx="208">
                  <c:v>-1.28</c:v>
                </c:pt>
                <c:pt idx="209">
                  <c:v>-1.28</c:v>
                </c:pt>
                <c:pt idx="210">
                  <c:v>-1.88</c:v>
                </c:pt>
                <c:pt idx="211">
                  <c:v>-2.2799999999999998</c:v>
                </c:pt>
                <c:pt idx="212">
                  <c:v>-2.02</c:v>
                </c:pt>
                <c:pt idx="213">
                  <c:v>-2.41</c:v>
                </c:pt>
                <c:pt idx="214">
                  <c:v>-2.2200000000000002</c:v>
                </c:pt>
                <c:pt idx="215">
                  <c:v>-2.81</c:v>
                </c:pt>
                <c:pt idx="216">
                  <c:v>0.26</c:v>
                </c:pt>
                <c:pt idx="217">
                  <c:v>1.26</c:v>
                </c:pt>
                <c:pt idx="218">
                  <c:v>0.84</c:v>
                </c:pt>
                <c:pt idx="219">
                  <c:v>1.29</c:v>
                </c:pt>
                <c:pt idx="220">
                  <c:v>-0.34</c:v>
                </c:pt>
                <c:pt idx="221">
                  <c:v>-1.1599999999999999</c:v>
                </c:pt>
                <c:pt idx="222">
                  <c:v>-2.2599999999999998</c:v>
                </c:pt>
                <c:pt idx="223">
                  <c:v>-2.09</c:v>
                </c:pt>
                <c:pt idx="224">
                  <c:v>-1.1499999999999999</c:v>
                </c:pt>
                <c:pt idx="225">
                  <c:v>-1.1299999999999999</c:v>
                </c:pt>
                <c:pt idx="226">
                  <c:v>-0.79</c:v>
                </c:pt>
                <c:pt idx="227">
                  <c:v>-1.0900000000000001</c:v>
                </c:pt>
                <c:pt idx="228">
                  <c:v>-1.8</c:v>
                </c:pt>
                <c:pt idx="229">
                  <c:v>-2.38</c:v>
                </c:pt>
                <c:pt idx="230">
                  <c:v>-2.5099999999999998</c:v>
                </c:pt>
                <c:pt idx="231">
                  <c:v>-2.37</c:v>
                </c:pt>
                <c:pt idx="232">
                  <c:v>-2.4</c:v>
                </c:pt>
                <c:pt idx="233">
                  <c:v>0.54</c:v>
                </c:pt>
                <c:pt idx="234">
                  <c:v>0.45</c:v>
                </c:pt>
                <c:pt idx="235">
                  <c:v>0.71</c:v>
                </c:pt>
                <c:pt idx="236">
                  <c:v>0.98</c:v>
                </c:pt>
                <c:pt idx="237">
                  <c:v>1.1499999999999999</c:v>
                </c:pt>
                <c:pt idx="238">
                  <c:v>0.83</c:v>
                </c:pt>
                <c:pt idx="239">
                  <c:v>1.62</c:v>
                </c:pt>
                <c:pt idx="240">
                  <c:v>0.03</c:v>
                </c:pt>
                <c:pt idx="241">
                  <c:v>0.09</c:v>
                </c:pt>
                <c:pt idx="242">
                  <c:v>-0.56000000000000005</c:v>
                </c:pt>
                <c:pt idx="243">
                  <c:v>-1.18</c:v>
                </c:pt>
                <c:pt idx="244">
                  <c:v>-1.77</c:v>
                </c:pt>
                <c:pt idx="245">
                  <c:v>-2.91</c:v>
                </c:pt>
                <c:pt idx="246">
                  <c:v>-3.75</c:v>
                </c:pt>
                <c:pt idx="247">
                  <c:v>-3.71</c:v>
                </c:pt>
                <c:pt idx="248">
                  <c:v>-4.54</c:v>
                </c:pt>
                <c:pt idx="249">
                  <c:v>1.25</c:v>
                </c:pt>
                <c:pt idx="250">
                  <c:v>0.84</c:v>
                </c:pt>
                <c:pt idx="251">
                  <c:v>0.31</c:v>
                </c:pt>
                <c:pt idx="252">
                  <c:v>2.81</c:v>
                </c:pt>
                <c:pt idx="253">
                  <c:v>1.6</c:v>
                </c:pt>
                <c:pt idx="254">
                  <c:v>2.2000000000000002</c:v>
                </c:pt>
                <c:pt idx="255">
                  <c:v>2.5</c:v>
                </c:pt>
                <c:pt idx="256">
                  <c:v>3.1</c:v>
                </c:pt>
                <c:pt idx="257">
                  <c:v>3.33</c:v>
                </c:pt>
                <c:pt idx="258">
                  <c:v>4.2300000000000004</c:v>
                </c:pt>
                <c:pt idx="259">
                  <c:v>4.17</c:v>
                </c:pt>
                <c:pt idx="260">
                  <c:v>2.94</c:v>
                </c:pt>
                <c:pt idx="261">
                  <c:v>2.35</c:v>
                </c:pt>
                <c:pt idx="262">
                  <c:v>1.58</c:v>
                </c:pt>
                <c:pt idx="263">
                  <c:v>0.83</c:v>
                </c:pt>
                <c:pt idx="264">
                  <c:v>1.87</c:v>
                </c:pt>
                <c:pt idx="265">
                  <c:v>1.43</c:v>
                </c:pt>
                <c:pt idx="266">
                  <c:v>1.52</c:v>
                </c:pt>
                <c:pt idx="267">
                  <c:v>1.45</c:v>
                </c:pt>
                <c:pt idx="268">
                  <c:v>1.21</c:v>
                </c:pt>
                <c:pt idx="269">
                  <c:v>2.16</c:v>
                </c:pt>
                <c:pt idx="270">
                  <c:v>1.65</c:v>
                </c:pt>
                <c:pt idx="271">
                  <c:v>2.4</c:v>
                </c:pt>
                <c:pt idx="272">
                  <c:v>2.27</c:v>
                </c:pt>
                <c:pt idx="273">
                  <c:v>2.84</c:v>
                </c:pt>
                <c:pt idx="274">
                  <c:v>3.73</c:v>
                </c:pt>
                <c:pt idx="275">
                  <c:v>3.01</c:v>
                </c:pt>
                <c:pt idx="276">
                  <c:v>3.42</c:v>
                </c:pt>
                <c:pt idx="277">
                  <c:v>3.06</c:v>
                </c:pt>
                <c:pt idx="278">
                  <c:v>3.35</c:v>
                </c:pt>
                <c:pt idx="279">
                  <c:v>-0.12</c:v>
                </c:pt>
                <c:pt idx="280">
                  <c:v>-0.76</c:v>
                </c:pt>
                <c:pt idx="281">
                  <c:v>-1.1499999999999999</c:v>
                </c:pt>
                <c:pt idx="282">
                  <c:v>-2.12</c:v>
                </c:pt>
                <c:pt idx="283">
                  <c:v>-2.77</c:v>
                </c:pt>
                <c:pt idx="284">
                  <c:v>-2.93</c:v>
                </c:pt>
                <c:pt idx="285">
                  <c:v>0.53</c:v>
                </c:pt>
                <c:pt idx="286">
                  <c:v>1.1100000000000001</c:v>
                </c:pt>
                <c:pt idx="287">
                  <c:v>0.94</c:v>
                </c:pt>
                <c:pt idx="288">
                  <c:v>1.99</c:v>
                </c:pt>
                <c:pt idx="289">
                  <c:v>-0.69</c:v>
                </c:pt>
                <c:pt idx="290">
                  <c:v>-0.54</c:v>
                </c:pt>
                <c:pt idx="291">
                  <c:v>-1.1499999999999999</c:v>
                </c:pt>
                <c:pt idx="292">
                  <c:v>-1.52</c:v>
                </c:pt>
                <c:pt idx="293">
                  <c:v>0.68</c:v>
                </c:pt>
                <c:pt idx="294">
                  <c:v>0.87</c:v>
                </c:pt>
                <c:pt idx="295">
                  <c:v>0.34</c:v>
                </c:pt>
                <c:pt idx="296">
                  <c:v>0.24</c:v>
                </c:pt>
                <c:pt idx="297">
                  <c:v>2.59</c:v>
                </c:pt>
                <c:pt idx="298">
                  <c:v>2.76</c:v>
                </c:pt>
                <c:pt idx="299">
                  <c:v>2.91</c:v>
                </c:pt>
                <c:pt idx="300">
                  <c:v>2.87</c:v>
                </c:pt>
                <c:pt idx="301">
                  <c:v>3.1</c:v>
                </c:pt>
                <c:pt idx="302">
                  <c:v>-0.44</c:v>
                </c:pt>
                <c:pt idx="303">
                  <c:v>-0.99</c:v>
                </c:pt>
                <c:pt idx="304">
                  <c:v>-1.42</c:v>
                </c:pt>
                <c:pt idx="305">
                  <c:v>0.94</c:v>
                </c:pt>
                <c:pt idx="306">
                  <c:v>0.26</c:v>
                </c:pt>
                <c:pt idx="307">
                  <c:v>1.55</c:v>
                </c:pt>
                <c:pt idx="308">
                  <c:v>1.45</c:v>
                </c:pt>
                <c:pt idx="309">
                  <c:v>1.1299999999999999</c:v>
                </c:pt>
                <c:pt idx="310">
                  <c:v>1.19</c:v>
                </c:pt>
                <c:pt idx="311">
                  <c:v>-0.36</c:v>
                </c:pt>
                <c:pt idx="312">
                  <c:v>-0.52</c:v>
                </c:pt>
                <c:pt idx="313">
                  <c:v>-1.02</c:v>
                </c:pt>
                <c:pt idx="314">
                  <c:v>0.62</c:v>
                </c:pt>
                <c:pt idx="315">
                  <c:v>-0.1</c:v>
                </c:pt>
                <c:pt idx="316">
                  <c:v>-0.87</c:v>
                </c:pt>
                <c:pt idx="317">
                  <c:v>-1.17</c:v>
                </c:pt>
                <c:pt idx="318">
                  <c:v>-2.0099999999999998</c:v>
                </c:pt>
                <c:pt idx="319">
                  <c:v>-1.94</c:v>
                </c:pt>
                <c:pt idx="320">
                  <c:v>-2.0699999999999998</c:v>
                </c:pt>
                <c:pt idx="321">
                  <c:v>-1.04</c:v>
                </c:pt>
                <c:pt idx="322">
                  <c:v>-1.21</c:v>
                </c:pt>
                <c:pt idx="323">
                  <c:v>-1.1299999999999999</c:v>
                </c:pt>
                <c:pt idx="324">
                  <c:v>-0.72</c:v>
                </c:pt>
                <c:pt idx="325">
                  <c:v>-0.64</c:v>
                </c:pt>
                <c:pt idx="326">
                  <c:v>-1.47</c:v>
                </c:pt>
                <c:pt idx="327">
                  <c:v>-1.02</c:v>
                </c:pt>
                <c:pt idx="328">
                  <c:v>-1.05</c:v>
                </c:pt>
                <c:pt idx="329">
                  <c:v>-0.8</c:v>
                </c:pt>
                <c:pt idx="330">
                  <c:v>-1.1399999999999999</c:v>
                </c:pt>
                <c:pt idx="331">
                  <c:v>-1.2</c:v>
                </c:pt>
                <c:pt idx="332">
                  <c:v>-1.71</c:v>
                </c:pt>
                <c:pt idx="333">
                  <c:v>1.3</c:v>
                </c:pt>
                <c:pt idx="334">
                  <c:v>2.25</c:v>
                </c:pt>
                <c:pt idx="335">
                  <c:v>3.41</c:v>
                </c:pt>
                <c:pt idx="336">
                  <c:v>3.97</c:v>
                </c:pt>
                <c:pt idx="337">
                  <c:v>5.12</c:v>
                </c:pt>
                <c:pt idx="338">
                  <c:v>4.75</c:v>
                </c:pt>
                <c:pt idx="339">
                  <c:v>4.37</c:v>
                </c:pt>
                <c:pt idx="340">
                  <c:v>-0.79</c:v>
                </c:pt>
                <c:pt idx="341">
                  <c:v>-2.2000000000000002</c:v>
                </c:pt>
                <c:pt idx="342">
                  <c:v>-2.39</c:v>
                </c:pt>
                <c:pt idx="343">
                  <c:v>-2.7</c:v>
                </c:pt>
                <c:pt idx="344">
                  <c:v>-2.0699999999999998</c:v>
                </c:pt>
                <c:pt idx="345">
                  <c:v>-2.2000000000000002</c:v>
                </c:pt>
                <c:pt idx="346">
                  <c:v>-2.9</c:v>
                </c:pt>
                <c:pt idx="347">
                  <c:v>-3.42</c:v>
                </c:pt>
                <c:pt idx="348">
                  <c:v>-2.94</c:v>
                </c:pt>
                <c:pt idx="349">
                  <c:v>-3.04</c:v>
                </c:pt>
                <c:pt idx="350">
                  <c:v>-3.49</c:v>
                </c:pt>
                <c:pt idx="351">
                  <c:v>-3.9</c:v>
                </c:pt>
                <c:pt idx="352">
                  <c:v>-4.1500000000000004</c:v>
                </c:pt>
                <c:pt idx="353">
                  <c:v>-3.06</c:v>
                </c:pt>
                <c:pt idx="354">
                  <c:v>-2.86</c:v>
                </c:pt>
                <c:pt idx="355">
                  <c:v>-3.12</c:v>
                </c:pt>
                <c:pt idx="356">
                  <c:v>-2.4700000000000002</c:v>
                </c:pt>
                <c:pt idx="357">
                  <c:v>-2.4900000000000002</c:v>
                </c:pt>
                <c:pt idx="358">
                  <c:v>-2.63</c:v>
                </c:pt>
                <c:pt idx="359">
                  <c:v>-2.9</c:v>
                </c:pt>
                <c:pt idx="360">
                  <c:v>-2.77</c:v>
                </c:pt>
                <c:pt idx="361">
                  <c:v>-3.06</c:v>
                </c:pt>
                <c:pt idx="362">
                  <c:v>-2.86</c:v>
                </c:pt>
                <c:pt idx="363">
                  <c:v>-2.58</c:v>
                </c:pt>
                <c:pt idx="364">
                  <c:v>-3.28</c:v>
                </c:pt>
                <c:pt idx="365">
                  <c:v>-3.33</c:v>
                </c:pt>
                <c:pt idx="366">
                  <c:v>-3.83</c:v>
                </c:pt>
                <c:pt idx="367">
                  <c:v>-4.18</c:v>
                </c:pt>
                <c:pt idx="368">
                  <c:v>-3.3</c:v>
                </c:pt>
                <c:pt idx="369">
                  <c:v>-3.62</c:v>
                </c:pt>
                <c:pt idx="370">
                  <c:v>-3.25</c:v>
                </c:pt>
                <c:pt idx="371">
                  <c:v>-2.93</c:v>
                </c:pt>
                <c:pt idx="372">
                  <c:v>-3.08</c:v>
                </c:pt>
                <c:pt idx="373">
                  <c:v>-3.68</c:v>
                </c:pt>
                <c:pt idx="374">
                  <c:v>-2.67</c:v>
                </c:pt>
                <c:pt idx="375">
                  <c:v>-3.16</c:v>
                </c:pt>
                <c:pt idx="376">
                  <c:v>-3.74</c:v>
                </c:pt>
                <c:pt idx="377">
                  <c:v>-2.84</c:v>
                </c:pt>
                <c:pt idx="378">
                  <c:v>-2.59</c:v>
                </c:pt>
                <c:pt idx="379">
                  <c:v>-2.93</c:v>
                </c:pt>
                <c:pt idx="380">
                  <c:v>-2.54</c:v>
                </c:pt>
                <c:pt idx="381">
                  <c:v>-2.95</c:v>
                </c:pt>
                <c:pt idx="382">
                  <c:v>-3.53</c:v>
                </c:pt>
                <c:pt idx="383">
                  <c:v>-4.26</c:v>
                </c:pt>
                <c:pt idx="384">
                  <c:v>-4.1100000000000003</c:v>
                </c:pt>
                <c:pt idx="385">
                  <c:v>-4.32</c:v>
                </c:pt>
                <c:pt idx="386">
                  <c:v>-3.67</c:v>
                </c:pt>
                <c:pt idx="387">
                  <c:v>-4.04</c:v>
                </c:pt>
                <c:pt idx="388">
                  <c:v>-4.2300000000000004</c:v>
                </c:pt>
                <c:pt idx="389">
                  <c:v>-3.77</c:v>
                </c:pt>
                <c:pt idx="390">
                  <c:v>-4.0999999999999996</c:v>
                </c:pt>
                <c:pt idx="391">
                  <c:v>-3.83</c:v>
                </c:pt>
                <c:pt idx="392">
                  <c:v>-3.67</c:v>
                </c:pt>
                <c:pt idx="393">
                  <c:v>0.03</c:v>
                </c:pt>
                <c:pt idx="394">
                  <c:v>0.68</c:v>
                </c:pt>
                <c:pt idx="395">
                  <c:v>1.1499999999999999</c:v>
                </c:pt>
                <c:pt idx="396">
                  <c:v>0.5</c:v>
                </c:pt>
                <c:pt idx="397">
                  <c:v>0.96</c:v>
                </c:pt>
                <c:pt idx="398">
                  <c:v>1.92</c:v>
                </c:pt>
                <c:pt idx="399">
                  <c:v>1.98</c:v>
                </c:pt>
                <c:pt idx="400">
                  <c:v>1.9</c:v>
                </c:pt>
                <c:pt idx="401">
                  <c:v>2.48</c:v>
                </c:pt>
                <c:pt idx="402">
                  <c:v>2.3199999999999998</c:v>
                </c:pt>
                <c:pt idx="403">
                  <c:v>2.48</c:v>
                </c:pt>
                <c:pt idx="404">
                  <c:v>-0.43</c:v>
                </c:pt>
                <c:pt idx="405">
                  <c:v>0.45</c:v>
                </c:pt>
                <c:pt idx="406">
                  <c:v>-0.35</c:v>
                </c:pt>
                <c:pt idx="407">
                  <c:v>-0.51</c:v>
                </c:pt>
                <c:pt idx="408">
                  <c:v>-0.78</c:v>
                </c:pt>
                <c:pt idx="409">
                  <c:v>-0.05</c:v>
                </c:pt>
                <c:pt idx="410">
                  <c:v>-1.02</c:v>
                </c:pt>
                <c:pt idx="411">
                  <c:v>-1.24</c:v>
                </c:pt>
                <c:pt idx="412">
                  <c:v>-1.58</c:v>
                </c:pt>
                <c:pt idx="413">
                  <c:v>0.74</c:v>
                </c:pt>
                <c:pt idx="414">
                  <c:v>0.39</c:v>
                </c:pt>
                <c:pt idx="415">
                  <c:v>0.44</c:v>
                </c:pt>
                <c:pt idx="416">
                  <c:v>2.4500000000000002</c:v>
                </c:pt>
                <c:pt idx="417">
                  <c:v>1.93</c:v>
                </c:pt>
                <c:pt idx="418">
                  <c:v>1.79</c:v>
                </c:pt>
                <c:pt idx="419">
                  <c:v>1.58</c:v>
                </c:pt>
                <c:pt idx="420">
                  <c:v>0.86</c:v>
                </c:pt>
                <c:pt idx="421">
                  <c:v>0.81</c:v>
                </c:pt>
                <c:pt idx="422">
                  <c:v>1.24</c:v>
                </c:pt>
                <c:pt idx="423">
                  <c:v>1.73</c:v>
                </c:pt>
                <c:pt idx="424">
                  <c:v>1.64</c:v>
                </c:pt>
                <c:pt idx="425">
                  <c:v>2.62</c:v>
                </c:pt>
                <c:pt idx="426">
                  <c:v>2.11</c:v>
                </c:pt>
                <c:pt idx="427">
                  <c:v>1.78</c:v>
                </c:pt>
                <c:pt idx="428">
                  <c:v>0.68</c:v>
                </c:pt>
                <c:pt idx="429">
                  <c:v>2.02</c:v>
                </c:pt>
                <c:pt idx="430">
                  <c:v>1.92</c:v>
                </c:pt>
                <c:pt idx="431">
                  <c:v>2.46</c:v>
                </c:pt>
                <c:pt idx="432">
                  <c:v>2.41</c:v>
                </c:pt>
                <c:pt idx="433">
                  <c:v>2.62</c:v>
                </c:pt>
                <c:pt idx="434">
                  <c:v>-0.97</c:v>
                </c:pt>
                <c:pt idx="435">
                  <c:v>-1.48</c:v>
                </c:pt>
                <c:pt idx="436">
                  <c:v>-1.87</c:v>
                </c:pt>
                <c:pt idx="437">
                  <c:v>-2.0699999999999998</c:v>
                </c:pt>
                <c:pt idx="438">
                  <c:v>-3.17</c:v>
                </c:pt>
                <c:pt idx="439">
                  <c:v>-3.42</c:v>
                </c:pt>
                <c:pt idx="440">
                  <c:v>-3.58</c:v>
                </c:pt>
                <c:pt idx="441">
                  <c:v>-3.63</c:v>
                </c:pt>
                <c:pt idx="442">
                  <c:v>-3.59</c:v>
                </c:pt>
                <c:pt idx="443">
                  <c:v>-3.59</c:v>
                </c:pt>
                <c:pt idx="444">
                  <c:v>-3.58</c:v>
                </c:pt>
                <c:pt idx="445">
                  <c:v>-3.51</c:v>
                </c:pt>
                <c:pt idx="446">
                  <c:v>-3.84</c:v>
                </c:pt>
                <c:pt idx="447">
                  <c:v>-4.2300000000000004</c:v>
                </c:pt>
                <c:pt idx="448">
                  <c:v>-4.8600000000000003</c:v>
                </c:pt>
                <c:pt idx="449">
                  <c:v>-4.08</c:v>
                </c:pt>
                <c:pt idx="450">
                  <c:v>-3.82</c:v>
                </c:pt>
                <c:pt idx="451">
                  <c:v>-3.71</c:v>
                </c:pt>
                <c:pt idx="452">
                  <c:v>-3.37</c:v>
                </c:pt>
                <c:pt idx="453">
                  <c:v>-2.48</c:v>
                </c:pt>
                <c:pt idx="454">
                  <c:v>-2.82</c:v>
                </c:pt>
                <c:pt idx="455">
                  <c:v>-2.4700000000000002</c:v>
                </c:pt>
                <c:pt idx="456">
                  <c:v>-2.0699999999999998</c:v>
                </c:pt>
                <c:pt idx="457">
                  <c:v>-1.26</c:v>
                </c:pt>
                <c:pt idx="458">
                  <c:v>-1.58</c:v>
                </c:pt>
                <c:pt idx="459">
                  <c:v>-1.51</c:v>
                </c:pt>
                <c:pt idx="460">
                  <c:v>-1.71</c:v>
                </c:pt>
                <c:pt idx="461">
                  <c:v>-2.29</c:v>
                </c:pt>
                <c:pt idx="462">
                  <c:v>-2.2400000000000002</c:v>
                </c:pt>
                <c:pt idx="463">
                  <c:v>-1.66</c:v>
                </c:pt>
                <c:pt idx="464">
                  <c:v>-2.4500000000000002</c:v>
                </c:pt>
                <c:pt idx="465">
                  <c:v>1.08</c:v>
                </c:pt>
                <c:pt idx="466">
                  <c:v>1.39</c:v>
                </c:pt>
                <c:pt idx="467">
                  <c:v>-0.49</c:v>
                </c:pt>
                <c:pt idx="468">
                  <c:v>-0.85</c:v>
                </c:pt>
                <c:pt idx="469">
                  <c:v>-1.3</c:v>
                </c:pt>
                <c:pt idx="470">
                  <c:v>0.11</c:v>
                </c:pt>
                <c:pt idx="471">
                  <c:v>1.78</c:v>
                </c:pt>
                <c:pt idx="472">
                  <c:v>2.91</c:v>
                </c:pt>
                <c:pt idx="473">
                  <c:v>-0.25</c:v>
                </c:pt>
                <c:pt idx="474">
                  <c:v>-0.79</c:v>
                </c:pt>
                <c:pt idx="475">
                  <c:v>-0.66</c:v>
                </c:pt>
                <c:pt idx="476">
                  <c:v>-1.1299999999999999</c:v>
                </c:pt>
                <c:pt idx="477">
                  <c:v>-1.21</c:v>
                </c:pt>
                <c:pt idx="478">
                  <c:v>-1.29</c:v>
                </c:pt>
                <c:pt idx="479">
                  <c:v>0.9</c:v>
                </c:pt>
                <c:pt idx="480">
                  <c:v>1.7</c:v>
                </c:pt>
                <c:pt idx="481">
                  <c:v>0.04</c:v>
                </c:pt>
                <c:pt idx="482">
                  <c:v>-0.19</c:v>
                </c:pt>
                <c:pt idx="483">
                  <c:v>-0.64</c:v>
                </c:pt>
                <c:pt idx="484">
                  <c:v>-0.8</c:v>
                </c:pt>
                <c:pt idx="485">
                  <c:v>-1.03</c:v>
                </c:pt>
                <c:pt idx="486">
                  <c:v>-2.0299999999999998</c:v>
                </c:pt>
                <c:pt idx="487">
                  <c:v>-2.23</c:v>
                </c:pt>
                <c:pt idx="488">
                  <c:v>-2.82</c:v>
                </c:pt>
                <c:pt idx="489">
                  <c:v>-3.36</c:v>
                </c:pt>
                <c:pt idx="490">
                  <c:v>-3.6</c:v>
                </c:pt>
                <c:pt idx="491">
                  <c:v>-3.81</c:v>
                </c:pt>
                <c:pt idx="492">
                  <c:v>-3.59</c:v>
                </c:pt>
                <c:pt idx="493">
                  <c:v>-3.42</c:v>
                </c:pt>
                <c:pt idx="494">
                  <c:v>-3.24</c:v>
                </c:pt>
                <c:pt idx="495">
                  <c:v>-3.43</c:v>
                </c:pt>
                <c:pt idx="496">
                  <c:v>-4.05</c:v>
                </c:pt>
                <c:pt idx="497">
                  <c:v>-4.3099999999999996</c:v>
                </c:pt>
                <c:pt idx="498">
                  <c:v>-4.63</c:v>
                </c:pt>
                <c:pt idx="499">
                  <c:v>-5.43</c:v>
                </c:pt>
                <c:pt idx="500">
                  <c:v>-5.16</c:v>
                </c:pt>
                <c:pt idx="501">
                  <c:v>-4.49</c:v>
                </c:pt>
                <c:pt idx="502">
                  <c:v>-4.29</c:v>
                </c:pt>
                <c:pt idx="503">
                  <c:v>-4.67</c:v>
                </c:pt>
                <c:pt idx="504">
                  <c:v>-5.22</c:v>
                </c:pt>
                <c:pt idx="505">
                  <c:v>-5.07</c:v>
                </c:pt>
                <c:pt idx="506">
                  <c:v>-4.72</c:v>
                </c:pt>
                <c:pt idx="507">
                  <c:v>-4.92</c:v>
                </c:pt>
                <c:pt idx="508">
                  <c:v>-3.7</c:v>
                </c:pt>
                <c:pt idx="509">
                  <c:v>-1.85</c:v>
                </c:pt>
                <c:pt idx="510">
                  <c:v>-2.4500000000000002</c:v>
                </c:pt>
                <c:pt idx="511">
                  <c:v>-1.5</c:v>
                </c:pt>
                <c:pt idx="512">
                  <c:v>-1.82</c:v>
                </c:pt>
                <c:pt idx="513">
                  <c:v>-2.04</c:v>
                </c:pt>
                <c:pt idx="514">
                  <c:v>-2.34</c:v>
                </c:pt>
                <c:pt idx="515">
                  <c:v>-2.4500000000000002</c:v>
                </c:pt>
                <c:pt idx="516">
                  <c:v>-3.19</c:v>
                </c:pt>
                <c:pt idx="517">
                  <c:v>1.44</c:v>
                </c:pt>
                <c:pt idx="518">
                  <c:v>1.25</c:v>
                </c:pt>
                <c:pt idx="519">
                  <c:v>1.5</c:v>
                </c:pt>
                <c:pt idx="520">
                  <c:v>1.3</c:v>
                </c:pt>
                <c:pt idx="521">
                  <c:v>1.97</c:v>
                </c:pt>
                <c:pt idx="522">
                  <c:v>2.59</c:v>
                </c:pt>
                <c:pt idx="523">
                  <c:v>2.75</c:v>
                </c:pt>
                <c:pt idx="524">
                  <c:v>1.97</c:v>
                </c:pt>
                <c:pt idx="525">
                  <c:v>1.1599999999999999</c:v>
                </c:pt>
                <c:pt idx="526">
                  <c:v>1.39</c:v>
                </c:pt>
                <c:pt idx="527">
                  <c:v>1.1499999999999999</c:v>
                </c:pt>
                <c:pt idx="528">
                  <c:v>1.43</c:v>
                </c:pt>
                <c:pt idx="529">
                  <c:v>0.99</c:v>
                </c:pt>
                <c:pt idx="530">
                  <c:v>0.96</c:v>
                </c:pt>
                <c:pt idx="531">
                  <c:v>2.33</c:v>
                </c:pt>
                <c:pt idx="532">
                  <c:v>-0.11</c:v>
                </c:pt>
                <c:pt idx="533">
                  <c:v>-0.52</c:v>
                </c:pt>
                <c:pt idx="534">
                  <c:v>-1.33</c:v>
                </c:pt>
                <c:pt idx="535">
                  <c:v>-1.84</c:v>
                </c:pt>
                <c:pt idx="536">
                  <c:v>0.54</c:v>
                </c:pt>
                <c:pt idx="537">
                  <c:v>0.09</c:v>
                </c:pt>
                <c:pt idx="538">
                  <c:v>1.2</c:v>
                </c:pt>
                <c:pt idx="539">
                  <c:v>1.5</c:v>
                </c:pt>
                <c:pt idx="540">
                  <c:v>1.57</c:v>
                </c:pt>
                <c:pt idx="541">
                  <c:v>1.71</c:v>
                </c:pt>
                <c:pt idx="542">
                  <c:v>-0.55000000000000004</c:v>
                </c:pt>
                <c:pt idx="543">
                  <c:v>-0.16</c:v>
                </c:pt>
                <c:pt idx="544">
                  <c:v>-0.96</c:v>
                </c:pt>
                <c:pt idx="545">
                  <c:v>-1.35</c:v>
                </c:pt>
                <c:pt idx="546">
                  <c:v>-1.7</c:v>
                </c:pt>
                <c:pt idx="547">
                  <c:v>-1.59</c:v>
                </c:pt>
                <c:pt idx="548">
                  <c:v>-1.67</c:v>
                </c:pt>
                <c:pt idx="549">
                  <c:v>-1.85</c:v>
                </c:pt>
                <c:pt idx="550">
                  <c:v>-1.59</c:v>
                </c:pt>
                <c:pt idx="551">
                  <c:v>-2.25</c:v>
                </c:pt>
                <c:pt idx="552">
                  <c:v>-2.15</c:v>
                </c:pt>
                <c:pt idx="553">
                  <c:v>-1.69</c:v>
                </c:pt>
                <c:pt idx="554">
                  <c:v>-2.06</c:v>
                </c:pt>
                <c:pt idx="555">
                  <c:v>-1.86</c:v>
                </c:pt>
                <c:pt idx="556">
                  <c:v>-1.59</c:v>
                </c:pt>
                <c:pt idx="557">
                  <c:v>-1.36</c:v>
                </c:pt>
                <c:pt idx="558">
                  <c:v>-2.41</c:v>
                </c:pt>
                <c:pt idx="559">
                  <c:v>-3.03</c:v>
                </c:pt>
                <c:pt idx="560">
                  <c:v>-2.89</c:v>
                </c:pt>
                <c:pt idx="561">
                  <c:v>-1.92</c:v>
                </c:pt>
                <c:pt idx="562">
                  <c:v>-2.4900000000000002</c:v>
                </c:pt>
                <c:pt idx="563">
                  <c:v>-2.13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28328"/>
        <c:axId val="103245128"/>
      </c:areaChart>
      <c:catAx>
        <c:axId val="103128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low"/>
        <c:spPr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245128"/>
        <c:crosses val="autoZero"/>
        <c:auto val="1"/>
        <c:lblAlgn val="ctr"/>
        <c:lblOffset val="100"/>
        <c:tickLblSkip val="12"/>
        <c:tickMarkSkip val="12"/>
        <c:noMultiLvlLbl val="1"/>
      </c:catAx>
      <c:valAx>
        <c:axId val="103245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8328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65955465244262E-2"/>
          <c:y val="2.3185786863699938E-2"/>
          <c:w val="0.96401825504129257"/>
          <c:h val="0.8325843455608346"/>
        </c:manualLayout>
      </c:layout>
      <c:areaChart>
        <c:grouping val="standard"/>
        <c:varyColors val="0"/>
        <c:ser>
          <c:idx val="1"/>
          <c:order val="0"/>
          <c:tx>
            <c:strRef>
              <c:f>Okefenokee!$D$1</c:f>
              <c:strCache>
                <c:ptCount val="1"/>
                <c:pt idx="0">
                  <c:v>pdsi_NCDC_cd2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44000">
                  <a:srgbClr val="AAA948"/>
                </a:gs>
                <a:gs pos="29000">
                  <a:srgbClr val="B46029"/>
                </a:gs>
                <a:gs pos="61000">
                  <a:srgbClr val="56718C"/>
                </a:gs>
                <a:gs pos="53000">
                  <a:srgbClr val="99B9BE"/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cat>
            <c:numRef>
              <c:f>Okefenokee!$E$2:$E$565</c:f>
              <c:numCache>
                <c:formatCode>General</c:formatCode>
                <c:ptCount val="564"/>
                <c:pt idx="0">
                  <c:v>1970</c:v>
                </c:pt>
                <c:pt idx="12">
                  <c:v>1971</c:v>
                </c:pt>
                <c:pt idx="24">
                  <c:v>1972</c:v>
                </c:pt>
                <c:pt idx="36">
                  <c:v>1973</c:v>
                </c:pt>
                <c:pt idx="48">
                  <c:v>1974</c:v>
                </c:pt>
                <c:pt idx="60">
                  <c:v>1975</c:v>
                </c:pt>
                <c:pt idx="72">
                  <c:v>1976</c:v>
                </c:pt>
                <c:pt idx="84">
                  <c:v>1977</c:v>
                </c:pt>
                <c:pt idx="96">
                  <c:v>1978</c:v>
                </c:pt>
                <c:pt idx="108">
                  <c:v>1979</c:v>
                </c:pt>
                <c:pt idx="120">
                  <c:v>1980</c:v>
                </c:pt>
                <c:pt idx="132">
                  <c:v>1981</c:v>
                </c:pt>
                <c:pt idx="144">
                  <c:v>1982</c:v>
                </c:pt>
                <c:pt idx="156">
                  <c:v>1983</c:v>
                </c:pt>
                <c:pt idx="168">
                  <c:v>1984</c:v>
                </c:pt>
                <c:pt idx="180">
                  <c:v>1985</c:v>
                </c:pt>
                <c:pt idx="192">
                  <c:v>1986</c:v>
                </c:pt>
                <c:pt idx="204">
                  <c:v>1987</c:v>
                </c:pt>
                <c:pt idx="216">
                  <c:v>1988</c:v>
                </c:pt>
                <c:pt idx="228">
                  <c:v>1989</c:v>
                </c:pt>
                <c:pt idx="240">
                  <c:v>1990</c:v>
                </c:pt>
                <c:pt idx="252">
                  <c:v>1991</c:v>
                </c:pt>
                <c:pt idx="264">
                  <c:v>1992</c:v>
                </c:pt>
                <c:pt idx="276">
                  <c:v>1993</c:v>
                </c:pt>
                <c:pt idx="288">
                  <c:v>1994</c:v>
                </c:pt>
                <c:pt idx="300">
                  <c:v>1995</c:v>
                </c:pt>
                <c:pt idx="312">
                  <c:v>1996</c:v>
                </c:pt>
                <c:pt idx="324">
                  <c:v>1997</c:v>
                </c:pt>
                <c:pt idx="336">
                  <c:v>1998</c:v>
                </c:pt>
                <c:pt idx="348">
                  <c:v>1999</c:v>
                </c:pt>
                <c:pt idx="360">
                  <c:v>2000</c:v>
                </c:pt>
                <c:pt idx="372">
                  <c:v>2001</c:v>
                </c:pt>
                <c:pt idx="384">
                  <c:v>2002</c:v>
                </c:pt>
                <c:pt idx="396">
                  <c:v>2003</c:v>
                </c:pt>
                <c:pt idx="408">
                  <c:v>2004</c:v>
                </c:pt>
                <c:pt idx="420">
                  <c:v>2005</c:v>
                </c:pt>
                <c:pt idx="432">
                  <c:v>2006</c:v>
                </c:pt>
                <c:pt idx="444">
                  <c:v>2007</c:v>
                </c:pt>
                <c:pt idx="456">
                  <c:v>2008</c:v>
                </c:pt>
                <c:pt idx="468">
                  <c:v>2009</c:v>
                </c:pt>
                <c:pt idx="480">
                  <c:v>2010</c:v>
                </c:pt>
                <c:pt idx="492">
                  <c:v>2011</c:v>
                </c:pt>
                <c:pt idx="504">
                  <c:v>2012</c:v>
                </c:pt>
                <c:pt idx="516">
                  <c:v>2013</c:v>
                </c:pt>
                <c:pt idx="528">
                  <c:v>2014</c:v>
                </c:pt>
                <c:pt idx="540">
                  <c:v>2015</c:v>
                </c:pt>
                <c:pt idx="552">
                  <c:v>2016</c:v>
                </c:pt>
              </c:numCache>
            </c:numRef>
          </c:cat>
          <c:val>
            <c:numRef>
              <c:f>Okefenokee!$D$2:$D$565</c:f>
              <c:numCache>
                <c:formatCode>General</c:formatCode>
                <c:ptCount val="564"/>
                <c:pt idx="0">
                  <c:v>3.25</c:v>
                </c:pt>
                <c:pt idx="1">
                  <c:v>3.12</c:v>
                </c:pt>
                <c:pt idx="2">
                  <c:v>3.66</c:v>
                </c:pt>
                <c:pt idx="3">
                  <c:v>2.67</c:v>
                </c:pt>
                <c:pt idx="4">
                  <c:v>3.17</c:v>
                </c:pt>
                <c:pt idx="5">
                  <c:v>-0.4</c:v>
                </c:pt>
                <c:pt idx="6">
                  <c:v>-0.81</c:v>
                </c:pt>
                <c:pt idx="7">
                  <c:v>0.78</c:v>
                </c:pt>
                <c:pt idx="8">
                  <c:v>-0.46</c:v>
                </c:pt>
                <c:pt idx="9">
                  <c:v>-0.37</c:v>
                </c:pt>
                <c:pt idx="10">
                  <c:v>-0.63</c:v>
                </c:pt>
                <c:pt idx="11">
                  <c:v>-0.67</c:v>
                </c:pt>
                <c:pt idx="12">
                  <c:v>-0.68</c:v>
                </c:pt>
                <c:pt idx="13">
                  <c:v>-0.68</c:v>
                </c:pt>
                <c:pt idx="14">
                  <c:v>-0.64</c:v>
                </c:pt>
                <c:pt idx="15">
                  <c:v>0.06</c:v>
                </c:pt>
                <c:pt idx="16">
                  <c:v>0.06</c:v>
                </c:pt>
                <c:pt idx="17">
                  <c:v>0.31</c:v>
                </c:pt>
                <c:pt idx="18">
                  <c:v>1.02</c:v>
                </c:pt>
                <c:pt idx="19">
                  <c:v>2.13</c:v>
                </c:pt>
                <c:pt idx="20">
                  <c:v>1.24</c:v>
                </c:pt>
                <c:pt idx="21">
                  <c:v>1.25</c:v>
                </c:pt>
                <c:pt idx="22">
                  <c:v>0.95</c:v>
                </c:pt>
                <c:pt idx="23">
                  <c:v>1.24</c:v>
                </c:pt>
                <c:pt idx="24">
                  <c:v>1.6</c:v>
                </c:pt>
                <c:pt idx="25">
                  <c:v>1.94</c:v>
                </c:pt>
                <c:pt idx="26">
                  <c:v>1.85</c:v>
                </c:pt>
                <c:pt idx="27">
                  <c:v>1.04</c:v>
                </c:pt>
                <c:pt idx="28">
                  <c:v>1.31</c:v>
                </c:pt>
                <c:pt idx="29">
                  <c:v>2.23</c:v>
                </c:pt>
                <c:pt idx="30">
                  <c:v>-0.77</c:v>
                </c:pt>
                <c:pt idx="31">
                  <c:v>-0.69</c:v>
                </c:pt>
                <c:pt idx="32">
                  <c:v>-1.77</c:v>
                </c:pt>
                <c:pt idx="33">
                  <c:v>-2.19</c:v>
                </c:pt>
                <c:pt idx="34">
                  <c:v>0.51</c:v>
                </c:pt>
                <c:pt idx="35">
                  <c:v>0.32</c:v>
                </c:pt>
                <c:pt idx="36">
                  <c:v>0.55000000000000004</c:v>
                </c:pt>
                <c:pt idx="37">
                  <c:v>1.1299999999999999</c:v>
                </c:pt>
                <c:pt idx="38">
                  <c:v>1.26</c:v>
                </c:pt>
                <c:pt idx="39">
                  <c:v>2.68</c:v>
                </c:pt>
                <c:pt idx="40">
                  <c:v>2.72</c:v>
                </c:pt>
                <c:pt idx="41">
                  <c:v>3.71</c:v>
                </c:pt>
                <c:pt idx="42">
                  <c:v>-0.39</c:v>
                </c:pt>
                <c:pt idx="43">
                  <c:v>-0.26</c:v>
                </c:pt>
                <c:pt idx="44">
                  <c:v>-0.08</c:v>
                </c:pt>
                <c:pt idx="45">
                  <c:v>-0.62</c:v>
                </c:pt>
                <c:pt idx="46">
                  <c:v>-1.1200000000000001</c:v>
                </c:pt>
                <c:pt idx="47">
                  <c:v>-0.52</c:v>
                </c:pt>
                <c:pt idx="48">
                  <c:v>-1.31</c:v>
                </c:pt>
                <c:pt idx="49">
                  <c:v>-1.23</c:v>
                </c:pt>
                <c:pt idx="50">
                  <c:v>-1.58</c:v>
                </c:pt>
                <c:pt idx="51">
                  <c:v>-1.72</c:v>
                </c:pt>
                <c:pt idx="52">
                  <c:v>0.22</c:v>
                </c:pt>
                <c:pt idx="53">
                  <c:v>0.89</c:v>
                </c:pt>
                <c:pt idx="54">
                  <c:v>1.1599999999999999</c:v>
                </c:pt>
                <c:pt idx="55">
                  <c:v>1.69</c:v>
                </c:pt>
                <c:pt idx="56">
                  <c:v>1.97</c:v>
                </c:pt>
                <c:pt idx="57">
                  <c:v>-0.61</c:v>
                </c:pt>
                <c:pt idx="58">
                  <c:v>-0.84</c:v>
                </c:pt>
                <c:pt idx="59">
                  <c:v>-0.88</c:v>
                </c:pt>
                <c:pt idx="60">
                  <c:v>0.56999999999999995</c:v>
                </c:pt>
                <c:pt idx="61">
                  <c:v>0.18</c:v>
                </c:pt>
                <c:pt idx="62">
                  <c:v>0.2</c:v>
                </c:pt>
                <c:pt idx="63">
                  <c:v>1.0900000000000001</c:v>
                </c:pt>
                <c:pt idx="64">
                  <c:v>1.37</c:v>
                </c:pt>
                <c:pt idx="65">
                  <c:v>1.2</c:v>
                </c:pt>
                <c:pt idx="66">
                  <c:v>1.93</c:v>
                </c:pt>
                <c:pt idx="67">
                  <c:v>-0.71</c:v>
                </c:pt>
                <c:pt idx="68">
                  <c:v>-0.56000000000000005</c:v>
                </c:pt>
                <c:pt idx="69">
                  <c:v>-0.66</c:v>
                </c:pt>
                <c:pt idx="70">
                  <c:v>-1.07</c:v>
                </c:pt>
                <c:pt idx="71">
                  <c:v>-1.07</c:v>
                </c:pt>
                <c:pt idx="72">
                  <c:v>-0.99</c:v>
                </c:pt>
                <c:pt idx="73">
                  <c:v>-1.74</c:v>
                </c:pt>
                <c:pt idx="74">
                  <c:v>-2.08</c:v>
                </c:pt>
                <c:pt idx="75">
                  <c:v>-2.39</c:v>
                </c:pt>
                <c:pt idx="76">
                  <c:v>1.8</c:v>
                </c:pt>
                <c:pt idx="77">
                  <c:v>2.4900000000000002</c:v>
                </c:pt>
                <c:pt idx="78">
                  <c:v>1.93</c:v>
                </c:pt>
                <c:pt idx="79">
                  <c:v>2.2400000000000002</c:v>
                </c:pt>
                <c:pt idx="80">
                  <c:v>2.65</c:v>
                </c:pt>
                <c:pt idx="81">
                  <c:v>3.2</c:v>
                </c:pt>
                <c:pt idx="82">
                  <c:v>4.5199999999999996</c:v>
                </c:pt>
                <c:pt idx="83">
                  <c:v>4.84</c:v>
                </c:pt>
                <c:pt idx="84">
                  <c:v>4.74</c:v>
                </c:pt>
                <c:pt idx="85">
                  <c:v>-0.27</c:v>
                </c:pt>
                <c:pt idx="86">
                  <c:v>-0.47</c:v>
                </c:pt>
                <c:pt idx="87">
                  <c:v>-1.05</c:v>
                </c:pt>
                <c:pt idx="88">
                  <c:v>-1.44</c:v>
                </c:pt>
                <c:pt idx="89">
                  <c:v>-2.34</c:v>
                </c:pt>
                <c:pt idx="90">
                  <c:v>-2.84</c:v>
                </c:pt>
                <c:pt idx="91">
                  <c:v>-2.68</c:v>
                </c:pt>
                <c:pt idx="92">
                  <c:v>-2.1800000000000002</c:v>
                </c:pt>
                <c:pt idx="93">
                  <c:v>-2.37</c:v>
                </c:pt>
                <c:pt idx="94">
                  <c:v>0.61</c:v>
                </c:pt>
                <c:pt idx="95">
                  <c:v>1.46</c:v>
                </c:pt>
                <c:pt idx="96">
                  <c:v>1.87</c:v>
                </c:pt>
                <c:pt idx="97">
                  <c:v>0</c:v>
                </c:pt>
                <c:pt idx="98">
                  <c:v>-0.16</c:v>
                </c:pt>
                <c:pt idx="99">
                  <c:v>-0.36</c:v>
                </c:pt>
                <c:pt idx="100">
                  <c:v>-0.06</c:v>
                </c:pt>
                <c:pt idx="101">
                  <c:v>-0.24</c:v>
                </c:pt>
                <c:pt idx="102">
                  <c:v>-0.28000000000000003</c:v>
                </c:pt>
                <c:pt idx="103">
                  <c:v>-0.72</c:v>
                </c:pt>
                <c:pt idx="104">
                  <c:v>-1.44</c:v>
                </c:pt>
                <c:pt idx="105">
                  <c:v>-1.95</c:v>
                </c:pt>
                <c:pt idx="106">
                  <c:v>-2.44</c:v>
                </c:pt>
                <c:pt idx="107">
                  <c:v>-2.76</c:v>
                </c:pt>
                <c:pt idx="108">
                  <c:v>0.35</c:v>
                </c:pt>
                <c:pt idx="109">
                  <c:v>0.65</c:v>
                </c:pt>
                <c:pt idx="110">
                  <c:v>-0.73</c:v>
                </c:pt>
                <c:pt idx="111">
                  <c:v>0.11</c:v>
                </c:pt>
                <c:pt idx="112">
                  <c:v>1.29</c:v>
                </c:pt>
                <c:pt idx="113">
                  <c:v>1.49</c:v>
                </c:pt>
                <c:pt idx="114">
                  <c:v>1.97</c:v>
                </c:pt>
                <c:pt idx="115">
                  <c:v>1.55</c:v>
                </c:pt>
                <c:pt idx="116">
                  <c:v>2.96</c:v>
                </c:pt>
                <c:pt idx="117">
                  <c:v>2.0699999999999998</c:v>
                </c:pt>
                <c:pt idx="118">
                  <c:v>1.98</c:v>
                </c:pt>
                <c:pt idx="119">
                  <c:v>1.83</c:v>
                </c:pt>
                <c:pt idx="120">
                  <c:v>1.87</c:v>
                </c:pt>
                <c:pt idx="121">
                  <c:v>1.25</c:v>
                </c:pt>
                <c:pt idx="122">
                  <c:v>2.42</c:v>
                </c:pt>
                <c:pt idx="123">
                  <c:v>2.4900000000000002</c:v>
                </c:pt>
                <c:pt idx="124">
                  <c:v>0.05</c:v>
                </c:pt>
                <c:pt idx="125">
                  <c:v>-0.39</c:v>
                </c:pt>
                <c:pt idx="126">
                  <c:v>-1.4</c:v>
                </c:pt>
                <c:pt idx="127">
                  <c:v>-2.38</c:v>
                </c:pt>
                <c:pt idx="128">
                  <c:v>-2.81</c:v>
                </c:pt>
                <c:pt idx="129">
                  <c:v>-2.2999999999999998</c:v>
                </c:pt>
                <c:pt idx="130">
                  <c:v>-2.08</c:v>
                </c:pt>
                <c:pt idx="131">
                  <c:v>-2.58</c:v>
                </c:pt>
                <c:pt idx="132">
                  <c:v>-3.06</c:v>
                </c:pt>
                <c:pt idx="133">
                  <c:v>-2.73</c:v>
                </c:pt>
                <c:pt idx="134">
                  <c:v>-2.25</c:v>
                </c:pt>
                <c:pt idx="135">
                  <c:v>-2.52</c:v>
                </c:pt>
                <c:pt idx="136">
                  <c:v>-2.52</c:v>
                </c:pt>
                <c:pt idx="137">
                  <c:v>-3.01</c:v>
                </c:pt>
                <c:pt idx="138">
                  <c:v>-3.43</c:v>
                </c:pt>
                <c:pt idx="139">
                  <c:v>-2.82</c:v>
                </c:pt>
                <c:pt idx="140">
                  <c:v>-3.47</c:v>
                </c:pt>
                <c:pt idx="141">
                  <c:v>-3.6</c:v>
                </c:pt>
                <c:pt idx="142">
                  <c:v>0.15</c:v>
                </c:pt>
                <c:pt idx="143">
                  <c:v>0.22</c:v>
                </c:pt>
                <c:pt idx="144">
                  <c:v>0.37</c:v>
                </c:pt>
                <c:pt idx="145">
                  <c:v>-0.14000000000000001</c:v>
                </c:pt>
                <c:pt idx="146">
                  <c:v>-0.47</c:v>
                </c:pt>
                <c:pt idx="147">
                  <c:v>0.95</c:v>
                </c:pt>
                <c:pt idx="148">
                  <c:v>0.61</c:v>
                </c:pt>
                <c:pt idx="149">
                  <c:v>1.21</c:v>
                </c:pt>
                <c:pt idx="150">
                  <c:v>1.7</c:v>
                </c:pt>
                <c:pt idx="151">
                  <c:v>-0.41</c:v>
                </c:pt>
                <c:pt idx="152">
                  <c:v>-0.37</c:v>
                </c:pt>
                <c:pt idx="153">
                  <c:v>-0.59</c:v>
                </c:pt>
                <c:pt idx="154">
                  <c:v>-0.87</c:v>
                </c:pt>
                <c:pt idx="155">
                  <c:v>0.01</c:v>
                </c:pt>
                <c:pt idx="156">
                  <c:v>0.96</c:v>
                </c:pt>
                <c:pt idx="157">
                  <c:v>1.55</c:v>
                </c:pt>
                <c:pt idx="158">
                  <c:v>2.41</c:v>
                </c:pt>
                <c:pt idx="159">
                  <c:v>3.15</c:v>
                </c:pt>
                <c:pt idx="160">
                  <c:v>-0.7</c:v>
                </c:pt>
                <c:pt idx="161">
                  <c:v>-0.81</c:v>
                </c:pt>
                <c:pt idx="162">
                  <c:v>-0.99</c:v>
                </c:pt>
                <c:pt idx="163">
                  <c:v>-1.76</c:v>
                </c:pt>
                <c:pt idx="164">
                  <c:v>-2.1800000000000002</c:v>
                </c:pt>
                <c:pt idx="165">
                  <c:v>-2.54</c:v>
                </c:pt>
                <c:pt idx="166">
                  <c:v>0.84</c:v>
                </c:pt>
                <c:pt idx="167">
                  <c:v>1.83</c:v>
                </c:pt>
                <c:pt idx="168">
                  <c:v>2.4</c:v>
                </c:pt>
                <c:pt idx="169">
                  <c:v>2.2799999999999998</c:v>
                </c:pt>
                <c:pt idx="170">
                  <c:v>3.06</c:v>
                </c:pt>
                <c:pt idx="171">
                  <c:v>2.92</c:v>
                </c:pt>
                <c:pt idx="172">
                  <c:v>2.81</c:v>
                </c:pt>
                <c:pt idx="173">
                  <c:v>2.6</c:v>
                </c:pt>
                <c:pt idx="174">
                  <c:v>2.64</c:v>
                </c:pt>
                <c:pt idx="175">
                  <c:v>-0.49</c:v>
                </c:pt>
                <c:pt idx="176">
                  <c:v>-0.36</c:v>
                </c:pt>
                <c:pt idx="177">
                  <c:v>-0.56999999999999995</c:v>
                </c:pt>
                <c:pt idx="178">
                  <c:v>-0.09</c:v>
                </c:pt>
                <c:pt idx="179">
                  <c:v>-1</c:v>
                </c:pt>
                <c:pt idx="180">
                  <c:v>-1.42</c:v>
                </c:pt>
                <c:pt idx="181">
                  <c:v>-1.75</c:v>
                </c:pt>
                <c:pt idx="182">
                  <c:v>-2.14</c:v>
                </c:pt>
                <c:pt idx="183">
                  <c:v>-2.2599999999999998</c:v>
                </c:pt>
                <c:pt idx="184">
                  <c:v>-1.99</c:v>
                </c:pt>
                <c:pt idx="185">
                  <c:v>-1.9</c:v>
                </c:pt>
                <c:pt idx="186">
                  <c:v>-1.78</c:v>
                </c:pt>
                <c:pt idx="187">
                  <c:v>1.05</c:v>
                </c:pt>
                <c:pt idx="188">
                  <c:v>-0.51</c:v>
                </c:pt>
                <c:pt idx="189">
                  <c:v>0.69</c:v>
                </c:pt>
                <c:pt idx="190">
                  <c:v>0.83</c:v>
                </c:pt>
                <c:pt idx="191">
                  <c:v>0.99</c:v>
                </c:pt>
                <c:pt idx="192">
                  <c:v>0.97</c:v>
                </c:pt>
                <c:pt idx="193">
                  <c:v>1.78</c:v>
                </c:pt>
                <c:pt idx="194">
                  <c:v>-0.19</c:v>
                </c:pt>
                <c:pt idx="195">
                  <c:v>-1.01</c:v>
                </c:pt>
                <c:pt idx="196">
                  <c:v>-1.68</c:v>
                </c:pt>
                <c:pt idx="197">
                  <c:v>-2.34</c:v>
                </c:pt>
                <c:pt idx="198">
                  <c:v>-3.5</c:v>
                </c:pt>
                <c:pt idx="199">
                  <c:v>-2.64</c:v>
                </c:pt>
                <c:pt idx="200">
                  <c:v>-3.23</c:v>
                </c:pt>
                <c:pt idx="201">
                  <c:v>-3.07</c:v>
                </c:pt>
                <c:pt idx="202">
                  <c:v>0.93</c:v>
                </c:pt>
                <c:pt idx="203">
                  <c:v>1.57</c:v>
                </c:pt>
                <c:pt idx="204">
                  <c:v>3.2</c:v>
                </c:pt>
                <c:pt idx="205">
                  <c:v>3.82</c:v>
                </c:pt>
                <c:pt idx="206">
                  <c:v>3.75</c:v>
                </c:pt>
                <c:pt idx="207">
                  <c:v>-0.68</c:v>
                </c:pt>
                <c:pt idx="208">
                  <c:v>-1.28</c:v>
                </c:pt>
                <c:pt idx="209">
                  <c:v>-1.28</c:v>
                </c:pt>
                <c:pt idx="210">
                  <c:v>-1.88</c:v>
                </c:pt>
                <c:pt idx="211">
                  <c:v>-2.2799999999999998</c:v>
                </c:pt>
                <c:pt idx="212">
                  <c:v>-2.02</c:v>
                </c:pt>
                <c:pt idx="213">
                  <c:v>-2.41</c:v>
                </c:pt>
                <c:pt idx="214">
                  <c:v>-2.2200000000000002</c:v>
                </c:pt>
                <c:pt idx="215">
                  <c:v>-2.81</c:v>
                </c:pt>
                <c:pt idx="216">
                  <c:v>0.26</c:v>
                </c:pt>
                <c:pt idx="217">
                  <c:v>1.26</c:v>
                </c:pt>
                <c:pt idx="218">
                  <c:v>0.84</c:v>
                </c:pt>
                <c:pt idx="219">
                  <c:v>1.29</c:v>
                </c:pt>
                <c:pt idx="220">
                  <c:v>-0.34</c:v>
                </c:pt>
                <c:pt idx="221">
                  <c:v>-1.1599999999999999</c:v>
                </c:pt>
                <c:pt idx="222">
                  <c:v>-2.2599999999999998</c:v>
                </c:pt>
                <c:pt idx="223">
                  <c:v>-2.09</c:v>
                </c:pt>
                <c:pt idx="224">
                  <c:v>-1.1499999999999999</c:v>
                </c:pt>
                <c:pt idx="225">
                  <c:v>-1.1299999999999999</c:v>
                </c:pt>
                <c:pt idx="226">
                  <c:v>-0.79</c:v>
                </c:pt>
                <c:pt idx="227">
                  <c:v>-1.0900000000000001</c:v>
                </c:pt>
                <c:pt idx="228">
                  <c:v>-1.8</c:v>
                </c:pt>
                <c:pt idx="229">
                  <c:v>-2.38</c:v>
                </c:pt>
                <c:pt idx="230">
                  <c:v>-2.5099999999999998</c:v>
                </c:pt>
                <c:pt idx="231">
                  <c:v>-2.37</c:v>
                </c:pt>
                <c:pt idx="232">
                  <c:v>-2.4</c:v>
                </c:pt>
                <c:pt idx="233">
                  <c:v>0.54</c:v>
                </c:pt>
                <c:pt idx="234">
                  <c:v>0.45</c:v>
                </c:pt>
                <c:pt idx="235">
                  <c:v>0.71</c:v>
                </c:pt>
                <c:pt idx="236">
                  <c:v>0.98</c:v>
                </c:pt>
                <c:pt idx="237">
                  <c:v>1.1499999999999999</c:v>
                </c:pt>
                <c:pt idx="238">
                  <c:v>0.83</c:v>
                </c:pt>
                <c:pt idx="239">
                  <c:v>1.62</c:v>
                </c:pt>
                <c:pt idx="240">
                  <c:v>0.03</c:v>
                </c:pt>
                <c:pt idx="241">
                  <c:v>0.09</c:v>
                </c:pt>
                <c:pt idx="242">
                  <c:v>-0.56000000000000005</c:v>
                </c:pt>
                <c:pt idx="243">
                  <c:v>-1.18</c:v>
                </c:pt>
                <c:pt idx="244">
                  <c:v>-1.77</c:v>
                </c:pt>
                <c:pt idx="245">
                  <c:v>-2.91</c:v>
                </c:pt>
                <c:pt idx="246">
                  <c:v>-3.75</c:v>
                </c:pt>
                <c:pt idx="247">
                  <c:v>-3.71</c:v>
                </c:pt>
                <c:pt idx="248">
                  <c:v>-4.54</c:v>
                </c:pt>
                <c:pt idx="249">
                  <c:v>1.25</c:v>
                </c:pt>
                <c:pt idx="250">
                  <c:v>0.84</c:v>
                </c:pt>
                <c:pt idx="251">
                  <c:v>0.31</c:v>
                </c:pt>
                <c:pt idx="252">
                  <c:v>2.81</c:v>
                </c:pt>
                <c:pt idx="253">
                  <c:v>1.6</c:v>
                </c:pt>
                <c:pt idx="254">
                  <c:v>2.2000000000000002</c:v>
                </c:pt>
                <c:pt idx="255">
                  <c:v>2.5</c:v>
                </c:pt>
                <c:pt idx="256">
                  <c:v>3.1</c:v>
                </c:pt>
                <c:pt idx="257">
                  <c:v>3.33</c:v>
                </c:pt>
                <c:pt idx="258">
                  <c:v>4.2300000000000004</c:v>
                </c:pt>
                <c:pt idx="259">
                  <c:v>4.17</c:v>
                </c:pt>
                <c:pt idx="260">
                  <c:v>2.94</c:v>
                </c:pt>
                <c:pt idx="261">
                  <c:v>2.35</c:v>
                </c:pt>
                <c:pt idx="262">
                  <c:v>1.58</c:v>
                </c:pt>
                <c:pt idx="263">
                  <c:v>0.83</c:v>
                </c:pt>
                <c:pt idx="264">
                  <c:v>1.87</c:v>
                </c:pt>
                <c:pt idx="265">
                  <c:v>1.43</c:v>
                </c:pt>
                <c:pt idx="266">
                  <c:v>1.52</c:v>
                </c:pt>
                <c:pt idx="267">
                  <c:v>1.45</c:v>
                </c:pt>
                <c:pt idx="268">
                  <c:v>1.21</c:v>
                </c:pt>
                <c:pt idx="269">
                  <c:v>2.16</c:v>
                </c:pt>
                <c:pt idx="270">
                  <c:v>1.65</c:v>
                </c:pt>
                <c:pt idx="271">
                  <c:v>2.4</c:v>
                </c:pt>
                <c:pt idx="272">
                  <c:v>2.27</c:v>
                </c:pt>
                <c:pt idx="273">
                  <c:v>2.84</c:v>
                </c:pt>
                <c:pt idx="274">
                  <c:v>3.73</c:v>
                </c:pt>
                <c:pt idx="275">
                  <c:v>3.01</c:v>
                </c:pt>
                <c:pt idx="276">
                  <c:v>3.42</c:v>
                </c:pt>
                <c:pt idx="277">
                  <c:v>3.06</c:v>
                </c:pt>
                <c:pt idx="278">
                  <c:v>3.35</c:v>
                </c:pt>
                <c:pt idx="279">
                  <c:v>-0.12</c:v>
                </c:pt>
                <c:pt idx="280">
                  <c:v>-0.76</c:v>
                </c:pt>
                <c:pt idx="281">
                  <c:v>-1.1499999999999999</c:v>
                </c:pt>
                <c:pt idx="282">
                  <c:v>-2.12</c:v>
                </c:pt>
                <c:pt idx="283">
                  <c:v>-2.77</c:v>
                </c:pt>
                <c:pt idx="284">
                  <c:v>-2.93</c:v>
                </c:pt>
                <c:pt idx="285">
                  <c:v>0.53</c:v>
                </c:pt>
                <c:pt idx="286">
                  <c:v>1.1100000000000001</c:v>
                </c:pt>
                <c:pt idx="287">
                  <c:v>0.94</c:v>
                </c:pt>
                <c:pt idx="288">
                  <c:v>1.99</c:v>
                </c:pt>
                <c:pt idx="289">
                  <c:v>-0.69</c:v>
                </c:pt>
                <c:pt idx="290">
                  <c:v>-0.54</c:v>
                </c:pt>
                <c:pt idx="291">
                  <c:v>-1.1499999999999999</c:v>
                </c:pt>
                <c:pt idx="292">
                  <c:v>-1.52</c:v>
                </c:pt>
                <c:pt idx="293">
                  <c:v>0.68</c:v>
                </c:pt>
                <c:pt idx="294">
                  <c:v>0.87</c:v>
                </c:pt>
                <c:pt idx="295">
                  <c:v>0.34</c:v>
                </c:pt>
                <c:pt idx="296">
                  <c:v>0.24</c:v>
                </c:pt>
                <c:pt idx="297">
                  <c:v>2.59</c:v>
                </c:pt>
                <c:pt idx="298">
                  <c:v>2.76</c:v>
                </c:pt>
                <c:pt idx="299">
                  <c:v>2.91</c:v>
                </c:pt>
                <c:pt idx="300">
                  <c:v>2.87</c:v>
                </c:pt>
                <c:pt idx="301">
                  <c:v>3.1</c:v>
                </c:pt>
                <c:pt idx="302">
                  <c:v>-0.44</c:v>
                </c:pt>
                <c:pt idx="303">
                  <c:v>-0.99</c:v>
                </c:pt>
                <c:pt idx="304">
                  <c:v>-1.42</c:v>
                </c:pt>
                <c:pt idx="305">
                  <c:v>0.94</c:v>
                </c:pt>
                <c:pt idx="306">
                  <c:v>0.26</c:v>
                </c:pt>
                <c:pt idx="307">
                  <c:v>1.55</c:v>
                </c:pt>
                <c:pt idx="308">
                  <c:v>1.45</c:v>
                </c:pt>
                <c:pt idx="309">
                  <c:v>1.1299999999999999</c:v>
                </c:pt>
                <c:pt idx="310">
                  <c:v>1.19</c:v>
                </c:pt>
                <c:pt idx="311">
                  <c:v>-0.36</c:v>
                </c:pt>
                <c:pt idx="312">
                  <c:v>-0.52</c:v>
                </c:pt>
                <c:pt idx="313">
                  <c:v>-1.02</c:v>
                </c:pt>
                <c:pt idx="314">
                  <c:v>0.62</c:v>
                </c:pt>
                <c:pt idx="315">
                  <c:v>-0.1</c:v>
                </c:pt>
                <c:pt idx="316">
                  <c:v>-0.87</c:v>
                </c:pt>
                <c:pt idx="317">
                  <c:v>-1.17</c:v>
                </c:pt>
                <c:pt idx="318">
                  <c:v>-2.0099999999999998</c:v>
                </c:pt>
                <c:pt idx="319">
                  <c:v>-1.94</c:v>
                </c:pt>
                <c:pt idx="320">
                  <c:v>-2.0699999999999998</c:v>
                </c:pt>
                <c:pt idx="321">
                  <c:v>-1.04</c:v>
                </c:pt>
                <c:pt idx="322">
                  <c:v>-1.21</c:v>
                </c:pt>
                <c:pt idx="323">
                  <c:v>-1.1299999999999999</c:v>
                </c:pt>
                <c:pt idx="324">
                  <c:v>-0.72</c:v>
                </c:pt>
                <c:pt idx="325">
                  <c:v>-0.64</c:v>
                </c:pt>
                <c:pt idx="326">
                  <c:v>-1.47</c:v>
                </c:pt>
                <c:pt idx="327">
                  <c:v>-1.02</c:v>
                </c:pt>
                <c:pt idx="328">
                  <c:v>-1.05</c:v>
                </c:pt>
                <c:pt idx="329">
                  <c:v>-0.8</c:v>
                </c:pt>
                <c:pt idx="330">
                  <c:v>-1.1399999999999999</c:v>
                </c:pt>
                <c:pt idx="331">
                  <c:v>-1.2</c:v>
                </c:pt>
                <c:pt idx="332">
                  <c:v>-1.71</c:v>
                </c:pt>
                <c:pt idx="333">
                  <c:v>1.3</c:v>
                </c:pt>
                <c:pt idx="334">
                  <c:v>2.25</c:v>
                </c:pt>
                <c:pt idx="335">
                  <c:v>3.41</c:v>
                </c:pt>
                <c:pt idx="336">
                  <c:v>3.97</c:v>
                </c:pt>
                <c:pt idx="337">
                  <c:v>5.12</c:v>
                </c:pt>
                <c:pt idx="338">
                  <c:v>4.75</c:v>
                </c:pt>
                <c:pt idx="339">
                  <c:v>4.37</c:v>
                </c:pt>
                <c:pt idx="340">
                  <c:v>-0.79</c:v>
                </c:pt>
                <c:pt idx="341">
                  <c:v>-2.2000000000000002</c:v>
                </c:pt>
                <c:pt idx="342">
                  <c:v>-2.39</c:v>
                </c:pt>
                <c:pt idx="343">
                  <c:v>-2.7</c:v>
                </c:pt>
                <c:pt idx="344">
                  <c:v>-2.0699999999999998</c:v>
                </c:pt>
                <c:pt idx="345">
                  <c:v>-2.2000000000000002</c:v>
                </c:pt>
                <c:pt idx="346">
                  <c:v>-2.9</c:v>
                </c:pt>
                <c:pt idx="347">
                  <c:v>-3.42</c:v>
                </c:pt>
                <c:pt idx="348">
                  <c:v>-2.94</c:v>
                </c:pt>
                <c:pt idx="349">
                  <c:v>-3.04</c:v>
                </c:pt>
                <c:pt idx="350">
                  <c:v>-3.49</c:v>
                </c:pt>
                <c:pt idx="351">
                  <c:v>-3.9</c:v>
                </c:pt>
                <c:pt idx="352">
                  <c:v>-4.1500000000000004</c:v>
                </c:pt>
                <c:pt idx="353">
                  <c:v>-3.06</c:v>
                </c:pt>
                <c:pt idx="354">
                  <c:v>-2.86</c:v>
                </c:pt>
                <c:pt idx="355">
                  <c:v>-3.12</c:v>
                </c:pt>
                <c:pt idx="356">
                  <c:v>-2.4700000000000002</c:v>
                </c:pt>
                <c:pt idx="357">
                  <c:v>-2.4900000000000002</c:v>
                </c:pt>
                <c:pt idx="358">
                  <c:v>-2.63</c:v>
                </c:pt>
                <c:pt idx="359">
                  <c:v>-2.9</c:v>
                </c:pt>
                <c:pt idx="360">
                  <c:v>-2.77</c:v>
                </c:pt>
                <c:pt idx="361">
                  <c:v>-3.06</c:v>
                </c:pt>
                <c:pt idx="362">
                  <c:v>-2.86</c:v>
                </c:pt>
                <c:pt idx="363">
                  <c:v>-2.58</c:v>
                </c:pt>
                <c:pt idx="364">
                  <c:v>-3.28</c:v>
                </c:pt>
                <c:pt idx="365">
                  <c:v>-3.33</c:v>
                </c:pt>
                <c:pt idx="366">
                  <c:v>-3.83</c:v>
                </c:pt>
                <c:pt idx="367">
                  <c:v>-4.18</c:v>
                </c:pt>
                <c:pt idx="368">
                  <c:v>-3.3</c:v>
                </c:pt>
                <c:pt idx="369">
                  <c:v>-3.62</c:v>
                </c:pt>
                <c:pt idx="370">
                  <c:v>-3.25</c:v>
                </c:pt>
                <c:pt idx="371">
                  <c:v>-2.93</c:v>
                </c:pt>
                <c:pt idx="372">
                  <c:v>-3.08</c:v>
                </c:pt>
                <c:pt idx="373">
                  <c:v>-3.68</c:v>
                </c:pt>
                <c:pt idx="374">
                  <c:v>-2.67</c:v>
                </c:pt>
                <c:pt idx="375">
                  <c:v>-3.16</c:v>
                </c:pt>
                <c:pt idx="376">
                  <c:v>-3.74</c:v>
                </c:pt>
                <c:pt idx="377">
                  <c:v>-2.84</c:v>
                </c:pt>
                <c:pt idx="378">
                  <c:v>-2.59</c:v>
                </c:pt>
                <c:pt idx="379">
                  <c:v>-2.93</c:v>
                </c:pt>
                <c:pt idx="380">
                  <c:v>-2.54</c:v>
                </c:pt>
                <c:pt idx="381">
                  <c:v>-2.95</c:v>
                </c:pt>
                <c:pt idx="382">
                  <c:v>-3.53</c:v>
                </c:pt>
                <c:pt idx="383">
                  <c:v>-4.26</c:v>
                </c:pt>
                <c:pt idx="384">
                  <c:v>-4.1100000000000003</c:v>
                </c:pt>
                <c:pt idx="385">
                  <c:v>-4.32</c:v>
                </c:pt>
                <c:pt idx="386">
                  <c:v>-3.67</c:v>
                </c:pt>
                <c:pt idx="387">
                  <c:v>-4.04</c:v>
                </c:pt>
                <c:pt idx="388">
                  <c:v>-4.2300000000000004</c:v>
                </c:pt>
                <c:pt idx="389">
                  <c:v>-3.77</c:v>
                </c:pt>
                <c:pt idx="390">
                  <c:v>-4.0999999999999996</c:v>
                </c:pt>
                <c:pt idx="391">
                  <c:v>-3.83</c:v>
                </c:pt>
                <c:pt idx="392">
                  <c:v>-3.67</c:v>
                </c:pt>
                <c:pt idx="393">
                  <c:v>0.03</c:v>
                </c:pt>
                <c:pt idx="394">
                  <c:v>0.68</c:v>
                </c:pt>
                <c:pt idx="395">
                  <c:v>1.1499999999999999</c:v>
                </c:pt>
                <c:pt idx="396">
                  <c:v>0.5</c:v>
                </c:pt>
                <c:pt idx="397">
                  <c:v>0.96</c:v>
                </c:pt>
                <c:pt idx="398">
                  <c:v>1.92</c:v>
                </c:pt>
                <c:pt idx="399">
                  <c:v>1.98</c:v>
                </c:pt>
                <c:pt idx="400">
                  <c:v>1.9</c:v>
                </c:pt>
                <c:pt idx="401">
                  <c:v>2.48</c:v>
                </c:pt>
                <c:pt idx="402">
                  <c:v>2.3199999999999998</c:v>
                </c:pt>
                <c:pt idx="403">
                  <c:v>2.48</c:v>
                </c:pt>
                <c:pt idx="404">
                  <c:v>-0.43</c:v>
                </c:pt>
                <c:pt idx="405">
                  <c:v>0.45</c:v>
                </c:pt>
                <c:pt idx="406">
                  <c:v>-0.35</c:v>
                </c:pt>
                <c:pt idx="407">
                  <c:v>-0.51</c:v>
                </c:pt>
                <c:pt idx="408">
                  <c:v>-0.78</c:v>
                </c:pt>
                <c:pt idx="409">
                  <c:v>-0.05</c:v>
                </c:pt>
                <c:pt idx="410">
                  <c:v>-1.02</c:v>
                </c:pt>
                <c:pt idx="411">
                  <c:v>-1.24</c:v>
                </c:pt>
                <c:pt idx="412">
                  <c:v>-1.58</c:v>
                </c:pt>
                <c:pt idx="413">
                  <c:v>0.74</c:v>
                </c:pt>
                <c:pt idx="414">
                  <c:v>0.39</c:v>
                </c:pt>
                <c:pt idx="415">
                  <c:v>0.44</c:v>
                </c:pt>
                <c:pt idx="416">
                  <c:v>2.4500000000000002</c:v>
                </c:pt>
                <c:pt idx="417">
                  <c:v>1.93</c:v>
                </c:pt>
                <c:pt idx="418">
                  <c:v>1.79</c:v>
                </c:pt>
                <c:pt idx="419">
                  <c:v>1.58</c:v>
                </c:pt>
                <c:pt idx="420">
                  <c:v>0.86</c:v>
                </c:pt>
                <c:pt idx="421">
                  <c:v>0.81</c:v>
                </c:pt>
                <c:pt idx="422">
                  <c:v>1.24</c:v>
                </c:pt>
                <c:pt idx="423">
                  <c:v>1.73</c:v>
                </c:pt>
                <c:pt idx="424">
                  <c:v>1.64</c:v>
                </c:pt>
                <c:pt idx="425">
                  <c:v>2.62</c:v>
                </c:pt>
                <c:pt idx="426">
                  <c:v>2.11</c:v>
                </c:pt>
                <c:pt idx="427">
                  <c:v>1.78</c:v>
                </c:pt>
                <c:pt idx="428">
                  <c:v>0.68</c:v>
                </c:pt>
                <c:pt idx="429">
                  <c:v>2.02</c:v>
                </c:pt>
                <c:pt idx="430">
                  <c:v>1.92</c:v>
                </c:pt>
                <c:pt idx="431">
                  <c:v>2.46</c:v>
                </c:pt>
                <c:pt idx="432">
                  <c:v>2.41</c:v>
                </c:pt>
                <c:pt idx="433">
                  <c:v>2.62</c:v>
                </c:pt>
                <c:pt idx="434">
                  <c:v>-0.97</c:v>
                </c:pt>
                <c:pt idx="435">
                  <c:v>-1.48</c:v>
                </c:pt>
                <c:pt idx="436">
                  <c:v>-1.87</c:v>
                </c:pt>
                <c:pt idx="437">
                  <c:v>-2.0699999999999998</c:v>
                </c:pt>
                <c:pt idx="438">
                  <c:v>-3.17</c:v>
                </c:pt>
                <c:pt idx="439">
                  <c:v>-3.42</c:v>
                </c:pt>
                <c:pt idx="440">
                  <c:v>-3.58</c:v>
                </c:pt>
                <c:pt idx="441">
                  <c:v>-3.63</c:v>
                </c:pt>
                <c:pt idx="442">
                  <c:v>-3.59</c:v>
                </c:pt>
                <c:pt idx="443">
                  <c:v>-3.59</c:v>
                </c:pt>
                <c:pt idx="444">
                  <c:v>-3.58</c:v>
                </c:pt>
                <c:pt idx="445">
                  <c:v>-3.51</c:v>
                </c:pt>
                <c:pt idx="446">
                  <c:v>-3.84</c:v>
                </c:pt>
                <c:pt idx="447">
                  <c:v>-4.2300000000000004</c:v>
                </c:pt>
                <c:pt idx="448">
                  <c:v>-4.8600000000000003</c:v>
                </c:pt>
                <c:pt idx="449">
                  <c:v>-4.08</c:v>
                </c:pt>
                <c:pt idx="450">
                  <c:v>-3.82</c:v>
                </c:pt>
                <c:pt idx="451">
                  <c:v>-3.71</c:v>
                </c:pt>
                <c:pt idx="452">
                  <c:v>-3.37</c:v>
                </c:pt>
                <c:pt idx="453">
                  <c:v>-2.48</c:v>
                </c:pt>
                <c:pt idx="454">
                  <c:v>-2.82</c:v>
                </c:pt>
                <c:pt idx="455">
                  <c:v>-2.4700000000000002</c:v>
                </c:pt>
                <c:pt idx="456">
                  <c:v>-2.0699999999999998</c:v>
                </c:pt>
                <c:pt idx="457">
                  <c:v>-1.26</c:v>
                </c:pt>
                <c:pt idx="458">
                  <c:v>-1.58</c:v>
                </c:pt>
                <c:pt idx="459">
                  <c:v>-1.51</c:v>
                </c:pt>
                <c:pt idx="460">
                  <c:v>-1.71</c:v>
                </c:pt>
                <c:pt idx="461">
                  <c:v>-2.29</c:v>
                </c:pt>
                <c:pt idx="462">
                  <c:v>-2.2400000000000002</c:v>
                </c:pt>
                <c:pt idx="463">
                  <c:v>-1.66</c:v>
                </c:pt>
                <c:pt idx="464">
                  <c:v>-2.4500000000000002</c:v>
                </c:pt>
                <c:pt idx="465">
                  <c:v>1.08</c:v>
                </c:pt>
                <c:pt idx="466">
                  <c:v>1.39</c:v>
                </c:pt>
                <c:pt idx="467">
                  <c:v>-0.49</c:v>
                </c:pt>
                <c:pt idx="468">
                  <c:v>-0.85</c:v>
                </c:pt>
                <c:pt idx="469">
                  <c:v>-1.3</c:v>
                </c:pt>
                <c:pt idx="470">
                  <c:v>0.11</c:v>
                </c:pt>
                <c:pt idx="471">
                  <c:v>1.78</c:v>
                </c:pt>
                <c:pt idx="472">
                  <c:v>2.91</c:v>
                </c:pt>
                <c:pt idx="473">
                  <c:v>-0.25</c:v>
                </c:pt>
                <c:pt idx="474">
                  <c:v>-0.79</c:v>
                </c:pt>
                <c:pt idx="475">
                  <c:v>-0.66</c:v>
                </c:pt>
                <c:pt idx="476">
                  <c:v>-1.1299999999999999</c:v>
                </c:pt>
                <c:pt idx="477">
                  <c:v>-1.21</c:v>
                </c:pt>
                <c:pt idx="478">
                  <c:v>-1.29</c:v>
                </c:pt>
                <c:pt idx="479">
                  <c:v>0.9</c:v>
                </c:pt>
                <c:pt idx="480">
                  <c:v>1.7</c:v>
                </c:pt>
                <c:pt idx="481">
                  <c:v>0.04</c:v>
                </c:pt>
                <c:pt idx="482">
                  <c:v>-0.19</c:v>
                </c:pt>
                <c:pt idx="483">
                  <c:v>-0.64</c:v>
                </c:pt>
                <c:pt idx="484">
                  <c:v>-0.8</c:v>
                </c:pt>
                <c:pt idx="485">
                  <c:v>-1.03</c:v>
                </c:pt>
                <c:pt idx="486">
                  <c:v>-2.0299999999999998</c:v>
                </c:pt>
                <c:pt idx="487">
                  <c:v>-2.23</c:v>
                </c:pt>
                <c:pt idx="488">
                  <c:v>-2.82</c:v>
                </c:pt>
                <c:pt idx="489">
                  <c:v>-3.36</c:v>
                </c:pt>
                <c:pt idx="490">
                  <c:v>-3.6</c:v>
                </c:pt>
                <c:pt idx="491">
                  <c:v>-3.81</c:v>
                </c:pt>
                <c:pt idx="492">
                  <c:v>-3.59</c:v>
                </c:pt>
                <c:pt idx="493">
                  <c:v>-3.42</c:v>
                </c:pt>
                <c:pt idx="494">
                  <c:v>-3.24</c:v>
                </c:pt>
                <c:pt idx="495">
                  <c:v>-3.43</c:v>
                </c:pt>
                <c:pt idx="496">
                  <c:v>-4.05</c:v>
                </c:pt>
                <c:pt idx="497">
                  <c:v>-4.3099999999999996</c:v>
                </c:pt>
                <c:pt idx="498">
                  <c:v>-4.63</c:v>
                </c:pt>
                <c:pt idx="499">
                  <c:v>-5.43</c:v>
                </c:pt>
                <c:pt idx="500">
                  <c:v>-5.16</c:v>
                </c:pt>
                <c:pt idx="501">
                  <c:v>-4.49</c:v>
                </c:pt>
                <c:pt idx="502">
                  <c:v>-4.29</c:v>
                </c:pt>
                <c:pt idx="503">
                  <c:v>-4.67</c:v>
                </c:pt>
                <c:pt idx="504">
                  <c:v>-5.22</c:v>
                </c:pt>
                <c:pt idx="505">
                  <c:v>-5.07</c:v>
                </c:pt>
                <c:pt idx="506">
                  <c:v>-4.72</c:v>
                </c:pt>
                <c:pt idx="507">
                  <c:v>-4.92</c:v>
                </c:pt>
                <c:pt idx="508">
                  <c:v>-3.7</c:v>
                </c:pt>
                <c:pt idx="509">
                  <c:v>-1.85</c:v>
                </c:pt>
                <c:pt idx="510">
                  <c:v>-2.4500000000000002</c:v>
                </c:pt>
                <c:pt idx="511">
                  <c:v>-1.5</c:v>
                </c:pt>
                <c:pt idx="512">
                  <c:v>-1.82</c:v>
                </c:pt>
                <c:pt idx="513">
                  <c:v>-2.04</c:v>
                </c:pt>
                <c:pt idx="514">
                  <c:v>-2.34</c:v>
                </c:pt>
                <c:pt idx="515">
                  <c:v>-2.4500000000000002</c:v>
                </c:pt>
                <c:pt idx="516">
                  <c:v>-3.19</c:v>
                </c:pt>
                <c:pt idx="517">
                  <c:v>1.44</c:v>
                </c:pt>
                <c:pt idx="518">
                  <c:v>1.25</c:v>
                </c:pt>
                <c:pt idx="519">
                  <c:v>1.5</c:v>
                </c:pt>
                <c:pt idx="520">
                  <c:v>1.3</c:v>
                </c:pt>
                <c:pt idx="521">
                  <c:v>1.97</c:v>
                </c:pt>
                <c:pt idx="522">
                  <c:v>2.59</c:v>
                </c:pt>
                <c:pt idx="523">
                  <c:v>2.75</c:v>
                </c:pt>
                <c:pt idx="524">
                  <c:v>1.97</c:v>
                </c:pt>
                <c:pt idx="525">
                  <c:v>1.1599999999999999</c:v>
                </c:pt>
                <c:pt idx="526">
                  <c:v>1.39</c:v>
                </c:pt>
                <c:pt idx="527">
                  <c:v>1.1499999999999999</c:v>
                </c:pt>
                <c:pt idx="528">
                  <c:v>1.43</c:v>
                </c:pt>
                <c:pt idx="529">
                  <c:v>0.99</c:v>
                </c:pt>
                <c:pt idx="530">
                  <c:v>0.96</c:v>
                </c:pt>
                <c:pt idx="531">
                  <c:v>2.33</c:v>
                </c:pt>
                <c:pt idx="532">
                  <c:v>-0.11</c:v>
                </c:pt>
                <c:pt idx="533">
                  <c:v>-0.52</c:v>
                </c:pt>
                <c:pt idx="534">
                  <c:v>-1.33</c:v>
                </c:pt>
                <c:pt idx="535">
                  <c:v>-1.84</c:v>
                </c:pt>
                <c:pt idx="536">
                  <c:v>0.54</c:v>
                </c:pt>
                <c:pt idx="537">
                  <c:v>0.09</c:v>
                </c:pt>
                <c:pt idx="538">
                  <c:v>1.2</c:v>
                </c:pt>
                <c:pt idx="539">
                  <c:v>1.5</c:v>
                </c:pt>
                <c:pt idx="540">
                  <c:v>1.57</c:v>
                </c:pt>
                <c:pt idx="541">
                  <c:v>1.71</c:v>
                </c:pt>
                <c:pt idx="542">
                  <c:v>-0.55000000000000004</c:v>
                </c:pt>
                <c:pt idx="543">
                  <c:v>-0.16</c:v>
                </c:pt>
                <c:pt idx="544">
                  <c:v>-0.96</c:v>
                </c:pt>
                <c:pt idx="545">
                  <c:v>-1.35</c:v>
                </c:pt>
                <c:pt idx="546">
                  <c:v>-1.7</c:v>
                </c:pt>
                <c:pt idx="547">
                  <c:v>-1.59</c:v>
                </c:pt>
                <c:pt idx="548">
                  <c:v>-1.67</c:v>
                </c:pt>
                <c:pt idx="549">
                  <c:v>-1.85</c:v>
                </c:pt>
                <c:pt idx="550">
                  <c:v>-1.59</c:v>
                </c:pt>
                <c:pt idx="551">
                  <c:v>-2.25</c:v>
                </c:pt>
                <c:pt idx="552">
                  <c:v>-2.15</c:v>
                </c:pt>
                <c:pt idx="553">
                  <c:v>-1.69</c:v>
                </c:pt>
                <c:pt idx="554">
                  <c:v>-2.06</c:v>
                </c:pt>
                <c:pt idx="555">
                  <c:v>-1.86</c:v>
                </c:pt>
                <c:pt idx="556">
                  <c:v>-1.59</c:v>
                </c:pt>
                <c:pt idx="557">
                  <c:v>-1.36</c:v>
                </c:pt>
                <c:pt idx="558">
                  <c:v>-2.41</c:v>
                </c:pt>
                <c:pt idx="559">
                  <c:v>-3.03</c:v>
                </c:pt>
                <c:pt idx="560">
                  <c:v>-2.89</c:v>
                </c:pt>
                <c:pt idx="561">
                  <c:v>-1.92</c:v>
                </c:pt>
                <c:pt idx="562">
                  <c:v>-2.4900000000000002</c:v>
                </c:pt>
                <c:pt idx="563">
                  <c:v>-2.13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205344"/>
        <c:axId val="103422600"/>
      </c:areaChart>
      <c:catAx>
        <c:axId val="103205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low"/>
        <c:spPr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22600"/>
        <c:crosses val="autoZero"/>
        <c:auto val="1"/>
        <c:lblAlgn val="ctr"/>
        <c:lblOffset val="100"/>
        <c:tickLblSkip val="12"/>
        <c:tickMarkSkip val="12"/>
        <c:noMultiLvlLbl val="1"/>
      </c:catAx>
      <c:valAx>
        <c:axId val="103422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205344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4320052098751E-2"/>
          <c:y val="3.0208429828624362E-2"/>
          <c:w val="0.93481104335642251"/>
          <c:h val="0.88069418712366832"/>
        </c:manualLayout>
      </c:layout>
      <c:lineChart>
        <c:grouping val="standard"/>
        <c:varyColors val="0"/>
        <c:ser>
          <c:idx val="3"/>
          <c:order val="0"/>
          <c:tx>
            <c:strRef>
              <c:f>FigNDVIbyFireFreq!$A$10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FigNDVIbyFireFreq!$B$1:$ABI$1</c:f>
              <c:strCache>
                <c:ptCount val="736"/>
                <c:pt idx="0">
                  <c:v>2000</c:v>
                </c:pt>
                <c:pt idx="1">
                  <c:v>B2000_02</c:v>
                </c:pt>
                <c:pt idx="2">
                  <c:v>B2000_03</c:v>
                </c:pt>
                <c:pt idx="3">
                  <c:v>B2000_04</c:v>
                </c:pt>
                <c:pt idx="4">
                  <c:v>B2000_05</c:v>
                </c:pt>
                <c:pt idx="5">
                  <c:v>B2000_06</c:v>
                </c:pt>
                <c:pt idx="6">
                  <c:v>B2000_07</c:v>
                </c:pt>
                <c:pt idx="7">
                  <c:v>B2000_08</c:v>
                </c:pt>
                <c:pt idx="8">
                  <c:v>B2000_09</c:v>
                </c:pt>
                <c:pt idx="9">
                  <c:v>B2000_10</c:v>
                </c:pt>
                <c:pt idx="10">
                  <c:v>B2000_11</c:v>
                </c:pt>
                <c:pt idx="11">
                  <c:v>B2000_12</c:v>
                </c:pt>
                <c:pt idx="12">
                  <c:v>B2000_13</c:v>
                </c:pt>
                <c:pt idx="13">
                  <c:v>B2000_14</c:v>
                </c:pt>
                <c:pt idx="14">
                  <c:v>B2000_15</c:v>
                </c:pt>
                <c:pt idx="15">
                  <c:v>B2000_16</c:v>
                </c:pt>
                <c:pt idx="16">
                  <c:v>B2000_17</c:v>
                </c:pt>
                <c:pt idx="17">
                  <c:v>B2000_18</c:v>
                </c:pt>
                <c:pt idx="18">
                  <c:v>B2000_19</c:v>
                </c:pt>
                <c:pt idx="19">
                  <c:v>B2000_20</c:v>
                </c:pt>
                <c:pt idx="20">
                  <c:v>B2000_21</c:v>
                </c:pt>
                <c:pt idx="21">
                  <c:v>B2000_22</c:v>
                </c:pt>
                <c:pt idx="22">
                  <c:v>B2000_23</c:v>
                </c:pt>
                <c:pt idx="23">
                  <c:v>B2000_24</c:v>
                </c:pt>
                <c:pt idx="24">
                  <c:v>B2000_25</c:v>
                </c:pt>
                <c:pt idx="25">
                  <c:v>B2000_26</c:v>
                </c:pt>
                <c:pt idx="26">
                  <c:v>B2000_27</c:v>
                </c:pt>
                <c:pt idx="27">
                  <c:v>B2000_28</c:v>
                </c:pt>
                <c:pt idx="28">
                  <c:v>B2000_29</c:v>
                </c:pt>
                <c:pt idx="29">
                  <c:v>B2000_30</c:v>
                </c:pt>
                <c:pt idx="30">
                  <c:v>B2000_31</c:v>
                </c:pt>
                <c:pt idx="31">
                  <c:v>B2000_32</c:v>
                </c:pt>
                <c:pt idx="32">
                  <c:v>B2000_33</c:v>
                </c:pt>
                <c:pt idx="33">
                  <c:v>B2000_34</c:v>
                </c:pt>
                <c:pt idx="34">
                  <c:v>B2000_35</c:v>
                </c:pt>
                <c:pt idx="35">
                  <c:v>B2000_36</c:v>
                </c:pt>
                <c:pt idx="36">
                  <c:v>B2000_37</c:v>
                </c:pt>
                <c:pt idx="37">
                  <c:v>B2000_38</c:v>
                </c:pt>
                <c:pt idx="38">
                  <c:v>B2000_39</c:v>
                </c:pt>
                <c:pt idx="39">
                  <c:v>B2000_40</c:v>
                </c:pt>
                <c:pt idx="40">
                  <c:v>B2000_41</c:v>
                </c:pt>
                <c:pt idx="41">
                  <c:v>B2000_42</c:v>
                </c:pt>
                <c:pt idx="42">
                  <c:v>B2000_43</c:v>
                </c:pt>
                <c:pt idx="43">
                  <c:v>B2000_44</c:v>
                </c:pt>
                <c:pt idx="44">
                  <c:v>B2000_45</c:v>
                </c:pt>
                <c:pt idx="45">
                  <c:v>B2000_46</c:v>
                </c:pt>
                <c:pt idx="46">
                  <c:v>2001</c:v>
                </c:pt>
                <c:pt idx="47">
                  <c:v>B2001_02</c:v>
                </c:pt>
                <c:pt idx="48">
                  <c:v>B2001_03</c:v>
                </c:pt>
                <c:pt idx="49">
                  <c:v>B2001_04</c:v>
                </c:pt>
                <c:pt idx="50">
                  <c:v>B2001_05</c:v>
                </c:pt>
                <c:pt idx="51">
                  <c:v>B2001_06</c:v>
                </c:pt>
                <c:pt idx="52">
                  <c:v>B2001_07</c:v>
                </c:pt>
                <c:pt idx="53">
                  <c:v>B2001_08</c:v>
                </c:pt>
                <c:pt idx="54">
                  <c:v>B2001_09</c:v>
                </c:pt>
                <c:pt idx="55">
                  <c:v>B2001_10</c:v>
                </c:pt>
                <c:pt idx="56">
                  <c:v>B2001_11</c:v>
                </c:pt>
                <c:pt idx="57">
                  <c:v>B2001_12</c:v>
                </c:pt>
                <c:pt idx="58">
                  <c:v>B2001_13</c:v>
                </c:pt>
                <c:pt idx="59">
                  <c:v>B2001_14</c:v>
                </c:pt>
                <c:pt idx="60">
                  <c:v>B2001_15</c:v>
                </c:pt>
                <c:pt idx="61">
                  <c:v>B2001_16</c:v>
                </c:pt>
                <c:pt idx="62">
                  <c:v>B2001_17</c:v>
                </c:pt>
                <c:pt idx="63">
                  <c:v>B2001_18</c:v>
                </c:pt>
                <c:pt idx="64">
                  <c:v>B2001_19</c:v>
                </c:pt>
                <c:pt idx="65">
                  <c:v>B2001_20</c:v>
                </c:pt>
                <c:pt idx="66">
                  <c:v>B2001_21</c:v>
                </c:pt>
                <c:pt idx="67">
                  <c:v>B2001_22</c:v>
                </c:pt>
                <c:pt idx="68">
                  <c:v>B2001_23</c:v>
                </c:pt>
                <c:pt idx="69">
                  <c:v>B2001_24</c:v>
                </c:pt>
                <c:pt idx="70">
                  <c:v>B2001_25</c:v>
                </c:pt>
                <c:pt idx="71">
                  <c:v>B2001_26</c:v>
                </c:pt>
                <c:pt idx="72">
                  <c:v>B2001_27</c:v>
                </c:pt>
                <c:pt idx="73">
                  <c:v>B2001_28</c:v>
                </c:pt>
                <c:pt idx="74">
                  <c:v>B2001_29</c:v>
                </c:pt>
                <c:pt idx="75">
                  <c:v>B2001_30</c:v>
                </c:pt>
                <c:pt idx="76">
                  <c:v>B2001_31</c:v>
                </c:pt>
                <c:pt idx="77">
                  <c:v>B2001_32</c:v>
                </c:pt>
                <c:pt idx="78">
                  <c:v>B2001_33</c:v>
                </c:pt>
                <c:pt idx="79">
                  <c:v>B2001_34</c:v>
                </c:pt>
                <c:pt idx="80">
                  <c:v>B2001_35</c:v>
                </c:pt>
                <c:pt idx="81">
                  <c:v>B2001_36</c:v>
                </c:pt>
                <c:pt idx="82">
                  <c:v>B2001_37</c:v>
                </c:pt>
                <c:pt idx="83">
                  <c:v>B2001_38</c:v>
                </c:pt>
                <c:pt idx="84">
                  <c:v>B2001_39</c:v>
                </c:pt>
                <c:pt idx="85">
                  <c:v>B2001_40</c:v>
                </c:pt>
                <c:pt idx="86">
                  <c:v>B2001_41</c:v>
                </c:pt>
                <c:pt idx="87">
                  <c:v>B2001_42</c:v>
                </c:pt>
                <c:pt idx="88">
                  <c:v>B2001_43</c:v>
                </c:pt>
                <c:pt idx="89">
                  <c:v>B2001_44</c:v>
                </c:pt>
                <c:pt idx="90">
                  <c:v>B2001_45</c:v>
                </c:pt>
                <c:pt idx="91">
                  <c:v>B2001_46</c:v>
                </c:pt>
                <c:pt idx="92">
                  <c:v>2002</c:v>
                </c:pt>
                <c:pt idx="93">
                  <c:v>B2002_02</c:v>
                </c:pt>
                <c:pt idx="94">
                  <c:v>B2002_03</c:v>
                </c:pt>
                <c:pt idx="95">
                  <c:v>B2002_04</c:v>
                </c:pt>
                <c:pt idx="96">
                  <c:v>B2002_05</c:v>
                </c:pt>
                <c:pt idx="97">
                  <c:v>B2002_06</c:v>
                </c:pt>
                <c:pt idx="98">
                  <c:v>B2002_07</c:v>
                </c:pt>
                <c:pt idx="99">
                  <c:v>B2002_08</c:v>
                </c:pt>
                <c:pt idx="100">
                  <c:v>B2002_09</c:v>
                </c:pt>
                <c:pt idx="101">
                  <c:v>B2002_10</c:v>
                </c:pt>
                <c:pt idx="102">
                  <c:v>B2002_11</c:v>
                </c:pt>
                <c:pt idx="103">
                  <c:v>B2002_12</c:v>
                </c:pt>
                <c:pt idx="104">
                  <c:v>B2002_13</c:v>
                </c:pt>
                <c:pt idx="105">
                  <c:v>B2002_14</c:v>
                </c:pt>
                <c:pt idx="106">
                  <c:v>B2002_15</c:v>
                </c:pt>
                <c:pt idx="107">
                  <c:v>B2002_16</c:v>
                </c:pt>
                <c:pt idx="108">
                  <c:v>B2002_17</c:v>
                </c:pt>
                <c:pt idx="109">
                  <c:v>B2002_18</c:v>
                </c:pt>
                <c:pt idx="110">
                  <c:v>B2002_19</c:v>
                </c:pt>
                <c:pt idx="111">
                  <c:v>B2002_20</c:v>
                </c:pt>
                <c:pt idx="112">
                  <c:v>B2002_21</c:v>
                </c:pt>
                <c:pt idx="113">
                  <c:v>B2002_22</c:v>
                </c:pt>
                <c:pt idx="114">
                  <c:v>B2002_23</c:v>
                </c:pt>
                <c:pt idx="115">
                  <c:v>B2002_24</c:v>
                </c:pt>
                <c:pt idx="116">
                  <c:v>B2002_25</c:v>
                </c:pt>
                <c:pt idx="117">
                  <c:v>B2002_26</c:v>
                </c:pt>
                <c:pt idx="118">
                  <c:v>B2002_27</c:v>
                </c:pt>
                <c:pt idx="119">
                  <c:v>B2002_28</c:v>
                </c:pt>
                <c:pt idx="120">
                  <c:v>B2002_29</c:v>
                </c:pt>
                <c:pt idx="121">
                  <c:v>B2002_30</c:v>
                </c:pt>
                <c:pt idx="122">
                  <c:v>B2002_31</c:v>
                </c:pt>
                <c:pt idx="123">
                  <c:v>B2002_32</c:v>
                </c:pt>
                <c:pt idx="124">
                  <c:v>B2002_33</c:v>
                </c:pt>
                <c:pt idx="125">
                  <c:v>B2002_34</c:v>
                </c:pt>
                <c:pt idx="126">
                  <c:v>B2002_35</c:v>
                </c:pt>
                <c:pt idx="127">
                  <c:v>B2002_36</c:v>
                </c:pt>
                <c:pt idx="128">
                  <c:v>B2002_37</c:v>
                </c:pt>
                <c:pt idx="129">
                  <c:v>B2002_38</c:v>
                </c:pt>
                <c:pt idx="130">
                  <c:v>B2002_39</c:v>
                </c:pt>
                <c:pt idx="131">
                  <c:v>B2002_40</c:v>
                </c:pt>
                <c:pt idx="132">
                  <c:v>B2002_41</c:v>
                </c:pt>
                <c:pt idx="133">
                  <c:v>B2002_42</c:v>
                </c:pt>
                <c:pt idx="134">
                  <c:v>B2002_43</c:v>
                </c:pt>
                <c:pt idx="135">
                  <c:v>B2002_44</c:v>
                </c:pt>
                <c:pt idx="136">
                  <c:v>B2002_45</c:v>
                </c:pt>
                <c:pt idx="137">
                  <c:v>B2002_46</c:v>
                </c:pt>
                <c:pt idx="138">
                  <c:v>2003</c:v>
                </c:pt>
                <c:pt idx="139">
                  <c:v>B2003_02</c:v>
                </c:pt>
                <c:pt idx="140">
                  <c:v>B2003_03</c:v>
                </c:pt>
                <c:pt idx="141">
                  <c:v>B2003_04</c:v>
                </c:pt>
                <c:pt idx="142">
                  <c:v>B2003_05</c:v>
                </c:pt>
                <c:pt idx="143">
                  <c:v>B2003_06</c:v>
                </c:pt>
                <c:pt idx="144">
                  <c:v>B2003_07</c:v>
                </c:pt>
                <c:pt idx="145">
                  <c:v>B2003_08</c:v>
                </c:pt>
                <c:pt idx="146">
                  <c:v>B2003_09</c:v>
                </c:pt>
                <c:pt idx="147">
                  <c:v>B2003_10</c:v>
                </c:pt>
                <c:pt idx="148">
                  <c:v>B2003_11</c:v>
                </c:pt>
                <c:pt idx="149">
                  <c:v>B2003_12</c:v>
                </c:pt>
                <c:pt idx="150">
                  <c:v>B2003_13</c:v>
                </c:pt>
                <c:pt idx="151">
                  <c:v>B2003_14</c:v>
                </c:pt>
                <c:pt idx="152">
                  <c:v>B2003_15</c:v>
                </c:pt>
                <c:pt idx="153">
                  <c:v>B2003_16</c:v>
                </c:pt>
                <c:pt idx="154">
                  <c:v>B2003_17</c:v>
                </c:pt>
                <c:pt idx="155">
                  <c:v>B2003_18</c:v>
                </c:pt>
                <c:pt idx="156">
                  <c:v>B2003_19</c:v>
                </c:pt>
                <c:pt idx="157">
                  <c:v>B2003_20</c:v>
                </c:pt>
                <c:pt idx="158">
                  <c:v>B2003_21</c:v>
                </c:pt>
                <c:pt idx="159">
                  <c:v>B2003_22</c:v>
                </c:pt>
                <c:pt idx="160">
                  <c:v>B2003_23</c:v>
                </c:pt>
                <c:pt idx="161">
                  <c:v>B2003_24</c:v>
                </c:pt>
                <c:pt idx="162">
                  <c:v>B2003_25</c:v>
                </c:pt>
                <c:pt idx="163">
                  <c:v>B2003_26</c:v>
                </c:pt>
                <c:pt idx="164">
                  <c:v>B2003_27</c:v>
                </c:pt>
                <c:pt idx="165">
                  <c:v>B2003_28</c:v>
                </c:pt>
                <c:pt idx="166">
                  <c:v>B2003_29</c:v>
                </c:pt>
                <c:pt idx="167">
                  <c:v>B2003_30</c:v>
                </c:pt>
                <c:pt idx="168">
                  <c:v>B2003_31</c:v>
                </c:pt>
                <c:pt idx="169">
                  <c:v>B2003_32</c:v>
                </c:pt>
                <c:pt idx="170">
                  <c:v>B2003_33</c:v>
                </c:pt>
                <c:pt idx="171">
                  <c:v>B2003_34</c:v>
                </c:pt>
                <c:pt idx="172">
                  <c:v>B2003_35</c:v>
                </c:pt>
                <c:pt idx="173">
                  <c:v>B2003_36</c:v>
                </c:pt>
                <c:pt idx="174">
                  <c:v>B2003_37</c:v>
                </c:pt>
                <c:pt idx="175">
                  <c:v>B2003_38</c:v>
                </c:pt>
                <c:pt idx="176">
                  <c:v>B2003_39</c:v>
                </c:pt>
                <c:pt idx="177">
                  <c:v>B2003_40</c:v>
                </c:pt>
                <c:pt idx="178">
                  <c:v>B2003_41</c:v>
                </c:pt>
                <c:pt idx="179">
                  <c:v>B2003_42</c:v>
                </c:pt>
                <c:pt idx="180">
                  <c:v>B2003_43</c:v>
                </c:pt>
                <c:pt idx="181">
                  <c:v>B2003_44</c:v>
                </c:pt>
                <c:pt idx="182">
                  <c:v>B2003_45</c:v>
                </c:pt>
                <c:pt idx="183">
                  <c:v>B2003_46</c:v>
                </c:pt>
                <c:pt idx="184">
                  <c:v>2004</c:v>
                </c:pt>
                <c:pt idx="185">
                  <c:v>B2004_02</c:v>
                </c:pt>
                <c:pt idx="186">
                  <c:v>B2004_03</c:v>
                </c:pt>
                <c:pt idx="187">
                  <c:v>B2004_04</c:v>
                </c:pt>
                <c:pt idx="188">
                  <c:v>B2004_05</c:v>
                </c:pt>
                <c:pt idx="189">
                  <c:v>B2004_06</c:v>
                </c:pt>
                <c:pt idx="190">
                  <c:v>B2004_07</c:v>
                </c:pt>
                <c:pt idx="191">
                  <c:v>B2004_08</c:v>
                </c:pt>
                <c:pt idx="192">
                  <c:v>B2004_09</c:v>
                </c:pt>
                <c:pt idx="193">
                  <c:v>B2004_10</c:v>
                </c:pt>
                <c:pt idx="194">
                  <c:v>B2004_11</c:v>
                </c:pt>
                <c:pt idx="195">
                  <c:v>B2004_12</c:v>
                </c:pt>
                <c:pt idx="196">
                  <c:v>B2004_13</c:v>
                </c:pt>
                <c:pt idx="197">
                  <c:v>B2004_14</c:v>
                </c:pt>
                <c:pt idx="198">
                  <c:v>B2004_15</c:v>
                </c:pt>
                <c:pt idx="199">
                  <c:v>B2004_16</c:v>
                </c:pt>
                <c:pt idx="200">
                  <c:v>B2004_17</c:v>
                </c:pt>
                <c:pt idx="201">
                  <c:v>B2004_18</c:v>
                </c:pt>
                <c:pt idx="202">
                  <c:v>B2004_19</c:v>
                </c:pt>
                <c:pt idx="203">
                  <c:v>B2004_20</c:v>
                </c:pt>
                <c:pt idx="204">
                  <c:v>B2004_21</c:v>
                </c:pt>
                <c:pt idx="205">
                  <c:v>B2004_22</c:v>
                </c:pt>
                <c:pt idx="206">
                  <c:v>B2004_23</c:v>
                </c:pt>
                <c:pt idx="207">
                  <c:v>B2004_24</c:v>
                </c:pt>
                <c:pt idx="208">
                  <c:v>B2004_25</c:v>
                </c:pt>
                <c:pt idx="209">
                  <c:v>B2004_26</c:v>
                </c:pt>
                <c:pt idx="210">
                  <c:v>B2004_27</c:v>
                </c:pt>
                <c:pt idx="211">
                  <c:v>B2004_28</c:v>
                </c:pt>
                <c:pt idx="212">
                  <c:v>B2004_29</c:v>
                </c:pt>
                <c:pt idx="213">
                  <c:v>B2004_30</c:v>
                </c:pt>
                <c:pt idx="214">
                  <c:v>B2004_31</c:v>
                </c:pt>
                <c:pt idx="215">
                  <c:v>B2004_32</c:v>
                </c:pt>
                <c:pt idx="216">
                  <c:v>B2004_33</c:v>
                </c:pt>
                <c:pt idx="217">
                  <c:v>B2004_34</c:v>
                </c:pt>
                <c:pt idx="218">
                  <c:v>B2004_35</c:v>
                </c:pt>
                <c:pt idx="219">
                  <c:v>B2004_36</c:v>
                </c:pt>
                <c:pt idx="220">
                  <c:v>B2004_37</c:v>
                </c:pt>
                <c:pt idx="221">
                  <c:v>B2004_38</c:v>
                </c:pt>
                <c:pt idx="222">
                  <c:v>B2004_39</c:v>
                </c:pt>
                <c:pt idx="223">
                  <c:v>B2004_40</c:v>
                </c:pt>
                <c:pt idx="224">
                  <c:v>B2004_41</c:v>
                </c:pt>
                <c:pt idx="225">
                  <c:v>B2004_42</c:v>
                </c:pt>
                <c:pt idx="226">
                  <c:v>B2004_43</c:v>
                </c:pt>
                <c:pt idx="227">
                  <c:v>B2004_44</c:v>
                </c:pt>
                <c:pt idx="228">
                  <c:v>B2004_45</c:v>
                </c:pt>
                <c:pt idx="229">
                  <c:v>B2004_46</c:v>
                </c:pt>
                <c:pt idx="230">
                  <c:v>2005</c:v>
                </c:pt>
                <c:pt idx="231">
                  <c:v>B2005_02</c:v>
                </c:pt>
                <c:pt idx="232">
                  <c:v>B2005_03</c:v>
                </c:pt>
                <c:pt idx="233">
                  <c:v>B2005_04</c:v>
                </c:pt>
                <c:pt idx="234">
                  <c:v>B2005_05</c:v>
                </c:pt>
                <c:pt idx="235">
                  <c:v>B2005_06</c:v>
                </c:pt>
                <c:pt idx="236">
                  <c:v>B2005_07</c:v>
                </c:pt>
                <c:pt idx="237">
                  <c:v>B2005_08</c:v>
                </c:pt>
                <c:pt idx="238">
                  <c:v>B2005_09</c:v>
                </c:pt>
                <c:pt idx="239">
                  <c:v>B2005_10</c:v>
                </c:pt>
                <c:pt idx="240">
                  <c:v>B2005_11</c:v>
                </c:pt>
                <c:pt idx="241">
                  <c:v>B2005_12</c:v>
                </c:pt>
                <c:pt idx="242">
                  <c:v>B2005_13</c:v>
                </c:pt>
                <c:pt idx="243">
                  <c:v>B2005_14</c:v>
                </c:pt>
                <c:pt idx="244">
                  <c:v>B2005_15</c:v>
                </c:pt>
                <c:pt idx="245">
                  <c:v>B2005_16</c:v>
                </c:pt>
                <c:pt idx="246">
                  <c:v>B2005_17</c:v>
                </c:pt>
                <c:pt idx="247">
                  <c:v>B2005_18</c:v>
                </c:pt>
                <c:pt idx="248">
                  <c:v>B2005_19</c:v>
                </c:pt>
                <c:pt idx="249">
                  <c:v>B2005_20</c:v>
                </c:pt>
                <c:pt idx="250">
                  <c:v>B2005_21</c:v>
                </c:pt>
                <c:pt idx="251">
                  <c:v>B2005_22</c:v>
                </c:pt>
                <c:pt idx="252">
                  <c:v>B2005_23</c:v>
                </c:pt>
                <c:pt idx="253">
                  <c:v>B2005_24</c:v>
                </c:pt>
                <c:pt idx="254">
                  <c:v>B2005_25</c:v>
                </c:pt>
                <c:pt idx="255">
                  <c:v>B2005_26</c:v>
                </c:pt>
                <c:pt idx="256">
                  <c:v>B2005_27</c:v>
                </c:pt>
                <c:pt idx="257">
                  <c:v>B2005_28</c:v>
                </c:pt>
                <c:pt idx="258">
                  <c:v>B2005_29</c:v>
                </c:pt>
                <c:pt idx="259">
                  <c:v>B2005_30</c:v>
                </c:pt>
                <c:pt idx="260">
                  <c:v>B2005_31</c:v>
                </c:pt>
                <c:pt idx="261">
                  <c:v>B2005_32</c:v>
                </c:pt>
                <c:pt idx="262">
                  <c:v>B2005_33</c:v>
                </c:pt>
                <c:pt idx="263">
                  <c:v>B2005_34</c:v>
                </c:pt>
                <c:pt idx="264">
                  <c:v>B2005_35</c:v>
                </c:pt>
                <c:pt idx="265">
                  <c:v>B2005_36</c:v>
                </c:pt>
                <c:pt idx="266">
                  <c:v>B2005_37</c:v>
                </c:pt>
                <c:pt idx="267">
                  <c:v>B2005_38</c:v>
                </c:pt>
                <c:pt idx="268">
                  <c:v>B2005_39</c:v>
                </c:pt>
                <c:pt idx="269">
                  <c:v>B2005_40</c:v>
                </c:pt>
                <c:pt idx="270">
                  <c:v>B2005_41</c:v>
                </c:pt>
                <c:pt idx="271">
                  <c:v>B2005_42</c:v>
                </c:pt>
                <c:pt idx="272">
                  <c:v>B2005_43</c:v>
                </c:pt>
                <c:pt idx="273">
                  <c:v>B2005_44</c:v>
                </c:pt>
                <c:pt idx="274">
                  <c:v>B2005_45</c:v>
                </c:pt>
                <c:pt idx="275">
                  <c:v>B2005_46</c:v>
                </c:pt>
                <c:pt idx="276">
                  <c:v>2006</c:v>
                </c:pt>
                <c:pt idx="277">
                  <c:v>B2006_02</c:v>
                </c:pt>
                <c:pt idx="278">
                  <c:v>B2006_03</c:v>
                </c:pt>
                <c:pt idx="279">
                  <c:v>B2006_04</c:v>
                </c:pt>
                <c:pt idx="280">
                  <c:v>B2006_05</c:v>
                </c:pt>
                <c:pt idx="281">
                  <c:v>B2006_06</c:v>
                </c:pt>
                <c:pt idx="282">
                  <c:v>B2006_07</c:v>
                </c:pt>
                <c:pt idx="283">
                  <c:v>B2006_08</c:v>
                </c:pt>
                <c:pt idx="284">
                  <c:v>B2006_09</c:v>
                </c:pt>
                <c:pt idx="285">
                  <c:v>B2006_10</c:v>
                </c:pt>
                <c:pt idx="286">
                  <c:v>B2006_11</c:v>
                </c:pt>
                <c:pt idx="287">
                  <c:v>B2006_12</c:v>
                </c:pt>
                <c:pt idx="288">
                  <c:v>B2006_13</c:v>
                </c:pt>
                <c:pt idx="289">
                  <c:v>B2006_14</c:v>
                </c:pt>
                <c:pt idx="290">
                  <c:v>B2006_15</c:v>
                </c:pt>
                <c:pt idx="291">
                  <c:v>B2006_16</c:v>
                </c:pt>
                <c:pt idx="292">
                  <c:v>B2006_17</c:v>
                </c:pt>
                <c:pt idx="293">
                  <c:v>B2006_18</c:v>
                </c:pt>
                <c:pt idx="294">
                  <c:v>B2006_19</c:v>
                </c:pt>
                <c:pt idx="295">
                  <c:v>B2006_20</c:v>
                </c:pt>
                <c:pt idx="296">
                  <c:v>B2006_21</c:v>
                </c:pt>
                <c:pt idx="297">
                  <c:v>B2006_22</c:v>
                </c:pt>
                <c:pt idx="298">
                  <c:v>B2006_23</c:v>
                </c:pt>
                <c:pt idx="299">
                  <c:v>B2006_24</c:v>
                </c:pt>
                <c:pt idx="300">
                  <c:v>B2006_25</c:v>
                </c:pt>
                <c:pt idx="301">
                  <c:v>B2006_26</c:v>
                </c:pt>
                <c:pt idx="302">
                  <c:v>B2006_27</c:v>
                </c:pt>
                <c:pt idx="303">
                  <c:v>B2006_28</c:v>
                </c:pt>
                <c:pt idx="304">
                  <c:v>B2006_29</c:v>
                </c:pt>
                <c:pt idx="305">
                  <c:v>B2006_30</c:v>
                </c:pt>
                <c:pt idx="306">
                  <c:v>B2006_31</c:v>
                </c:pt>
                <c:pt idx="307">
                  <c:v>B2006_32</c:v>
                </c:pt>
                <c:pt idx="308">
                  <c:v>B2006_33</c:v>
                </c:pt>
                <c:pt idx="309">
                  <c:v>B2006_34</c:v>
                </c:pt>
                <c:pt idx="310">
                  <c:v>B2006_35</c:v>
                </c:pt>
                <c:pt idx="311">
                  <c:v>B2006_36</c:v>
                </c:pt>
                <c:pt idx="312">
                  <c:v>B2006_37</c:v>
                </c:pt>
                <c:pt idx="313">
                  <c:v>B2006_38</c:v>
                </c:pt>
                <c:pt idx="314">
                  <c:v>B2006_39</c:v>
                </c:pt>
                <c:pt idx="315">
                  <c:v>B2006_40</c:v>
                </c:pt>
                <c:pt idx="316">
                  <c:v>B2006_41</c:v>
                </c:pt>
                <c:pt idx="317">
                  <c:v>B2006_42</c:v>
                </c:pt>
                <c:pt idx="318">
                  <c:v>B2006_43</c:v>
                </c:pt>
                <c:pt idx="319">
                  <c:v>B2006_44</c:v>
                </c:pt>
                <c:pt idx="320">
                  <c:v>B2006_45</c:v>
                </c:pt>
                <c:pt idx="321">
                  <c:v>B2006_46</c:v>
                </c:pt>
                <c:pt idx="322">
                  <c:v>2007</c:v>
                </c:pt>
                <c:pt idx="323">
                  <c:v>B2007_02</c:v>
                </c:pt>
                <c:pt idx="324">
                  <c:v>B2007_03</c:v>
                </c:pt>
                <c:pt idx="325">
                  <c:v>B2007_04</c:v>
                </c:pt>
                <c:pt idx="326">
                  <c:v>B2007_05</c:v>
                </c:pt>
                <c:pt idx="327">
                  <c:v>B2007_06</c:v>
                </c:pt>
                <c:pt idx="328">
                  <c:v>B2007_07</c:v>
                </c:pt>
                <c:pt idx="329">
                  <c:v>B2007_08</c:v>
                </c:pt>
                <c:pt idx="330">
                  <c:v>B2007_09</c:v>
                </c:pt>
                <c:pt idx="331">
                  <c:v>B2007_10</c:v>
                </c:pt>
                <c:pt idx="332">
                  <c:v>B2007_11</c:v>
                </c:pt>
                <c:pt idx="333">
                  <c:v>B2007_12</c:v>
                </c:pt>
                <c:pt idx="334">
                  <c:v>B2007_13</c:v>
                </c:pt>
                <c:pt idx="335">
                  <c:v>B2007_14</c:v>
                </c:pt>
                <c:pt idx="336">
                  <c:v>B2007_15</c:v>
                </c:pt>
                <c:pt idx="337">
                  <c:v>B2007_16</c:v>
                </c:pt>
                <c:pt idx="338">
                  <c:v>B2007_17</c:v>
                </c:pt>
                <c:pt idx="339">
                  <c:v>B2007_18</c:v>
                </c:pt>
                <c:pt idx="340">
                  <c:v>B2007_19</c:v>
                </c:pt>
                <c:pt idx="341">
                  <c:v>B2007_20</c:v>
                </c:pt>
                <c:pt idx="342">
                  <c:v>B2007_21</c:v>
                </c:pt>
                <c:pt idx="343">
                  <c:v>B2007_22</c:v>
                </c:pt>
                <c:pt idx="344">
                  <c:v>B2007_23</c:v>
                </c:pt>
                <c:pt idx="345">
                  <c:v>B2007_24</c:v>
                </c:pt>
                <c:pt idx="346">
                  <c:v>B2007_25</c:v>
                </c:pt>
                <c:pt idx="347">
                  <c:v>B2007_26</c:v>
                </c:pt>
                <c:pt idx="348">
                  <c:v>B2007_27</c:v>
                </c:pt>
                <c:pt idx="349">
                  <c:v>B2007_28</c:v>
                </c:pt>
                <c:pt idx="350">
                  <c:v>B2007_29</c:v>
                </c:pt>
                <c:pt idx="351">
                  <c:v>B2007_30</c:v>
                </c:pt>
                <c:pt idx="352">
                  <c:v>B2007_31</c:v>
                </c:pt>
                <c:pt idx="353">
                  <c:v>B2007_32</c:v>
                </c:pt>
                <c:pt idx="354">
                  <c:v>B2007_33</c:v>
                </c:pt>
                <c:pt idx="355">
                  <c:v>B2007_34</c:v>
                </c:pt>
                <c:pt idx="356">
                  <c:v>B2007_35</c:v>
                </c:pt>
                <c:pt idx="357">
                  <c:v>B2007_36</c:v>
                </c:pt>
                <c:pt idx="358">
                  <c:v>B2007_37</c:v>
                </c:pt>
                <c:pt idx="359">
                  <c:v>B2007_38</c:v>
                </c:pt>
                <c:pt idx="360">
                  <c:v>B2007_39</c:v>
                </c:pt>
                <c:pt idx="361">
                  <c:v>B2007_40</c:v>
                </c:pt>
                <c:pt idx="362">
                  <c:v>B2007_41</c:v>
                </c:pt>
                <c:pt idx="363">
                  <c:v>B2007_42</c:v>
                </c:pt>
                <c:pt idx="364">
                  <c:v>B2007_43</c:v>
                </c:pt>
                <c:pt idx="365">
                  <c:v>B2007_44</c:v>
                </c:pt>
                <c:pt idx="366">
                  <c:v>B2007_45</c:v>
                </c:pt>
                <c:pt idx="367">
                  <c:v>B2007_46</c:v>
                </c:pt>
                <c:pt idx="368">
                  <c:v>2008</c:v>
                </c:pt>
                <c:pt idx="369">
                  <c:v>B2008_02</c:v>
                </c:pt>
                <c:pt idx="370">
                  <c:v>B2008_03</c:v>
                </c:pt>
                <c:pt idx="371">
                  <c:v>B2008_04</c:v>
                </c:pt>
                <c:pt idx="372">
                  <c:v>B2008_05</c:v>
                </c:pt>
                <c:pt idx="373">
                  <c:v>B2008_06</c:v>
                </c:pt>
                <c:pt idx="374">
                  <c:v>B2008_07</c:v>
                </c:pt>
                <c:pt idx="375">
                  <c:v>B2008_08</c:v>
                </c:pt>
                <c:pt idx="376">
                  <c:v>B2008_09</c:v>
                </c:pt>
                <c:pt idx="377">
                  <c:v>B2008_10</c:v>
                </c:pt>
                <c:pt idx="378">
                  <c:v>B2008_11</c:v>
                </c:pt>
                <c:pt idx="379">
                  <c:v>B2008_12</c:v>
                </c:pt>
                <c:pt idx="380">
                  <c:v>B2008_13</c:v>
                </c:pt>
                <c:pt idx="381">
                  <c:v>B2008_14</c:v>
                </c:pt>
                <c:pt idx="382">
                  <c:v>B2008_15</c:v>
                </c:pt>
                <c:pt idx="383">
                  <c:v>B2008_16</c:v>
                </c:pt>
                <c:pt idx="384">
                  <c:v>B2008_17</c:v>
                </c:pt>
                <c:pt idx="385">
                  <c:v>B2008_18</c:v>
                </c:pt>
                <c:pt idx="386">
                  <c:v>B2008_19</c:v>
                </c:pt>
                <c:pt idx="387">
                  <c:v>B2008_20</c:v>
                </c:pt>
                <c:pt idx="388">
                  <c:v>B2008_21</c:v>
                </c:pt>
                <c:pt idx="389">
                  <c:v>B2008_22</c:v>
                </c:pt>
                <c:pt idx="390">
                  <c:v>B2008_23</c:v>
                </c:pt>
                <c:pt idx="391">
                  <c:v>B2008_24</c:v>
                </c:pt>
                <c:pt idx="392">
                  <c:v>B2008_25</c:v>
                </c:pt>
                <c:pt idx="393">
                  <c:v>B2008_26</c:v>
                </c:pt>
                <c:pt idx="394">
                  <c:v>B2008_27</c:v>
                </c:pt>
                <c:pt idx="395">
                  <c:v>B2008_28</c:v>
                </c:pt>
                <c:pt idx="396">
                  <c:v>B2008_29</c:v>
                </c:pt>
                <c:pt idx="397">
                  <c:v>B2008_30</c:v>
                </c:pt>
                <c:pt idx="398">
                  <c:v>B2008_31</c:v>
                </c:pt>
                <c:pt idx="399">
                  <c:v>B2008_32</c:v>
                </c:pt>
                <c:pt idx="400">
                  <c:v>B2008_33</c:v>
                </c:pt>
                <c:pt idx="401">
                  <c:v>B2008_34</c:v>
                </c:pt>
                <c:pt idx="402">
                  <c:v>B2008_35</c:v>
                </c:pt>
                <c:pt idx="403">
                  <c:v>B2008_36</c:v>
                </c:pt>
                <c:pt idx="404">
                  <c:v>B2008_37</c:v>
                </c:pt>
                <c:pt idx="405">
                  <c:v>B2008_38</c:v>
                </c:pt>
                <c:pt idx="406">
                  <c:v>B2008_39</c:v>
                </c:pt>
                <c:pt idx="407">
                  <c:v>B2008_40</c:v>
                </c:pt>
                <c:pt idx="408">
                  <c:v>B2008_41</c:v>
                </c:pt>
                <c:pt idx="409">
                  <c:v>B2008_42</c:v>
                </c:pt>
                <c:pt idx="410">
                  <c:v>B2008_43</c:v>
                </c:pt>
                <c:pt idx="411">
                  <c:v>B2008_44</c:v>
                </c:pt>
                <c:pt idx="412">
                  <c:v>B2008_45</c:v>
                </c:pt>
                <c:pt idx="413">
                  <c:v>B2008_46</c:v>
                </c:pt>
                <c:pt idx="414">
                  <c:v>2009</c:v>
                </c:pt>
                <c:pt idx="415">
                  <c:v>B2009_02</c:v>
                </c:pt>
                <c:pt idx="416">
                  <c:v>B2009_03</c:v>
                </c:pt>
                <c:pt idx="417">
                  <c:v>B2009_04</c:v>
                </c:pt>
                <c:pt idx="418">
                  <c:v>B2009_05</c:v>
                </c:pt>
                <c:pt idx="419">
                  <c:v>B2009_06</c:v>
                </c:pt>
                <c:pt idx="420">
                  <c:v>B2009_07</c:v>
                </c:pt>
                <c:pt idx="421">
                  <c:v>B2009_08</c:v>
                </c:pt>
                <c:pt idx="422">
                  <c:v>B2009_09</c:v>
                </c:pt>
                <c:pt idx="423">
                  <c:v>B2009_10</c:v>
                </c:pt>
                <c:pt idx="424">
                  <c:v>B2009_11</c:v>
                </c:pt>
                <c:pt idx="425">
                  <c:v>B2009_12</c:v>
                </c:pt>
                <c:pt idx="426">
                  <c:v>B2009_13</c:v>
                </c:pt>
                <c:pt idx="427">
                  <c:v>B2009_14</c:v>
                </c:pt>
                <c:pt idx="428">
                  <c:v>B2009_15</c:v>
                </c:pt>
                <c:pt idx="429">
                  <c:v>B2009_16</c:v>
                </c:pt>
                <c:pt idx="430">
                  <c:v>B2009_17</c:v>
                </c:pt>
                <c:pt idx="431">
                  <c:v>B2009_18</c:v>
                </c:pt>
                <c:pt idx="432">
                  <c:v>B2009_19</c:v>
                </c:pt>
                <c:pt idx="433">
                  <c:v>B2009_20</c:v>
                </c:pt>
                <c:pt idx="434">
                  <c:v>B2009_21</c:v>
                </c:pt>
                <c:pt idx="435">
                  <c:v>B2009_22</c:v>
                </c:pt>
                <c:pt idx="436">
                  <c:v>B2009_23</c:v>
                </c:pt>
                <c:pt idx="437">
                  <c:v>B2009_24</c:v>
                </c:pt>
                <c:pt idx="438">
                  <c:v>B2009_25</c:v>
                </c:pt>
                <c:pt idx="439">
                  <c:v>B2009_26</c:v>
                </c:pt>
                <c:pt idx="440">
                  <c:v>B2009_27</c:v>
                </c:pt>
                <c:pt idx="441">
                  <c:v>B2009_28</c:v>
                </c:pt>
                <c:pt idx="442">
                  <c:v>B2009_29</c:v>
                </c:pt>
                <c:pt idx="443">
                  <c:v>B2009_30</c:v>
                </c:pt>
                <c:pt idx="444">
                  <c:v>B2009_31</c:v>
                </c:pt>
                <c:pt idx="445">
                  <c:v>B2009_32</c:v>
                </c:pt>
                <c:pt idx="446">
                  <c:v>B2009_33</c:v>
                </c:pt>
                <c:pt idx="447">
                  <c:v>B2009_34</c:v>
                </c:pt>
                <c:pt idx="448">
                  <c:v>B2009_35</c:v>
                </c:pt>
                <c:pt idx="449">
                  <c:v>B2009_36</c:v>
                </c:pt>
                <c:pt idx="450">
                  <c:v>B2009_37</c:v>
                </c:pt>
                <c:pt idx="451">
                  <c:v>B2009_38</c:v>
                </c:pt>
                <c:pt idx="452">
                  <c:v>B2009_39</c:v>
                </c:pt>
                <c:pt idx="453">
                  <c:v>B2009_40</c:v>
                </c:pt>
                <c:pt idx="454">
                  <c:v>B2009_41</c:v>
                </c:pt>
                <c:pt idx="455">
                  <c:v>B2009_42</c:v>
                </c:pt>
                <c:pt idx="456">
                  <c:v>B2009_43</c:v>
                </c:pt>
                <c:pt idx="457">
                  <c:v>B2009_44</c:v>
                </c:pt>
                <c:pt idx="458">
                  <c:v>B2009_45</c:v>
                </c:pt>
                <c:pt idx="459">
                  <c:v>B2009_46</c:v>
                </c:pt>
                <c:pt idx="460">
                  <c:v>2010</c:v>
                </c:pt>
                <c:pt idx="461">
                  <c:v>B2010_02</c:v>
                </c:pt>
                <c:pt idx="462">
                  <c:v>B2010_03</c:v>
                </c:pt>
                <c:pt idx="463">
                  <c:v>B2010_04</c:v>
                </c:pt>
                <c:pt idx="464">
                  <c:v>B2010_05</c:v>
                </c:pt>
                <c:pt idx="465">
                  <c:v>B2010_06</c:v>
                </c:pt>
                <c:pt idx="466">
                  <c:v>B2010_07</c:v>
                </c:pt>
                <c:pt idx="467">
                  <c:v>B2010_08</c:v>
                </c:pt>
                <c:pt idx="468">
                  <c:v>B2010_09</c:v>
                </c:pt>
                <c:pt idx="469">
                  <c:v>B2010_10</c:v>
                </c:pt>
                <c:pt idx="470">
                  <c:v>B2010_11</c:v>
                </c:pt>
                <c:pt idx="471">
                  <c:v>B2010_12</c:v>
                </c:pt>
                <c:pt idx="472">
                  <c:v>B2010_13</c:v>
                </c:pt>
                <c:pt idx="473">
                  <c:v>B2010_14</c:v>
                </c:pt>
                <c:pt idx="474">
                  <c:v>B2010_15</c:v>
                </c:pt>
                <c:pt idx="475">
                  <c:v>B2010_16</c:v>
                </c:pt>
                <c:pt idx="476">
                  <c:v>B2010_17</c:v>
                </c:pt>
                <c:pt idx="477">
                  <c:v>B2010_18</c:v>
                </c:pt>
                <c:pt idx="478">
                  <c:v>B2010_19</c:v>
                </c:pt>
                <c:pt idx="479">
                  <c:v>B2010_20</c:v>
                </c:pt>
                <c:pt idx="480">
                  <c:v>B2010_21</c:v>
                </c:pt>
                <c:pt idx="481">
                  <c:v>B2010_22</c:v>
                </c:pt>
                <c:pt idx="482">
                  <c:v>B2010_23</c:v>
                </c:pt>
                <c:pt idx="483">
                  <c:v>B2010_24</c:v>
                </c:pt>
                <c:pt idx="484">
                  <c:v>B2010_25</c:v>
                </c:pt>
                <c:pt idx="485">
                  <c:v>B2010_26</c:v>
                </c:pt>
                <c:pt idx="486">
                  <c:v>B2010_27</c:v>
                </c:pt>
                <c:pt idx="487">
                  <c:v>B2010_28</c:v>
                </c:pt>
                <c:pt idx="488">
                  <c:v>B2010_29</c:v>
                </c:pt>
                <c:pt idx="489">
                  <c:v>B2010_30</c:v>
                </c:pt>
                <c:pt idx="490">
                  <c:v>B2010_31</c:v>
                </c:pt>
                <c:pt idx="491">
                  <c:v>B2010_32</c:v>
                </c:pt>
                <c:pt idx="492">
                  <c:v>B2010_33</c:v>
                </c:pt>
                <c:pt idx="493">
                  <c:v>B2010_34</c:v>
                </c:pt>
                <c:pt idx="494">
                  <c:v>B2010_35</c:v>
                </c:pt>
                <c:pt idx="495">
                  <c:v>B2010_36</c:v>
                </c:pt>
                <c:pt idx="496">
                  <c:v>B2010_37</c:v>
                </c:pt>
                <c:pt idx="497">
                  <c:v>B2010_38</c:v>
                </c:pt>
                <c:pt idx="498">
                  <c:v>B2010_39</c:v>
                </c:pt>
                <c:pt idx="499">
                  <c:v>B2010_40</c:v>
                </c:pt>
                <c:pt idx="500">
                  <c:v>B2010_41</c:v>
                </c:pt>
                <c:pt idx="501">
                  <c:v>B2010_42</c:v>
                </c:pt>
                <c:pt idx="502">
                  <c:v>B2010_43</c:v>
                </c:pt>
                <c:pt idx="503">
                  <c:v>B2010_44</c:v>
                </c:pt>
                <c:pt idx="504">
                  <c:v>B2010_45</c:v>
                </c:pt>
                <c:pt idx="505">
                  <c:v>B2010_46</c:v>
                </c:pt>
                <c:pt idx="506">
                  <c:v>2011</c:v>
                </c:pt>
                <c:pt idx="507">
                  <c:v>B2011_02</c:v>
                </c:pt>
                <c:pt idx="508">
                  <c:v>B2011_03</c:v>
                </c:pt>
                <c:pt idx="509">
                  <c:v>B2011_04</c:v>
                </c:pt>
                <c:pt idx="510">
                  <c:v>B2011_05</c:v>
                </c:pt>
                <c:pt idx="511">
                  <c:v>B2011_06</c:v>
                </c:pt>
                <c:pt idx="512">
                  <c:v>B2011_07</c:v>
                </c:pt>
                <c:pt idx="513">
                  <c:v>B2011_08</c:v>
                </c:pt>
                <c:pt idx="514">
                  <c:v>B2011_09</c:v>
                </c:pt>
                <c:pt idx="515">
                  <c:v>B2011_10</c:v>
                </c:pt>
                <c:pt idx="516">
                  <c:v>B2011_11</c:v>
                </c:pt>
                <c:pt idx="517">
                  <c:v>B2011_12</c:v>
                </c:pt>
                <c:pt idx="518">
                  <c:v>B2011_13</c:v>
                </c:pt>
                <c:pt idx="519">
                  <c:v>B2011_14</c:v>
                </c:pt>
                <c:pt idx="520">
                  <c:v>B2011_15</c:v>
                </c:pt>
                <c:pt idx="521">
                  <c:v>B2011_16</c:v>
                </c:pt>
                <c:pt idx="522">
                  <c:v>B2011_17</c:v>
                </c:pt>
                <c:pt idx="523">
                  <c:v>B2011_18</c:v>
                </c:pt>
                <c:pt idx="524">
                  <c:v>B2011_19</c:v>
                </c:pt>
                <c:pt idx="525">
                  <c:v>B2011_20</c:v>
                </c:pt>
                <c:pt idx="526">
                  <c:v>B2011_21</c:v>
                </c:pt>
                <c:pt idx="527">
                  <c:v>B2011_22</c:v>
                </c:pt>
                <c:pt idx="528">
                  <c:v>B2011_23</c:v>
                </c:pt>
                <c:pt idx="529">
                  <c:v>B2011_24</c:v>
                </c:pt>
                <c:pt idx="530">
                  <c:v>B2011_25</c:v>
                </c:pt>
                <c:pt idx="531">
                  <c:v>B2011_26</c:v>
                </c:pt>
                <c:pt idx="532">
                  <c:v>B2011_27</c:v>
                </c:pt>
                <c:pt idx="533">
                  <c:v>B2011_28</c:v>
                </c:pt>
                <c:pt idx="534">
                  <c:v>B2011_29</c:v>
                </c:pt>
                <c:pt idx="535">
                  <c:v>B2011_30</c:v>
                </c:pt>
                <c:pt idx="536">
                  <c:v>B2011_31</c:v>
                </c:pt>
                <c:pt idx="537">
                  <c:v>B2011_32</c:v>
                </c:pt>
                <c:pt idx="538">
                  <c:v>B2011_33</c:v>
                </c:pt>
                <c:pt idx="539">
                  <c:v>B2011_34</c:v>
                </c:pt>
                <c:pt idx="540">
                  <c:v>B2011_35</c:v>
                </c:pt>
                <c:pt idx="541">
                  <c:v>B2011_36</c:v>
                </c:pt>
                <c:pt idx="542">
                  <c:v>B2011_37</c:v>
                </c:pt>
                <c:pt idx="543">
                  <c:v>B2011_38</c:v>
                </c:pt>
                <c:pt idx="544">
                  <c:v>B2011_39</c:v>
                </c:pt>
                <c:pt idx="545">
                  <c:v>B2011_40</c:v>
                </c:pt>
                <c:pt idx="546">
                  <c:v>B2011_41</c:v>
                </c:pt>
                <c:pt idx="547">
                  <c:v>B2011_42</c:v>
                </c:pt>
                <c:pt idx="548">
                  <c:v>B2011_43</c:v>
                </c:pt>
                <c:pt idx="549">
                  <c:v>B2011_44</c:v>
                </c:pt>
                <c:pt idx="550">
                  <c:v>B2011_45</c:v>
                </c:pt>
                <c:pt idx="551">
                  <c:v>B2011_46</c:v>
                </c:pt>
                <c:pt idx="552">
                  <c:v>2012</c:v>
                </c:pt>
                <c:pt idx="553">
                  <c:v>B2012_02</c:v>
                </c:pt>
                <c:pt idx="554">
                  <c:v>B2012_03</c:v>
                </c:pt>
                <c:pt idx="555">
                  <c:v>B2012_04</c:v>
                </c:pt>
                <c:pt idx="556">
                  <c:v>B2012_05</c:v>
                </c:pt>
                <c:pt idx="557">
                  <c:v>B2012_06</c:v>
                </c:pt>
                <c:pt idx="558">
                  <c:v>B2012_07</c:v>
                </c:pt>
                <c:pt idx="559">
                  <c:v>B2012_08</c:v>
                </c:pt>
                <c:pt idx="560">
                  <c:v>B2012_09</c:v>
                </c:pt>
                <c:pt idx="561">
                  <c:v>B2012_10</c:v>
                </c:pt>
                <c:pt idx="562">
                  <c:v>B2012_11</c:v>
                </c:pt>
                <c:pt idx="563">
                  <c:v>B2012_12</c:v>
                </c:pt>
                <c:pt idx="564">
                  <c:v>B2012_13</c:v>
                </c:pt>
                <c:pt idx="565">
                  <c:v>B2012_14</c:v>
                </c:pt>
                <c:pt idx="566">
                  <c:v>B2012_15</c:v>
                </c:pt>
                <c:pt idx="567">
                  <c:v>B2012_16</c:v>
                </c:pt>
                <c:pt idx="568">
                  <c:v>B2012_17</c:v>
                </c:pt>
                <c:pt idx="569">
                  <c:v>B2012_18</c:v>
                </c:pt>
                <c:pt idx="570">
                  <c:v>B2012_19</c:v>
                </c:pt>
                <c:pt idx="571">
                  <c:v>B2012_20</c:v>
                </c:pt>
                <c:pt idx="572">
                  <c:v>B2012_21</c:v>
                </c:pt>
                <c:pt idx="573">
                  <c:v>B2012_22</c:v>
                </c:pt>
                <c:pt idx="574">
                  <c:v>B2012_23</c:v>
                </c:pt>
                <c:pt idx="575">
                  <c:v>B2012_24</c:v>
                </c:pt>
                <c:pt idx="576">
                  <c:v>B2012_25</c:v>
                </c:pt>
                <c:pt idx="577">
                  <c:v>B2012_26</c:v>
                </c:pt>
                <c:pt idx="578">
                  <c:v>B2012_27</c:v>
                </c:pt>
                <c:pt idx="579">
                  <c:v>B2012_28</c:v>
                </c:pt>
                <c:pt idx="580">
                  <c:v>B2012_29</c:v>
                </c:pt>
                <c:pt idx="581">
                  <c:v>B2012_30</c:v>
                </c:pt>
                <c:pt idx="582">
                  <c:v>B2012_31</c:v>
                </c:pt>
                <c:pt idx="583">
                  <c:v>B2012_32</c:v>
                </c:pt>
                <c:pt idx="584">
                  <c:v>B2012_33</c:v>
                </c:pt>
                <c:pt idx="585">
                  <c:v>B2012_34</c:v>
                </c:pt>
                <c:pt idx="586">
                  <c:v>B2012_35</c:v>
                </c:pt>
                <c:pt idx="587">
                  <c:v>B2012_36</c:v>
                </c:pt>
                <c:pt idx="588">
                  <c:v>B2012_37</c:v>
                </c:pt>
                <c:pt idx="589">
                  <c:v>B2012_38</c:v>
                </c:pt>
                <c:pt idx="590">
                  <c:v>B2012_39</c:v>
                </c:pt>
                <c:pt idx="591">
                  <c:v>B2012_40</c:v>
                </c:pt>
                <c:pt idx="592">
                  <c:v>B2012_41</c:v>
                </c:pt>
                <c:pt idx="593">
                  <c:v>B2012_42</c:v>
                </c:pt>
                <c:pt idx="594">
                  <c:v>B2012_43</c:v>
                </c:pt>
                <c:pt idx="595">
                  <c:v>B2012_44</c:v>
                </c:pt>
                <c:pt idx="596">
                  <c:v>B2012_45</c:v>
                </c:pt>
                <c:pt idx="597">
                  <c:v>B2012_46</c:v>
                </c:pt>
                <c:pt idx="598">
                  <c:v>2013</c:v>
                </c:pt>
                <c:pt idx="599">
                  <c:v>B2013_02</c:v>
                </c:pt>
                <c:pt idx="600">
                  <c:v>B2013_03</c:v>
                </c:pt>
                <c:pt idx="601">
                  <c:v>B2013_04</c:v>
                </c:pt>
                <c:pt idx="602">
                  <c:v>B2013_05</c:v>
                </c:pt>
                <c:pt idx="603">
                  <c:v>B2013_06</c:v>
                </c:pt>
                <c:pt idx="604">
                  <c:v>B2013_07</c:v>
                </c:pt>
                <c:pt idx="605">
                  <c:v>B2013_08</c:v>
                </c:pt>
                <c:pt idx="606">
                  <c:v>B2013_09</c:v>
                </c:pt>
                <c:pt idx="607">
                  <c:v>B2013_10</c:v>
                </c:pt>
                <c:pt idx="608">
                  <c:v>B2013_11</c:v>
                </c:pt>
                <c:pt idx="609">
                  <c:v>B2013_12</c:v>
                </c:pt>
                <c:pt idx="610">
                  <c:v>B2013_13</c:v>
                </c:pt>
                <c:pt idx="611">
                  <c:v>B2013_14</c:v>
                </c:pt>
                <c:pt idx="612">
                  <c:v>B2013_15</c:v>
                </c:pt>
                <c:pt idx="613">
                  <c:v>B2013_16</c:v>
                </c:pt>
                <c:pt idx="614">
                  <c:v>B2013_17</c:v>
                </c:pt>
                <c:pt idx="615">
                  <c:v>B2013_18</c:v>
                </c:pt>
                <c:pt idx="616">
                  <c:v>B2013_19</c:v>
                </c:pt>
                <c:pt idx="617">
                  <c:v>B2013_20</c:v>
                </c:pt>
                <c:pt idx="618">
                  <c:v>B2013_21</c:v>
                </c:pt>
                <c:pt idx="619">
                  <c:v>B2013_22</c:v>
                </c:pt>
                <c:pt idx="620">
                  <c:v>B2013_23</c:v>
                </c:pt>
                <c:pt idx="621">
                  <c:v>B2013_24</c:v>
                </c:pt>
                <c:pt idx="622">
                  <c:v>B2013_25</c:v>
                </c:pt>
                <c:pt idx="623">
                  <c:v>B2013_26</c:v>
                </c:pt>
                <c:pt idx="624">
                  <c:v>B2013_27</c:v>
                </c:pt>
                <c:pt idx="625">
                  <c:v>B2013_28</c:v>
                </c:pt>
                <c:pt idx="626">
                  <c:v>B2013_29</c:v>
                </c:pt>
                <c:pt idx="627">
                  <c:v>B2013_30</c:v>
                </c:pt>
                <c:pt idx="628">
                  <c:v>B2013_31</c:v>
                </c:pt>
                <c:pt idx="629">
                  <c:v>B2013_32</c:v>
                </c:pt>
                <c:pt idx="630">
                  <c:v>B2013_33</c:v>
                </c:pt>
                <c:pt idx="631">
                  <c:v>B2013_34</c:v>
                </c:pt>
                <c:pt idx="632">
                  <c:v>B2013_35</c:v>
                </c:pt>
                <c:pt idx="633">
                  <c:v>B2013_36</c:v>
                </c:pt>
                <c:pt idx="634">
                  <c:v>B2013_37</c:v>
                </c:pt>
                <c:pt idx="635">
                  <c:v>B2013_38</c:v>
                </c:pt>
                <c:pt idx="636">
                  <c:v>B2013_39</c:v>
                </c:pt>
                <c:pt idx="637">
                  <c:v>B2013_40</c:v>
                </c:pt>
                <c:pt idx="638">
                  <c:v>B2013_41</c:v>
                </c:pt>
                <c:pt idx="639">
                  <c:v>B2013_42</c:v>
                </c:pt>
                <c:pt idx="640">
                  <c:v>B2013_43</c:v>
                </c:pt>
                <c:pt idx="641">
                  <c:v>B2013_44</c:v>
                </c:pt>
                <c:pt idx="642">
                  <c:v>B2013_45</c:v>
                </c:pt>
                <c:pt idx="643">
                  <c:v>B2013_46</c:v>
                </c:pt>
                <c:pt idx="644">
                  <c:v>2014</c:v>
                </c:pt>
                <c:pt idx="645">
                  <c:v>B2014_02</c:v>
                </c:pt>
                <c:pt idx="646">
                  <c:v>B2014_03</c:v>
                </c:pt>
                <c:pt idx="647">
                  <c:v>B2014_04</c:v>
                </c:pt>
                <c:pt idx="648">
                  <c:v>B2014_05</c:v>
                </c:pt>
                <c:pt idx="649">
                  <c:v>B2014_06</c:v>
                </c:pt>
                <c:pt idx="650">
                  <c:v>B2014_07</c:v>
                </c:pt>
                <c:pt idx="651">
                  <c:v>B2014_08</c:v>
                </c:pt>
                <c:pt idx="652">
                  <c:v>B2014_09</c:v>
                </c:pt>
                <c:pt idx="653">
                  <c:v>B2014_10</c:v>
                </c:pt>
                <c:pt idx="654">
                  <c:v>B2014_11</c:v>
                </c:pt>
                <c:pt idx="655">
                  <c:v>B2014_12</c:v>
                </c:pt>
                <c:pt idx="656">
                  <c:v>B2014_13</c:v>
                </c:pt>
                <c:pt idx="657">
                  <c:v>B2014_14</c:v>
                </c:pt>
                <c:pt idx="658">
                  <c:v>B2014_15</c:v>
                </c:pt>
                <c:pt idx="659">
                  <c:v>B2014_16</c:v>
                </c:pt>
                <c:pt idx="660">
                  <c:v>B2014_17</c:v>
                </c:pt>
                <c:pt idx="661">
                  <c:v>B2014_18</c:v>
                </c:pt>
                <c:pt idx="662">
                  <c:v>B2014_19</c:v>
                </c:pt>
                <c:pt idx="663">
                  <c:v>B2014_20</c:v>
                </c:pt>
                <c:pt idx="664">
                  <c:v>B2014_21</c:v>
                </c:pt>
                <c:pt idx="665">
                  <c:v>B2014_22</c:v>
                </c:pt>
                <c:pt idx="666">
                  <c:v>B2014_23</c:v>
                </c:pt>
                <c:pt idx="667">
                  <c:v>B2014_24</c:v>
                </c:pt>
                <c:pt idx="668">
                  <c:v>B2014_25</c:v>
                </c:pt>
                <c:pt idx="669">
                  <c:v>B2014_26</c:v>
                </c:pt>
                <c:pt idx="670">
                  <c:v>B2014_27</c:v>
                </c:pt>
                <c:pt idx="671">
                  <c:v>B2014_28</c:v>
                </c:pt>
                <c:pt idx="672">
                  <c:v>B2014_29</c:v>
                </c:pt>
                <c:pt idx="673">
                  <c:v>B2014_30</c:v>
                </c:pt>
                <c:pt idx="674">
                  <c:v>B2014_31</c:v>
                </c:pt>
                <c:pt idx="675">
                  <c:v>B2014_32</c:v>
                </c:pt>
                <c:pt idx="676">
                  <c:v>B2014_33</c:v>
                </c:pt>
                <c:pt idx="677">
                  <c:v>B2014_34</c:v>
                </c:pt>
                <c:pt idx="678">
                  <c:v>B2014_35</c:v>
                </c:pt>
                <c:pt idx="679">
                  <c:v>B2014_36</c:v>
                </c:pt>
                <c:pt idx="680">
                  <c:v>B2014_37</c:v>
                </c:pt>
                <c:pt idx="681">
                  <c:v>B2014_38</c:v>
                </c:pt>
                <c:pt idx="682">
                  <c:v>B2014_39</c:v>
                </c:pt>
                <c:pt idx="683">
                  <c:v>B2014_40</c:v>
                </c:pt>
                <c:pt idx="684">
                  <c:v>B2014_41</c:v>
                </c:pt>
                <c:pt idx="685">
                  <c:v>B2014_42</c:v>
                </c:pt>
                <c:pt idx="686">
                  <c:v>B2014_43</c:v>
                </c:pt>
                <c:pt idx="687">
                  <c:v>B2014_44</c:v>
                </c:pt>
                <c:pt idx="688">
                  <c:v>B2014_45</c:v>
                </c:pt>
                <c:pt idx="689">
                  <c:v>B2014_46</c:v>
                </c:pt>
                <c:pt idx="690">
                  <c:v>2015</c:v>
                </c:pt>
                <c:pt idx="691">
                  <c:v>B2015_02</c:v>
                </c:pt>
                <c:pt idx="692">
                  <c:v>B2015_03</c:v>
                </c:pt>
                <c:pt idx="693">
                  <c:v>B2015_04</c:v>
                </c:pt>
                <c:pt idx="694">
                  <c:v>B2015_05</c:v>
                </c:pt>
                <c:pt idx="695">
                  <c:v>B2015_06</c:v>
                </c:pt>
                <c:pt idx="696">
                  <c:v>B2015_07</c:v>
                </c:pt>
                <c:pt idx="697">
                  <c:v>B2015_08</c:v>
                </c:pt>
                <c:pt idx="698">
                  <c:v>B2015_09</c:v>
                </c:pt>
                <c:pt idx="699">
                  <c:v>B2015_10</c:v>
                </c:pt>
                <c:pt idx="700">
                  <c:v>B2015_11</c:v>
                </c:pt>
                <c:pt idx="701">
                  <c:v>B2015_12</c:v>
                </c:pt>
                <c:pt idx="702">
                  <c:v>B2015_13</c:v>
                </c:pt>
                <c:pt idx="703">
                  <c:v>B2015_14</c:v>
                </c:pt>
                <c:pt idx="704">
                  <c:v>B2015_15</c:v>
                </c:pt>
                <c:pt idx="705">
                  <c:v>B2015_16</c:v>
                </c:pt>
                <c:pt idx="706">
                  <c:v>B2015_17</c:v>
                </c:pt>
                <c:pt idx="707">
                  <c:v>B2015_18</c:v>
                </c:pt>
                <c:pt idx="708">
                  <c:v>B2015_19</c:v>
                </c:pt>
                <c:pt idx="709">
                  <c:v>B2015_20</c:v>
                </c:pt>
                <c:pt idx="710">
                  <c:v>B2015_21</c:v>
                </c:pt>
                <c:pt idx="711">
                  <c:v>B2015_22</c:v>
                </c:pt>
                <c:pt idx="712">
                  <c:v>B2015_23</c:v>
                </c:pt>
                <c:pt idx="713">
                  <c:v>B2015_24</c:v>
                </c:pt>
                <c:pt idx="714">
                  <c:v>B2015_25</c:v>
                </c:pt>
                <c:pt idx="715">
                  <c:v>B2015_26</c:v>
                </c:pt>
                <c:pt idx="716">
                  <c:v>B2015_27</c:v>
                </c:pt>
                <c:pt idx="717">
                  <c:v>B2015_28</c:v>
                </c:pt>
                <c:pt idx="718">
                  <c:v>B2015_29</c:v>
                </c:pt>
                <c:pt idx="719">
                  <c:v>B2015_30</c:v>
                </c:pt>
                <c:pt idx="720">
                  <c:v>B2015_31</c:v>
                </c:pt>
                <c:pt idx="721">
                  <c:v>B2015_32</c:v>
                </c:pt>
                <c:pt idx="722">
                  <c:v>B2015_33</c:v>
                </c:pt>
                <c:pt idx="723">
                  <c:v>B2015_34</c:v>
                </c:pt>
                <c:pt idx="724">
                  <c:v>B2015_35</c:v>
                </c:pt>
                <c:pt idx="725">
                  <c:v>B2015_36</c:v>
                </c:pt>
                <c:pt idx="726">
                  <c:v>B2015_37</c:v>
                </c:pt>
                <c:pt idx="727">
                  <c:v>B2015_38</c:v>
                </c:pt>
                <c:pt idx="728">
                  <c:v>B2015_39</c:v>
                </c:pt>
                <c:pt idx="729">
                  <c:v>B2015_40</c:v>
                </c:pt>
                <c:pt idx="730">
                  <c:v>B2015_41</c:v>
                </c:pt>
                <c:pt idx="731">
                  <c:v>B2015_42</c:v>
                </c:pt>
                <c:pt idx="732">
                  <c:v>B2015_43</c:v>
                </c:pt>
                <c:pt idx="733">
                  <c:v>B2015_44</c:v>
                </c:pt>
                <c:pt idx="734">
                  <c:v>B2015_45</c:v>
                </c:pt>
                <c:pt idx="735">
                  <c:v>B2015_46</c:v>
                </c:pt>
              </c:strCache>
            </c:strRef>
          </c:cat>
          <c:val>
            <c:numRef>
              <c:f>FigNDVIbyFireFreq!$B$10:$ABI$10</c:f>
              <c:numCache>
                <c:formatCode>0.00</c:formatCode>
                <c:ptCount val="736"/>
                <c:pt idx="0">
                  <c:v>0.7486612164813603</c:v>
                </c:pt>
                <c:pt idx="1">
                  <c:v>0.74520274689339427</c:v>
                </c:pt>
                <c:pt idx="2">
                  <c:v>0.74224133420536309</c:v>
                </c:pt>
                <c:pt idx="3">
                  <c:v>0.73943328973185085</c:v>
                </c:pt>
                <c:pt idx="4">
                  <c:v>0.73658960104643556</c:v>
                </c:pt>
                <c:pt idx="5">
                  <c:v>0.73385709614126882</c:v>
                </c:pt>
                <c:pt idx="6">
                  <c:v>0.73105395683453234</c:v>
                </c:pt>
                <c:pt idx="7">
                  <c:v>0.72878940483976451</c:v>
                </c:pt>
                <c:pt idx="8">
                  <c:v>0.72868672334859386</c:v>
                </c:pt>
                <c:pt idx="9">
                  <c:v>0.73250065402223674</c:v>
                </c:pt>
                <c:pt idx="10">
                  <c:v>0.74041170699803804</c:v>
                </c:pt>
                <c:pt idx="11">
                  <c:v>0.74976782210595161</c:v>
                </c:pt>
                <c:pt idx="12">
                  <c:v>0.75749934597776336</c:v>
                </c:pt>
                <c:pt idx="13">
                  <c:v>0.76365009810333551</c:v>
                </c:pt>
                <c:pt idx="14">
                  <c:v>0.77103073904512753</c:v>
                </c:pt>
                <c:pt idx="15">
                  <c:v>0.77866088947024192</c:v>
                </c:pt>
                <c:pt idx="16">
                  <c:v>0.78204741661216493</c:v>
                </c:pt>
                <c:pt idx="17">
                  <c:v>0.78109908436886855</c:v>
                </c:pt>
                <c:pt idx="18">
                  <c:v>0.78452092871157619</c:v>
                </c:pt>
                <c:pt idx="19">
                  <c:v>0.7951229561805101</c:v>
                </c:pt>
                <c:pt idx="20">
                  <c:v>0.80415042511445389</c:v>
                </c:pt>
                <c:pt idx="21">
                  <c:v>0.80802746893394373</c:v>
                </c:pt>
                <c:pt idx="22">
                  <c:v>0.81320405493786796</c:v>
                </c:pt>
                <c:pt idx="23">
                  <c:v>0.82226160889470234</c:v>
                </c:pt>
                <c:pt idx="24">
                  <c:v>0.82999901896664485</c:v>
                </c:pt>
                <c:pt idx="25">
                  <c:v>0.82927828646173962</c:v>
                </c:pt>
                <c:pt idx="26">
                  <c:v>0.81806344015696542</c:v>
                </c:pt>
                <c:pt idx="27">
                  <c:v>0.80516677567037276</c:v>
                </c:pt>
                <c:pt idx="28">
                  <c:v>0.8004532374100719</c:v>
                </c:pt>
                <c:pt idx="29">
                  <c:v>0.80382341399607582</c:v>
                </c:pt>
                <c:pt idx="30">
                  <c:v>0.80967920209287114</c:v>
                </c:pt>
                <c:pt idx="31">
                  <c:v>0.81572465663832572</c:v>
                </c:pt>
                <c:pt idx="32">
                  <c:v>0.82121975147155002</c:v>
                </c:pt>
                <c:pt idx="33">
                  <c:v>0.82551111837802482</c:v>
                </c:pt>
                <c:pt idx="34">
                  <c:v>0.82481425768476124</c:v>
                </c:pt>
                <c:pt idx="35">
                  <c:v>0.81578973185088288</c:v>
                </c:pt>
                <c:pt idx="36">
                  <c:v>0.80255166775670372</c:v>
                </c:pt>
                <c:pt idx="37">
                  <c:v>0.79107292347939828</c:v>
                </c:pt>
                <c:pt idx="38">
                  <c:v>0.78122367560497052</c:v>
                </c:pt>
                <c:pt idx="39">
                  <c:v>0.77267135382603003</c:v>
                </c:pt>
                <c:pt idx="40">
                  <c:v>0.76697678221059518</c:v>
                </c:pt>
                <c:pt idx="41">
                  <c:v>0.76440058862001303</c:v>
                </c:pt>
                <c:pt idx="42">
                  <c:v>0.76227403531720084</c:v>
                </c:pt>
                <c:pt idx="43">
                  <c:v>0.75903499018966647</c:v>
                </c:pt>
                <c:pt idx="44">
                  <c:v>0.75524133420536299</c:v>
                </c:pt>
                <c:pt idx="45">
                  <c:v>0.75228711576193585</c:v>
                </c:pt>
                <c:pt idx="46">
                  <c:v>0.75101046435578811</c:v>
                </c:pt>
                <c:pt idx="47">
                  <c:v>0.75052681491170703</c:v>
                </c:pt>
                <c:pt idx="48">
                  <c:v>0.74994800523217786</c:v>
                </c:pt>
                <c:pt idx="49">
                  <c:v>0.74794865925441467</c:v>
                </c:pt>
                <c:pt idx="50">
                  <c:v>0.74465434924787444</c:v>
                </c:pt>
                <c:pt idx="51">
                  <c:v>0.74257782864617394</c:v>
                </c:pt>
                <c:pt idx="52">
                  <c:v>0.74413897972531062</c:v>
                </c:pt>
                <c:pt idx="53">
                  <c:v>0.74834205362982342</c:v>
                </c:pt>
                <c:pt idx="54">
                  <c:v>0.75338848920863311</c:v>
                </c:pt>
                <c:pt idx="55">
                  <c:v>0.75832177894048403</c:v>
                </c:pt>
                <c:pt idx="56">
                  <c:v>0.76297776324395028</c:v>
                </c:pt>
                <c:pt idx="57">
                  <c:v>0.76728221059516022</c:v>
                </c:pt>
                <c:pt idx="58">
                  <c:v>0.77130673642903858</c:v>
                </c:pt>
                <c:pt idx="59">
                  <c:v>0.77530183126226293</c:v>
                </c:pt>
                <c:pt idx="60">
                  <c:v>0.77947939829954227</c:v>
                </c:pt>
                <c:pt idx="61">
                  <c:v>0.78342184434270767</c:v>
                </c:pt>
                <c:pt idx="62">
                  <c:v>0.78657750163505558</c:v>
                </c:pt>
                <c:pt idx="63">
                  <c:v>0.79003989535644203</c:v>
                </c:pt>
                <c:pt idx="64">
                  <c:v>0.79518901242642248</c:v>
                </c:pt>
                <c:pt idx="65">
                  <c:v>0.80102550686723351</c:v>
                </c:pt>
                <c:pt idx="66">
                  <c:v>0.80402158273381286</c:v>
                </c:pt>
                <c:pt idx="67">
                  <c:v>0.80436102027468936</c:v>
                </c:pt>
                <c:pt idx="68">
                  <c:v>0.8045689993459777</c:v>
                </c:pt>
                <c:pt idx="69">
                  <c:v>0.80575833878351855</c:v>
                </c:pt>
                <c:pt idx="70">
                  <c:v>0.80745716154349256</c:v>
                </c:pt>
                <c:pt idx="71">
                  <c:v>0.80967822105951592</c:v>
                </c:pt>
                <c:pt idx="72">
                  <c:v>0.81335120994113796</c:v>
                </c:pt>
                <c:pt idx="73">
                  <c:v>0.81850523217789406</c:v>
                </c:pt>
                <c:pt idx="74">
                  <c:v>0.82327370830608249</c:v>
                </c:pt>
                <c:pt idx="75">
                  <c:v>0.82695029431000644</c:v>
                </c:pt>
                <c:pt idx="76">
                  <c:v>0.82904937867887507</c:v>
                </c:pt>
                <c:pt idx="77">
                  <c:v>0.82927795945062133</c:v>
                </c:pt>
                <c:pt idx="78">
                  <c:v>0.82647874427730539</c:v>
                </c:pt>
                <c:pt idx="79">
                  <c:v>0.82127141922825375</c:v>
                </c:pt>
                <c:pt idx="80">
                  <c:v>0.81464224983649447</c:v>
                </c:pt>
                <c:pt idx="81">
                  <c:v>0.8069463701765861</c:v>
                </c:pt>
                <c:pt idx="82">
                  <c:v>0.79763865271419232</c:v>
                </c:pt>
                <c:pt idx="83">
                  <c:v>0.78651831262262917</c:v>
                </c:pt>
                <c:pt idx="84">
                  <c:v>0.77436363636363637</c:v>
                </c:pt>
                <c:pt idx="85">
                  <c:v>0.76397841726618709</c:v>
                </c:pt>
                <c:pt idx="86">
                  <c:v>0.75882995421844346</c:v>
                </c:pt>
                <c:pt idx="87">
                  <c:v>0.75909287115761936</c:v>
                </c:pt>
                <c:pt idx="88">
                  <c:v>0.76272563767168078</c:v>
                </c:pt>
                <c:pt idx="89">
                  <c:v>0.76757455853499024</c:v>
                </c:pt>
                <c:pt idx="90">
                  <c:v>0.77019522563767173</c:v>
                </c:pt>
                <c:pt idx="91">
                  <c:v>0.76801863963374761</c:v>
                </c:pt>
                <c:pt idx="92">
                  <c:v>0.76489045127534339</c:v>
                </c:pt>
                <c:pt idx="93">
                  <c:v>0.75936559843034657</c:v>
                </c:pt>
                <c:pt idx="94">
                  <c:v>0.75527207325049051</c:v>
                </c:pt>
                <c:pt idx="95">
                  <c:v>0.75356311314584701</c:v>
                </c:pt>
                <c:pt idx="96">
                  <c:v>0.75416187050359706</c:v>
                </c:pt>
                <c:pt idx="97">
                  <c:v>0.75583714846304773</c:v>
                </c:pt>
                <c:pt idx="98">
                  <c:v>0.75616612164813601</c:v>
                </c:pt>
                <c:pt idx="99">
                  <c:v>0.75372105951602353</c:v>
                </c:pt>
                <c:pt idx="100">
                  <c:v>0.74954087638979727</c:v>
                </c:pt>
                <c:pt idx="101">
                  <c:v>0.74701667756703727</c:v>
                </c:pt>
                <c:pt idx="102">
                  <c:v>0.74962557226945714</c:v>
                </c:pt>
                <c:pt idx="103">
                  <c:v>0.75734401569653376</c:v>
                </c:pt>
                <c:pt idx="104">
                  <c:v>0.76750784826684115</c:v>
                </c:pt>
                <c:pt idx="105">
                  <c:v>0.7773767168083715</c:v>
                </c:pt>
                <c:pt idx="106">
                  <c:v>0.78403041203400914</c:v>
                </c:pt>
                <c:pt idx="107">
                  <c:v>0.78635251798561157</c:v>
                </c:pt>
                <c:pt idx="108">
                  <c:v>0.78685022890778289</c:v>
                </c:pt>
                <c:pt idx="109">
                  <c:v>0.78444898626553294</c:v>
                </c:pt>
                <c:pt idx="110">
                  <c:v>0.77607815565729243</c:v>
                </c:pt>
                <c:pt idx="111">
                  <c:v>0.76472563767168078</c:v>
                </c:pt>
                <c:pt idx="112">
                  <c:v>0.7579310006540223</c:v>
                </c:pt>
                <c:pt idx="113">
                  <c:v>0.75759156311314579</c:v>
                </c:pt>
                <c:pt idx="114">
                  <c:v>0.76187246566383249</c:v>
                </c:pt>
                <c:pt idx="115">
                  <c:v>0.76832570307390458</c:v>
                </c:pt>
                <c:pt idx="116">
                  <c:v>0.77532897318508831</c:v>
                </c:pt>
                <c:pt idx="117">
                  <c:v>0.78321059516023539</c:v>
                </c:pt>
                <c:pt idx="118">
                  <c:v>0.79142707652060162</c:v>
                </c:pt>
                <c:pt idx="119">
                  <c:v>0.79855461085676904</c:v>
                </c:pt>
                <c:pt idx="120">
                  <c:v>0.80300098103335515</c:v>
                </c:pt>
                <c:pt idx="121">
                  <c:v>0.80428940483976463</c:v>
                </c:pt>
                <c:pt idx="122">
                  <c:v>0.80505886200130805</c:v>
                </c:pt>
                <c:pt idx="123">
                  <c:v>0.80711968606932627</c:v>
                </c:pt>
                <c:pt idx="124">
                  <c:v>0.81123773708306091</c:v>
                </c:pt>
                <c:pt idx="125">
                  <c:v>0.81540974493132767</c:v>
                </c:pt>
                <c:pt idx="126">
                  <c:v>0.81683551340745586</c:v>
                </c:pt>
                <c:pt idx="127">
                  <c:v>0.81562589928057549</c:v>
                </c:pt>
                <c:pt idx="128">
                  <c:v>0.81217985611510801</c:v>
                </c:pt>
                <c:pt idx="129">
                  <c:v>0.80529071288423804</c:v>
                </c:pt>
                <c:pt idx="130">
                  <c:v>0.79575049051667757</c:v>
                </c:pt>
                <c:pt idx="131">
                  <c:v>0.78589437540876395</c:v>
                </c:pt>
                <c:pt idx="132">
                  <c:v>0.77656899934597778</c:v>
                </c:pt>
                <c:pt idx="133">
                  <c:v>0.7660958142576848</c:v>
                </c:pt>
                <c:pt idx="134">
                  <c:v>0.75626389797253113</c:v>
                </c:pt>
                <c:pt idx="135">
                  <c:v>0.75122007848266847</c:v>
                </c:pt>
                <c:pt idx="136">
                  <c:v>0.75172105951602364</c:v>
                </c:pt>
                <c:pt idx="137">
                  <c:v>0.75376062786134723</c:v>
                </c:pt>
                <c:pt idx="138">
                  <c:v>0.75602714192282539</c:v>
                </c:pt>
                <c:pt idx="139">
                  <c:v>0.75459581425768474</c:v>
                </c:pt>
                <c:pt idx="140">
                  <c:v>0.74712982341399614</c:v>
                </c:pt>
                <c:pt idx="141">
                  <c:v>0.73832308698495752</c:v>
                </c:pt>
                <c:pt idx="142">
                  <c:v>0.73432897318508839</c:v>
                </c:pt>
                <c:pt idx="143">
                  <c:v>0.7342056899934597</c:v>
                </c:pt>
                <c:pt idx="144">
                  <c:v>0.73348659254414661</c:v>
                </c:pt>
                <c:pt idx="145">
                  <c:v>0.73177076520601703</c:v>
                </c:pt>
                <c:pt idx="146">
                  <c:v>0.73025768476128194</c:v>
                </c:pt>
                <c:pt idx="147">
                  <c:v>0.73102877697841717</c:v>
                </c:pt>
                <c:pt idx="148">
                  <c:v>0.73824329627207319</c:v>
                </c:pt>
                <c:pt idx="149">
                  <c:v>0.75443263570961405</c:v>
                </c:pt>
                <c:pt idx="150">
                  <c:v>0.7743665794637018</c:v>
                </c:pt>
                <c:pt idx="151">
                  <c:v>0.78647907128842376</c:v>
                </c:pt>
                <c:pt idx="152">
                  <c:v>0.78815827338129496</c:v>
                </c:pt>
                <c:pt idx="153">
                  <c:v>0.79080706344015694</c:v>
                </c:pt>
                <c:pt idx="154">
                  <c:v>0.79875931981687376</c:v>
                </c:pt>
                <c:pt idx="155">
                  <c:v>0.80779659908436885</c:v>
                </c:pt>
                <c:pt idx="156">
                  <c:v>0.81767593198168742</c:v>
                </c:pt>
                <c:pt idx="157">
                  <c:v>0.82477534336167424</c:v>
                </c:pt>
                <c:pt idx="158">
                  <c:v>0.82623479398299537</c:v>
                </c:pt>
                <c:pt idx="159">
                  <c:v>0.8265284499672988</c:v>
                </c:pt>
                <c:pt idx="160">
                  <c:v>0.82655755395683461</c:v>
                </c:pt>
                <c:pt idx="161">
                  <c:v>0.82409548724656645</c:v>
                </c:pt>
                <c:pt idx="162">
                  <c:v>0.82039666448659265</c:v>
                </c:pt>
                <c:pt idx="163">
                  <c:v>0.81643361674296921</c:v>
                </c:pt>
                <c:pt idx="164">
                  <c:v>0.81330771746239383</c:v>
                </c:pt>
                <c:pt idx="165">
                  <c:v>0.81366841072596474</c:v>
                </c:pt>
                <c:pt idx="166">
                  <c:v>0.8174130150425114</c:v>
                </c:pt>
                <c:pt idx="167">
                  <c:v>0.8218871811641596</c:v>
                </c:pt>
                <c:pt idx="168">
                  <c:v>0.82463865271419223</c:v>
                </c:pt>
                <c:pt idx="169">
                  <c:v>0.82514977109221721</c:v>
                </c:pt>
                <c:pt idx="170">
                  <c:v>0.82261706998037942</c:v>
                </c:pt>
                <c:pt idx="171">
                  <c:v>0.81740058862001308</c:v>
                </c:pt>
                <c:pt idx="172">
                  <c:v>0.81304120340091557</c:v>
                </c:pt>
                <c:pt idx="173">
                  <c:v>0.80905526487900592</c:v>
                </c:pt>
                <c:pt idx="174">
                  <c:v>0.80215336821451932</c:v>
                </c:pt>
                <c:pt idx="175">
                  <c:v>0.79541857423152396</c:v>
                </c:pt>
                <c:pt idx="176">
                  <c:v>0.79078646173969913</c:v>
                </c:pt>
                <c:pt idx="177">
                  <c:v>0.78693165467625903</c:v>
                </c:pt>
                <c:pt idx="178">
                  <c:v>0.78054349247874422</c:v>
                </c:pt>
                <c:pt idx="179">
                  <c:v>0.77039077828646174</c:v>
                </c:pt>
                <c:pt idx="180">
                  <c:v>0.76056017004578147</c:v>
                </c:pt>
                <c:pt idx="181">
                  <c:v>0.75548201438848916</c:v>
                </c:pt>
                <c:pt idx="182">
                  <c:v>0.75237442773054286</c:v>
                </c:pt>
                <c:pt idx="183">
                  <c:v>0.75028253760627861</c:v>
                </c:pt>
                <c:pt idx="184">
                  <c:v>0.75022956180510136</c:v>
                </c:pt>
                <c:pt idx="185">
                  <c:v>0.75088489208633091</c:v>
                </c:pt>
                <c:pt idx="186">
                  <c:v>0.74885349901896658</c:v>
                </c:pt>
                <c:pt idx="187">
                  <c:v>0.74315304120340087</c:v>
                </c:pt>
                <c:pt idx="188">
                  <c:v>0.7366026814911707</c:v>
                </c:pt>
                <c:pt idx="189">
                  <c:v>0.73279300196206676</c:v>
                </c:pt>
                <c:pt idx="190">
                  <c:v>0.733321778940484</c:v>
                </c:pt>
                <c:pt idx="191">
                  <c:v>0.73681033355134073</c:v>
                </c:pt>
                <c:pt idx="192">
                  <c:v>0.73885742315238712</c:v>
                </c:pt>
                <c:pt idx="193">
                  <c:v>0.73747024198822753</c:v>
                </c:pt>
                <c:pt idx="194">
                  <c:v>0.73527959450621327</c:v>
                </c:pt>
                <c:pt idx="195">
                  <c:v>0.73435546108567695</c:v>
                </c:pt>
                <c:pt idx="196">
                  <c:v>0.73804643557880967</c:v>
                </c:pt>
                <c:pt idx="197">
                  <c:v>0.74883584041857421</c:v>
                </c:pt>
                <c:pt idx="198">
                  <c:v>0.76341497710922168</c:v>
                </c:pt>
                <c:pt idx="199">
                  <c:v>0.7774538914323087</c:v>
                </c:pt>
                <c:pt idx="200">
                  <c:v>0.79023544800523216</c:v>
                </c:pt>
                <c:pt idx="201">
                  <c:v>0.79869424460431659</c:v>
                </c:pt>
                <c:pt idx="202">
                  <c:v>0.79945618051013734</c:v>
                </c:pt>
                <c:pt idx="203">
                  <c:v>0.79541693917593193</c:v>
                </c:pt>
                <c:pt idx="204">
                  <c:v>0.79215925441465007</c:v>
                </c:pt>
                <c:pt idx="205">
                  <c:v>0.79188358404185744</c:v>
                </c:pt>
                <c:pt idx="206">
                  <c:v>0.7936183780248528</c:v>
                </c:pt>
                <c:pt idx="207">
                  <c:v>0.79839110529758017</c:v>
                </c:pt>
                <c:pt idx="208">
                  <c:v>0.80711641595814254</c:v>
                </c:pt>
                <c:pt idx="209">
                  <c:v>0.8185958142576848</c:v>
                </c:pt>
                <c:pt idx="210">
                  <c:v>0.82965402223675611</c:v>
                </c:pt>
                <c:pt idx="211">
                  <c:v>0.83603335513407462</c:v>
                </c:pt>
                <c:pt idx="212">
                  <c:v>0.83568705035971225</c:v>
                </c:pt>
                <c:pt idx="213">
                  <c:v>0.83133387835186401</c:v>
                </c:pt>
                <c:pt idx="214">
                  <c:v>0.82700686723348593</c:v>
                </c:pt>
                <c:pt idx="215">
                  <c:v>0.82389993459777633</c:v>
                </c:pt>
                <c:pt idx="216">
                  <c:v>0.82041563113145843</c:v>
                </c:pt>
                <c:pt idx="217">
                  <c:v>0.81562622629169401</c:v>
                </c:pt>
                <c:pt idx="218">
                  <c:v>0.81118672334859387</c:v>
                </c:pt>
                <c:pt idx="219">
                  <c:v>0.80739601046435583</c:v>
                </c:pt>
                <c:pt idx="220">
                  <c:v>0.80142053629823407</c:v>
                </c:pt>
                <c:pt idx="221">
                  <c:v>0.79106998037933296</c:v>
                </c:pt>
                <c:pt idx="222">
                  <c:v>0.77845781556572935</c:v>
                </c:pt>
                <c:pt idx="223">
                  <c:v>0.76736494440810987</c:v>
                </c:pt>
                <c:pt idx="224">
                  <c:v>0.75874885546108572</c:v>
                </c:pt>
                <c:pt idx="225">
                  <c:v>0.75090810987573575</c:v>
                </c:pt>
                <c:pt idx="226">
                  <c:v>0.74514159581425776</c:v>
                </c:pt>
                <c:pt idx="227">
                  <c:v>0.74342871157619361</c:v>
                </c:pt>
                <c:pt idx="228">
                  <c:v>0.74113178548070635</c:v>
                </c:pt>
                <c:pt idx="229">
                  <c:v>0.73425997383911057</c:v>
                </c:pt>
                <c:pt idx="230">
                  <c:v>0.72939829954218438</c:v>
                </c:pt>
                <c:pt idx="231">
                  <c:v>0.72714846304774372</c:v>
                </c:pt>
                <c:pt idx="232">
                  <c:v>0.72712164813603664</c:v>
                </c:pt>
                <c:pt idx="233">
                  <c:v>0.72592707652060173</c:v>
                </c:pt>
                <c:pt idx="234">
                  <c:v>0.7239921517331589</c:v>
                </c:pt>
                <c:pt idx="235">
                  <c:v>0.72183714846304781</c:v>
                </c:pt>
                <c:pt idx="236">
                  <c:v>0.72003629823414006</c:v>
                </c:pt>
                <c:pt idx="237">
                  <c:v>0.7193230869849575</c:v>
                </c:pt>
                <c:pt idx="238">
                  <c:v>0.71748037933289732</c:v>
                </c:pt>
                <c:pt idx="239">
                  <c:v>0.71463505559189011</c:v>
                </c:pt>
                <c:pt idx="240">
                  <c:v>0.71501144538914319</c:v>
                </c:pt>
                <c:pt idx="241">
                  <c:v>0.72104316546762592</c:v>
                </c:pt>
                <c:pt idx="242">
                  <c:v>0.73182275997383917</c:v>
                </c:pt>
                <c:pt idx="243">
                  <c:v>0.74379202092871155</c:v>
                </c:pt>
                <c:pt idx="244">
                  <c:v>0.75417658600392412</c:v>
                </c:pt>
                <c:pt idx="245">
                  <c:v>0.76367560497056897</c:v>
                </c:pt>
                <c:pt idx="246">
                  <c:v>0.77018345323741</c:v>
                </c:pt>
                <c:pt idx="247">
                  <c:v>0.77344996729888815</c:v>
                </c:pt>
                <c:pt idx="248">
                  <c:v>0.77896043165467632</c:v>
                </c:pt>
                <c:pt idx="249">
                  <c:v>0.78709614126880312</c:v>
                </c:pt>
                <c:pt idx="250">
                  <c:v>0.79428286461739706</c:v>
                </c:pt>
                <c:pt idx="251">
                  <c:v>0.7991223021582734</c:v>
                </c:pt>
                <c:pt idx="252">
                  <c:v>0.80319457161543495</c:v>
                </c:pt>
                <c:pt idx="253">
                  <c:v>0.80671844342707655</c:v>
                </c:pt>
                <c:pt idx="254">
                  <c:v>0.80830379332897317</c:v>
                </c:pt>
                <c:pt idx="255">
                  <c:v>0.80706572923479403</c:v>
                </c:pt>
                <c:pt idx="256">
                  <c:v>0.80418181818181822</c:v>
                </c:pt>
                <c:pt idx="257">
                  <c:v>0.80165958142576843</c:v>
                </c:pt>
                <c:pt idx="258">
                  <c:v>0.80079103989535638</c:v>
                </c:pt>
                <c:pt idx="259">
                  <c:v>0.80168018312622635</c:v>
                </c:pt>
                <c:pt idx="260">
                  <c:v>0.80213897972531067</c:v>
                </c:pt>
                <c:pt idx="261">
                  <c:v>0.80118279921517332</c:v>
                </c:pt>
                <c:pt idx="262">
                  <c:v>0.80215467625899284</c:v>
                </c:pt>
                <c:pt idx="263">
                  <c:v>0.80653008502289081</c:v>
                </c:pt>
                <c:pt idx="264">
                  <c:v>0.81021778940483979</c:v>
                </c:pt>
                <c:pt idx="265">
                  <c:v>0.80979790712884236</c:v>
                </c:pt>
                <c:pt idx="266">
                  <c:v>0.80448528449967294</c:v>
                </c:pt>
                <c:pt idx="267">
                  <c:v>0.79383878351863968</c:v>
                </c:pt>
                <c:pt idx="268">
                  <c:v>0.77844735120994113</c:v>
                </c:pt>
                <c:pt idx="269">
                  <c:v>0.76257488554610864</c:v>
                </c:pt>
                <c:pt idx="270">
                  <c:v>0.75178940483976464</c:v>
                </c:pt>
                <c:pt idx="271">
                  <c:v>0.74679954218443423</c:v>
                </c:pt>
                <c:pt idx="272">
                  <c:v>0.74372923479398301</c:v>
                </c:pt>
                <c:pt idx="273">
                  <c:v>0.74165533028122954</c:v>
                </c:pt>
                <c:pt idx="274">
                  <c:v>0.73884793982995423</c:v>
                </c:pt>
                <c:pt idx="275">
                  <c:v>0.73274100719424462</c:v>
                </c:pt>
                <c:pt idx="276">
                  <c:v>0.72855134074558536</c:v>
                </c:pt>
                <c:pt idx="277">
                  <c:v>0.72549476782210587</c:v>
                </c:pt>
                <c:pt idx="278">
                  <c:v>0.72699509483322433</c:v>
                </c:pt>
                <c:pt idx="279">
                  <c:v>0.72744735120994108</c:v>
                </c:pt>
                <c:pt idx="280">
                  <c:v>0.72470667102681485</c:v>
                </c:pt>
                <c:pt idx="281">
                  <c:v>0.72219326357096136</c:v>
                </c:pt>
                <c:pt idx="282">
                  <c:v>0.7227403531720078</c:v>
                </c:pt>
                <c:pt idx="283">
                  <c:v>0.7241772400261608</c:v>
                </c:pt>
                <c:pt idx="284">
                  <c:v>0.72482243296272075</c:v>
                </c:pt>
                <c:pt idx="285">
                  <c:v>0.72561020274689336</c:v>
                </c:pt>
                <c:pt idx="286">
                  <c:v>0.7269339437540876</c:v>
                </c:pt>
                <c:pt idx="287">
                  <c:v>0.72919816873773713</c:v>
                </c:pt>
                <c:pt idx="288">
                  <c:v>0.73538064094179201</c:v>
                </c:pt>
                <c:pt idx="289">
                  <c:v>0.74830902550686729</c:v>
                </c:pt>
                <c:pt idx="290">
                  <c:v>0.7638528449967299</c:v>
                </c:pt>
                <c:pt idx="291">
                  <c:v>0.77469457161543487</c:v>
                </c:pt>
                <c:pt idx="292">
                  <c:v>0.77962393721386536</c:v>
                </c:pt>
                <c:pt idx="293">
                  <c:v>0.78157357750163503</c:v>
                </c:pt>
                <c:pt idx="294">
                  <c:v>0.78296533682145197</c:v>
                </c:pt>
                <c:pt idx="295">
                  <c:v>0.78534499672988889</c:v>
                </c:pt>
                <c:pt idx="296">
                  <c:v>0.78895748855461079</c:v>
                </c:pt>
                <c:pt idx="297">
                  <c:v>0.79333976455199473</c:v>
                </c:pt>
                <c:pt idx="298">
                  <c:v>0.79584499672988884</c:v>
                </c:pt>
                <c:pt idx="299">
                  <c:v>0.79365860039241343</c:v>
                </c:pt>
                <c:pt idx="300">
                  <c:v>0.78973381294964029</c:v>
                </c:pt>
                <c:pt idx="301">
                  <c:v>0.78942871157619365</c:v>
                </c:pt>
                <c:pt idx="302">
                  <c:v>0.79304905166775663</c:v>
                </c:pt>
                <c:pt idx="303">
                  <c:v>0.79700196206671026</c:v>
                </c:pt>
                <c:pt idx="304">
                  <c:v>0.80018737737083057</c:v>
                </c:pt>
                <c:pt idx="305">
                  <c:v>0.804083060824068</c:v>
                </c:pt>
                <c:pt idx="306">
                  <c:v>0.80735153695225637</c:v>
                </c:pt>
                <c:pt idx="307">
                  <c:v>0.80531458469587958</c:v>
                </c:pt>
                <c:pt idx="308">
                  <c:v>0.79669162851536957</c:v>
                </c:pt>
                <c:pt idx="309">
                  <c:v>0.78727109221713532</c:v>
                </c:pt>
                <c:pt idx="310">
                  <c:v>0.78053858731196857</c:v>
                </c:pt>
                <c:pt idx="311">
                  <c:v>0.77281000654022236</c:v>
                </c:pt>
                <c:pt idx="312">
                  <c:v>0.762833878351864</c:v>
                </c:pt>
                <c:pt idx="313">
                  <c:v>0.75565663832570307</c:v>
                </c:pt>
                <c:pt idx="314">
                  <c:v>0.75221844342707656</c:v>
                </c:pt>
                <c:pt idx="315">
                  <c:v>0.74803858731196859</c:v>
                </c:pt>
                <c:pt idx="316">
                  <c:v>0.74131164159581431</c:v>
                </c:pt>
                <c:pt idx="317">
                  <c:v>0.73456736429038583</c:v>
                </c:pt>
                <c:pt idx="318">
                  <c:v>0.72967462393721394</c:v>
                </c:pt>
                <c:pt idx="319">
                  <c:v>0.72592347939829949</c:v>
                </c:pt>
                <c:pt idx="320">
                  <c:v>0.7231870503597122</c:v>
                </c:pt>
                <c:pt idx="321">
                  <c:v>0.72193198168737738</c:v>
                </c:pt>
                <c:pt idx="322">
                  <c:v>0.72030935251798567</c:v>
                </c:pt>
                <c:pt idx="323">
                  <c:v>0.71741661216481356</c:v>
                </c:pt>
                <c:pt idx="324">
                  <c:v>0.72017495094833217</c:v>
                </c:pt>
                <c:pt idx="325">
                  <c:v>0.72649215173315895</c:v>
                </c:pt>
                <c:pt idx="326">
                  <c:v>0.72715467625899277</c:v>
                </c:pt>
                <c:pt idx="327">
                  <c:v>0.72329986919555267</c:v>
                </c:pt>
                <c:pt idx="328">
                  <c:v>0.71923708306082401</c:v>
                </c:pt>
                <c:pt idx="329">
                  <c:v>0.71400523217789402</c:v>
                </c:pt>
                <c:pt idx="330">
                  <c:v>0.70945094833224331</c:v>
                </c:pt>
                <c:pt idx="331">
                  <c:v>0.70949836494440821</c:v>
                </c:pt>
                <c:pt idx="332">
                  <c:v>0.71359189012426427</c:v>
                </c:pt>
                <c:pt idx="333">
                  <c:v>0.71890320470896019</c:v>
                </c:pt>
                <c:pt idx="334">
                  <c:v>0.7236527141922825</c:v>
                </c:pt>
                <c:pt idx="335">
                  <c:v>0.7289823413996076</c:v>
                </c:pt>
                <c:pt idx="336">
                  <c:v>0.73417854807063432</c:v>
                </c:pt>
                <c:pt idx="337">
                  <c:v>0.72880967952910392</c:v>
                </c:pt>
                <c:pt idx="338">
                  <c:v>0.70274852844996727</c:v>
                </c:pt>
                <c:pt idx="339">
                  <c:v>0.66397122302158285</c:v>
                </c:pt>
                <c:pt idx="340">
                  <c:v>0.63398136036625241</c:v>
                </c:pt>
                <c:pt idx="341">
                  <c:v>0.62626814911706996</c:v>
                </c:pt>
                <c:pt idx="342">
                  <c:v>0.63352877697841725</c:v>
                </c:pt>
                <c:pt idx="343">
                  <c:v>0.64288783518639636</c:v>
                </c:pt>
                <c:pt idx="344">
                  <c:v>0.65108763897972532</c:v>
                </c:pt>
                <c:pt idx="345">
                  <c:v>0.6601242642249836</c:v>
                </c:pt>
                <c:pt idx="346">
                  <c:v>0.67040582079790711</c:v>
                </c:pt>
                <c:pt idx="347">
                  <c:v>0.68463374754741668</c:v>
                </c:pt>
                <c:pt idx="348">
                  <c:v>0.70844833224329629</c:v>
                </c:pt>
                <c:pt idx="349">
                  <c:v>0.73775637671680838</c:v>
                </c:pt>
                <c:pt idx="350">
                  <c:v>0.75791857423152398</c:v>
                </c:pt>
                <c:pt idx="351">
                  <c:v>0.76276520601700459</c:v>
                </c:pt>
                <c:pt idx="352">
                  <c:v>0.75980346631785478</c:v>
                </c:pt>
                <c:pt idx="353">
                  <c:v>0.75746043165467625</c:v>
                </c:pt>
                <c:pt idx="354">
                  <c:v>0.75750686723348593</c:v>
                </c:pt>
                <c:pt idx="355">
                  <c:v>0.75744669718770441</c:v>
                </c:pt>
                <c:pt idx="356">
                  <c:v>0.75504578155657298</c:v>
                </c:pt>
                <c:pt idx="357">
                  <c:v>0.75087671680837142</c:v>
                </c:pt>
                <c:pt idx="358">
                  <c:v>0.74697547416612164</c:v>
                </c:pt>
                <c:pt idx="359">
                  <c:v>0.74227109221713539</c:v>
                </c:pt>
                <c:pt idx="360">
                  <c:v>0.73378449967298887</c:v>
                </c:pt>
                <c:pt idx="361">
                  <c:v>0.72027436232831921</c:v>
                </c:pt>
                <c:pt idx="362">
                  <c:v>0.70536036625245258</c:v>
                </c:pt>
                <c:pt idx="363">
                  <c:v>0.69376782210595167</c:v>
                </c:pt>
                <c:pt idx="364">
                  <c:v>0.68690058862001313</c:v>
                </c:pt>
                <c:pt idx="365">
                  <c:v>0.68309908436886857</c:v>
                </c:pt>
                <c:pt idx="366">
                  <c:v>0.68012099411379989</c:v>
                </c:pt>
                <c:pt idx="367">
                  <c:v>0.67412459123610202</c:v>
                </c:pt>
                <c:pt idx="368">
                  <c:v>0.66834466971877049</c:v>
                </c:pt>
                <c:pt idx="369">
                  <c:v>0.65820797907128847</c:v>
                </c:pt>
                <c:pt idx="370">
                  <c:v>0.64807521255722689</c:v>
                </c:pt>
                <c:pt idx="371">
                  <c:v>0.64050294310006539</c:v>
                </c:pt>
                <c:pt idx="372">
                  <c:v>0.64156278613472861</c:v>
                </c:pt>
                <c:pt idx="373">
                  <c:v>0.64927338129496404</c:v>
                </c:pt>
                <c:pt idx="374">
                  <c:v>0.65440385873119677</c:v>
                </c:pt>
                <c:pt idx="375">
                  <c:v>0.65476978417266185</c:v>
                </c:pt>
                <c:pt idx="376">
                  <c:v>0.65487311968606932</c:v>
                </c:pt>
                <c:pt idx="377">
                  <c:v>0.65785971223021578</c:v>
                </c:pt>
                <c:pt idx="378">
                  <c:v>0.66306899934597785</c:v>
                </c:pt>
                <c:pt idx="379">
                  <c:v>0.67218214519293651</c:v>
                </c:pt>
                <c:pt idx="380">
                  <c:v>0.68717168083714852</c:v>
                </c:pt>
                <c:pt idx="381">
                  <c:v>0.70428776978417262</c:v>
                </c:pt>
                <c:pt idx="382">
                  <c:v>0.71807848266841079</c:v>
                </c:pt>
                <c:pt idx="383">
                  <c:v>0.72711968606932631</c:v>
                </c:pt>
                <c:pt idx="384">
                  <c:v>0.73256605624591231</c:v>
                </c:pt>
                <c:pt idx="385">
                  <c:v>0.7346710268149117</c:v>
                </c:pt>
                <c:pt idx="386">
                  <c:v>0.73490745585349904</c:v>
                </c:pt>
                <c:pt idx="387">
                  <c:v>0.73680052321778944</c:v>
                </c:pt>
                <c:pt idx="388">
                  <c:v>0.74439666448659247</c:v>
                </c:pt>
                <c:pt idx="389">
                  <c:v>0.75306115107913674</c:v>
                </c:pt>
                <c:pt idx="390">
                  <c:v>0.75060333551340752</c:v>
                </c:pt>
                <c:pt idx="391">
                  <c:v>0.74096599084368864</c:v>
                </c:pt>
                <c:pt idx="392">
                  <c:v>0.7402923479398299</c:v>
                </c:pt>
                <c:pt idx="393">
                  <c:v>0.74997482014388495</c:v>
                </c:pt>
                <c:pt idx="394">
                  <c:v>0.7609404839764552</c:v>
                </c:pt>
                <c:pt idx="395">
                  <c:v>0.76789829954218447</c:v>
                </c:pt>
                <c:pt idx="396">
                  <c:v>0.77028319162851533</c:v>
                </c:pt>
                <c:pt idx="397">
                  <c:v>0.76850784826684104</c:v>
                </c:pt>
                <c:pt idx="398">
                  <c:v>0.76265369522563775</c:v>
                </c:pt>
                <c:pt idx="399">
                  <c:v>0.75528646173969916</c:v>
                </c:pt>
                <c:pt idx="400">
                  <c:v>0.75222171353826028</c:v>
                </c:pt>
                <c:pt idx="401">
                  <c:v>0.75260039241334209</c:v>
                </c:pt>
                <c:pt idx="402">
                  <c:v>0.75187802485284494</c:v>
                </c:pt>
                <c:pt idx="403">
                  <c:v>0.75098463047743624</c:v>
                </c:pt>
                <c:pt idx="404">
                  <c:v>0.75025997383911047</c:v>
                </c:pt>
                <c:pt idx="405">
                  <c:v>0.74574231523871815</c:v>
                </c:pt>
                <c:pt idx="406">
                  <c:v>0.73635317200784822</c:v>
                </c:pt>
                <c:pt idx="407">
                  <c:v>0.722953237410072</c:v>
                </c:pt>
                <c:pt idx="408">
                  <c:v>0.70837442773054282</c:v>
                </c:pt>
                <c:pt idx="409">
                  <c:v>0.69565729234793983</c:v>
                </c:pt>
                <c:pt idx="410">
                  <c:v>0.68581556572923474</c:v>
                </c:pt>
                <c:pt idx="411">
                  <c:v>0.67924689339437538</c:v>
                </c:pt>
                <c:pt idx="412">
                  <c:v>0.67574656638325703</c:v>
                </c:pt>
                <c:pt idx="413">
                  <c:v>0.67532112491824714</c:v>
                </c:pt>
                <c:pt idx="414">
                  <c:v>0.67634924787442774</c:v>
                </c:pt>
                <c:pt idx="415">
                  <c:v>0.67721190320470892</c:v>
                </c:pt>
                <c:pt idx="416">
                  <c:v>0.67609385219097451</c:v>
                </c:pt>
                <c:pt idx="417">
                  <c:v>0.67349411379986923</c:v>
                </c:pt>
                <c:pt idx="418">
                  <c:v>0.66968116415958134</c:v>
                </c:pt>
                <c:pt idx="419">
                  <c:v>0.66468574231523869</c:v>
                </c:pt>
                <c:pt idx="420">
                  <c:v>0.65969489862655339</c:v>
                </c:pt>
                <c:pt idx="421">
                  <c:v>0.65427436232831926</c:v>
                </c:pt>
                <c:pt idx="422">
                  <c:v>0.64930052321778942</c:v>
                </c:pt>
                <c:pt idx="423">
                  <c:v>0.64884630477436234</c:v>
                </c:pt>
                <c:pt idx="424">
                  <c:v>0.6570261608894703</c:v>
                </c:pt>
                <c:pt idx="425">
                  <c:v>0.6729957488554611</c:v>
                </c:pt>
                <c:pt idx="426">
                  <c:v>0.69146435578809673</c:v>
                </c:pt>
                <c:pt idx="427">
                  <c:v>0.70918312622629176</c:v>
                </c:pt>
                <c:pt idx="428">
                  <c:v>0.72280935251798573</c:v>
                </c:pt>
                <c:pt idx="429">
                  <c:v>0.72881458469587967</c:v>
                </c:pt>
                <c:pt idx="430">
                  <c:v>0.73222171353826027</c:v>
                </c:pt>
                <c:pt idx="431">
                  <c:v>0.73949738391105302</c:v>
                </c:pt>
                <c:pt idx="432">
                  <c:v>0.74933714846304778</c:v>
                </c:pt>
                <c:pt idx="433">
                  <c:v>0.75854708960104644</c:v>
                </c:pt>
                <c:pt idx="434">
                  <c:v>0.7631062786134728</c:v>
                </c:pt>
                <c:pt idx="435">
                  <c:v>0.76275245258338786</c:v>
                </c:pt>
                <c:pt idx="436">
                  <c:v>0.76502256376716815</c:v>
                </c:pt>
                <c:pt idx="437">
                  <c:v>0.77242413342053629</c:v>
                </c:pt>
                <c:pt idx="438">
                  <c:v>0.77515140614780909</c:v>
                </c:pt>
                <c:pt idx="439">
                  <c:v>0.76970863309352522</c:v>
                </c:pt>
                <c:pt idx="440">
                  <c:v>0.76348037933289736</c:v>
                </c:pt>
                <c:pt idx="441">
                  <c:v>0.76158633093525185</c:v>
                </c:pt>
                <c:pt idx="442">
                  <c:v>0.76342805755395693</c:v>
                </c:pt>
                <c:pt idx="443">
                  <c:v>0.76584466971877052</c:v>
                </c:pt>
                <c:pt idx="444">
                  <c:v>0.76681654676258981</c:v>
                </c:pt>
                <c:pt idx="445">
                  <c:v>0.76774623937213859</c:v>
                </c:pt>
                <c:pt idx="446">
                  <c:v>0.76989404839764541</c:v>
                </c:pt>
                <c:pt idx="447">
                  <c:v>0.77190745585349907</c:v>
                </c:pt>
                <c:pt idx="448">
                  <c:v>0.7711628515369523</c:v>
                </c:pt>
                <c:pt idx="449">
                  <c:v>0.76691236102027471</c:v>
                </c:pt>
                <c:pt idx="450">
                  <c:v>0.76025474166121654</c:v>
                </c:pt>
                <c:pt idx="451">
                  <c:v>0.7513103335513408</c:v>
                </c:pt>
                <c:pt idx="452">
                  <c:v>0.74045192936559845</c:v>
                </c:pt>
                <c:pt idx="453">
                  <c:v>0.72859548724656631</c:v>
                </c:pt>
                <c:pt idx="454">
                  <c:v>0.71760170045781546</c:v>
                </c:pt>
                <c:pt idx="455">
                  <c:v>0.71008240680183121</c:v>
                </c:pt>
                <c:pt idx="456">
                  <c:v>0.70544571615434915</c:v>
                </c:pt>
                <c:pt idx="457">
                  <c:v>0.70180052321778941</c:v>
                </c:pt>
                <c:pt idx="458">
                  <c:v>0.70001667756703723</c:v>
                </c:pt>
                <c:pt idx="459">
                  <c:v>0.69871092217135389</c:v>
                </c:pt>
                <c:pt idx="460">
                  <c:v>0.69630412034009159</c:v>
                </c:pt>
                <c:pt idx="461">
                  <c:v>0.688994767822106</c:v>
                </c:pt>
                <c:pt idx="462">
                  <c:v>0.68171451929365601</c:v>
                </c:pt>
                <c:pt idx="463">
                  <c:v>0.67883911052975809</c:v>
                </c:pt>
                <c:pt idx="464">
                  <c:v>0.67812262916939181</c:v>
                </c:pt>
                <c:pt idx="465">
                  <c:v>0.67356442119032056</c:v>
                </c:pt>
                <c:pt idx="466">
                  <c:v>0.66533485938521908</c:v>
                </c:pt>
                <c:pt idx="467">
                  <c:v>0.65891465009810335</c:v>
                </c:pt>
                <c:pt idx="468">
                  <c:v>0.65503858731196862</c:v>
                </c:pt>
                <c:pt idx="469">
                  <c:v>0.65202975801177243</c:v>
                </c:pt>
                <c:pt idx="470">
                  <c:v>0.65109875735775025</c:v>
                </c:pt>
                <c:pt idx="471">
                  <c:v>0.6552495094833225</c:v>
                </c:pt>
                <c:pt idx="472">
                  <c:v>0.66608731196860693</c:v>
                </c:pt>
                <c:pt idx="473">
                  <c:v>0.68319686069326346</c:v>
                </c:pt>
                <c:pt idx="474">
                  <c:v>0.70671942446043157</c:v>
                </c:pt>
                <c:pt idx="475">
                  <c:v>0.73401013734466969</c:v>
                </c:pt>
                <c:pt idx="476">
                  <c:v>0.7563492478744277</c:v>
                </c:pt>
                <c:pt idx="477">
                  <c:v>0.76880117724002617</c:v>
                </c:pt>
                <c:pt idx="478">
                  <c:v>0.77496762589928059</c:v>
                </c:pt>
                <c:pt idx="479">
                  <c:v>0.77954251144538911</c:v>
                </c:pt>
                <c:pt idx="480">
                  <c:v>0.78269947678221063</c:v>
                </c:pt>
                <c:pt idx="481">
                  <c:v>0.78324329627207323</c:v>
                </c:pt>
                <c:pt idx="482">
                  <c:v>0.77947841726618705</c:v>
                </c:pt>
                <c:pt idx="483">
                  <c:v>0.76840614780902561</c:v>
                </c:pt>
                <c:pt idx="484">
                  <c:v>0.75323708306082404</c:v>
                </c:pt>
                <c:pt idx="485">
                  <c:v>0.74394342707652061</c:v>
                </c:pt>
                <c:pt idx="486">
                  <c:v>0.75069228253760623</c:v>
                </c:pt>
                <c:pt idx="487">
                  <c:v>0.76875768476128181</c:v>
                </c:pt>
                <c:pt idx="488">
                  <c:v>0.77676586003924131</c:v>
                </c:pt>
                <c:pt idx="489">
                  <c:v>0.76830379332897325</c:v>
                </c:pt>
                <c:pt idx="490">
                  <c:v>0.75637508175277957</c:v>
                </c:pt>
                <c:pt idx="491">
                  <c:v>0.75184597776324391</c:v>
                </c:pt>
                <c:pt idx="492">
                  <c:v>0.75549018966644865</c:v>
                </c:pt>
                <c:pt idx="493">
                  <c:v>0.75919718770438194</c:v>
                </c:pt>
                <c:pt idx="494">
                  <c:v>0.75607455853499017</c:v>
                </c:pt>
                <c:pt idx="495">
                  <c:v>0.74965729234793987</c:v>
                </c:pt>
                <c:pt idx="496">
                  <c:v>0.7427864617396992</c:v>
                </c:pt>
                <c:pt idx="497">
                  <c:v>0.73552419882275999</c:v>
                </c:pt>
                <c:pt idx="498">
                  <c:v>0.72779627207325048</c:v>
                </c:pt>
                <c:pt idx="499">
                  <c:v>0.71896860693263576</c:v>
                </c:pt>
                <c:pt idx="500">
                  <c:v>0.70934009156311317</c:v>
                </c:pt>
                <c:pt idx="501">
                  <c:v>0.70040974493132768</c:v>
                </c:pt>
                <c:pt idx="502">
                  <c:v>0.69308862001308047</c:v>
                </c:pt>
                <c:pt idx="503">
                  <c:v>0.68693361674296927</c:v>
                </c:pt>
                <c:pt idx="504">
                  <c:v>0.68351046435578811</c:v>
                </c:pt>
                <c:pt idx="505">
                  <c:v>0.68371811641595814</c:v>
                </c:pt>
                <c:pt idx="506">
                  <c:v>0.68330477436232828</c:v>
                </c:pt>
                <c:pt idx="507">
                  <c:v>0.67868835840418573</c:v>
                </c:pt>
                <c:pt idx="508">
                  <c:v>0.67064682799215181</c:v>
                </c:pt>
                <c:pt idx="509">
                  <c:v>0.66261805101373439</c:v>
                </c:pt>
                <c:pt idx="510">
                  <c:v>0.65700359712230205</c:v>
                </c:pt>
                <c:pt idx="511">
                  <c:v>0.65531621975147158</c:v>
                </c:pt>
                <c:pt idx="512">
                  <c:v>0.65327926749509491</c:v>
                </c:pt>
                <c:pt idx="513">
                  <c:v>0.64846599084368861</c:v>
                </c:pt>
                <c:pt idx="514">
                  <c:v>0.64602256376716805</c:v>
                </c:pt>
                <c:pt idx="515">
                  <c:v>0.64892478744277315</c:v>
                </c:pt>
                <c:pt idx="516">
                  <c:v>0.65684695879659916</c:v>
                </c:pt>
                <c:pt idx="517">
                  <c:v>0.67015794637017667</c:v>
                </c:pt>
                <c:pt idx="518">
                  <c:v>0.68552321778940484</c:v>
                </c:pt>
                <c:pt idx="519">
                  <c:v>0.69786363636363635</c:v>
                </c:pt>
                <c:pt idx="520">
                  <c:v>0.70969032047089597</c:v>
                </c:pt>
                <c:pt idx="521">
                  <c:v>0.7211576193590582</c:v>
                </c:pt>
                <c:pt idx="522">
                  <c:v>0.72029692609548723</c:v>
                </c:pt>
                <c:pt idx="523">
                  <c:v>0.70249934597776331</c:v>
                </c:pt>
                <c:pt idx="524">
                  <c:v>0.68137671680837142</c:v>
                </c:pt>
                <c:pt idx="525">
                  <c:v>0.67002256376716818</c:v>
                </c:pt>
                <c:pt idx="526">
                  <c:v>0.66640091563113146</c:v>
                </c:pt>
                <c:pt idx="527">
                  <c:v>0.6585994113799869</c:v>
                </c:pt>
                <c:pt idx="528">
                  <c:v>0.64398593852190966</c:v>
                </c:pt>
                <c:pt idx="529">
                  <c:v>0.63119522563767172</c:v>
                </c:pt>
                <c:pt idx="530">
                  <c:v>0.62657423152387182</c:v>
                </c:pt>
                <c:pt idx="531">
                  <c:v>0.63059417920209282</c:v>
                </c:pt>
                <c:pt idx="532">
                  <c:v>0.64189077828646179</c:v>
                </c:pt>
                <c:pt idx="533">
                  <c:v>0.65631327665140615</c:v>
                </c:pt>
                <c:pt idx="534">
                  <c:v>0.66939699149771092</c:v>
                </c:pt>
                <c:pt idx="535">
                  <c:v>0.67952419882276005</c:v>
                </c:pt>
                <c:pt idx="536">
                  <c:v>0.68861445389143228</c:v>
                </c:pt>
                <c:pt idx="537">
                  <c:v>0.69760366252452588</c:v>
                </c:pt>
                <c:pt idx="538">
                  <c:v>0.70124558534990189</c:v>
                </c:pt>
                <c:pt idx="539">
                  <c:v>0.69893852190974504</c:v>
                </c:pt>
                <c:pt idx="540">
                  <c:v>0.69963342053629829</c:v>
                </c:pt>
                <c:pt idx="541">
                  <c:v>0.70200098103335518</c:v>
                </c:pt>
                <c:pt idx="542">
                  <c:v>0.69775343361674302</c:v>
                </c:pt>
                <c:pt idx="543">
                  <c:v>0.69018312622629163</c:v>
                </c:pt>
                <c:pt idx="544">
                  <c:v>0.68535022890778297</c:v>
                </c:pt>
                <c:pt idx="545">
                  <c:v>0.68078515369522563</c:v>
                </c:pt>
                <c:pt idx="546">
                  <c:v>0.67132799215173322</c:v>
                </c:pt>
                <c:pt idx="547">
                  <c:v>0.65734826684107261</c:v>
                </c:pt>
                <c:pt idx="548">
                  <c:v>0.64852714192282535</c:v>
                </c:pt>
                <c:pt idx="549">
                  <c:v>0.64787311968606931</c:v>
                </c:pt>
                <c:pt idx="550">
                  <c:v>0.64343132766514055</c:v>
                </c:pt>
                <c:pt idx="551">
                  <c:v>0.63113276651406147</c:v>
                </c:pt>
                <c:pt idx="552">
                  <c:v>0.62494440810987573</c:v>
                </c:pt>
                <c:pt idx="553">
                  <c:v>0.62236625245258337</c:v>
                </c:pt>
                <c:pt idx="554">
                  <c:v>0.62207684761281878</c:v>
                </c:pt>
                <c:pt idx="555">
                  <c:v>0.61701209941137991</c:v>
                </c:pt>
                <c:pt idx="556">
                  <c:v>0.60803139306736431</c:v>
                </c:pt>
                <c:pt idx="557">
                  <c:v>0.59723642903858731</c:v>
                </c:pt>
                <c:pt idx="558">
                  <c:v>0.58657325049051667</c:v>
                </c:pt>
                <c:pt idx="559">
                  <c:v>0.58171321124918252</c:v>
                </c:pt>
                <c:pt idx="560">
                  <c:v>0.58693067364290386</c:v>
                </c:pt>
                <c:pt idx="561">
                  <c:v>0.60250588620013079</c:v>
                </c:pt>
                <c:pt idx="562">
                  <c:v>0.62631654676258985</c:v>
                </c:pt>
                <c:pt idx="563">
                  <c:v>0.65156834532374108</c:v>
                </c:pt>
                <c:pt idx="564">
                  <c:v>0.67179529103989533</c:v>
                </c:pt>
                <c:pt idx="565">
                  <c:v>0.68749705689993457</c:v>
                </c:pt>
                <c:pt idx="566">
                  <c:v>0.70222694571615429</c:v>
                </c:pt>
                <c:pt idx="567">
                  <c:v>0.71548724656638329</c:v>
                </c:pt>
                <c:pt idx="568">
                  <c:v>0.72307619359058206</c:v>
                </c:pt>
                <c:pt idx="569">
                  <c:v>0.72519228253760626</c:v>
                </c:pt>
                <c:pt idx="570">
                  <c:v>0.72780052321778943</c:v>
                </c:pt>
                <c:pt idx="571">
                  <c:v>0.73121321124918248</c:v>
                </c:pt>
                <c:pt idx="572">
                  <c:v>0.72977076520601702</c:v>
                </c:pt>
                <c:pt idx="573">
                  <c:v>0.72637606278613476</c:v>
                </c:pt>
                <c:pt idx="574">
                  <c:v>0.7298757357750163</c:v>
                </c:pt>
                <c:pt idx="575">
                  <c:v>0.74164977109221708</c:v>
                </c:pt>
                <c:pt idx="576">
                  <c:v>0.75357979071288428</c:v>
                </c:pt>
                <c:pt idx="577">
                  <c:v>0.75969489862655337</c:v>
                </c:pt>
                <c:pt idx="578">
                  <c:v>0.75953956834532377</c:v>
                </c:pt>
                <c:pt idx="579">
                  <c:v>0.75733682145192927</c:v>
                </c:pt>
                <c:pt idx="580">
                  <c:v>0.75747285807717457</c:v>
                </c:pt>
                <c:pt idx="581">
                  <c:v>0.76169260954872475</c:v>
                </c:pt>
                <c:pt idx="582">
                  <c:v>0.76788129496402879</c:v>
                </c:pt>
                <c:pt idx="583">
                  <c:v>0.7729882275997384</c:v>
                </c:pt>
                <c:pt idx="584">
                  <c:v>0.77486592544146504</c:v>
                </c:pt>
                <c:pt idx="585">
                  <c:v>0.77133485938521917</c:v>
                </c:pt>
                <c:pt idx="586">
                  <c:v>0.76320078482668408</c:v>
                </c:pt>
                <c:pt idx="587">
                  <c:v>0.75539241334205354</c:v>
                </c:pt>
                <c:pt idx="588">
                  <c:v>0.74814682799215182</c:v>
                </c:pt>
                <c:pt idx="589">
                  <c:v>0.7395935251798561</c:v>
                </c:pt>
                <c:pt idx="590">
                  <c:v>0.73158306082406799</c:v>
                </c:pt>
                <c:pt idx="591">
                  <c:v>0.72372236756049702</c:v>
                </c:pt>
                <c:pt idx="592">
                  <c:v>0.71342576847612815</c:v>
                </c:pt>
                <c:pt idx="593">
                  <c:v>0.7037606278613473</c:v>
                </c:pt>
                <c:pt idx="594">
                  <c:v>0.69958077174623934</c:v>
                </c:pt>
                <c:pt idx="595">
                  <c:v>0.69957423152387177</c:v>
                </c:pt>
                <c:pt idx="596">
                  <c:v>0.69753400915631136</c:v>
                </c:pt>
                <c:pt idx="597">
                  <c:v>0.69089862655330281</c:v>
                </c:pt>
                <c:pt idx="598">
                  <c:v>0.6842377370830609</c:v>
                </c:pt>
                <c:pt idx="599">
                  <c:v>0.6736857423152387</c:v>
                </c:pt>
                <c:pt idx="600">
                  <c:v>0.66346173969914968</c:v>
                </c:pt>
                <c:pt idx="601">
                  <c:v>0.66047514715500322</c:v>
                </c:pt>
                <c:pt idx="602">
                  <c:v>0.66643034663178558</c:v>
                </c:pt>
                <c:pt idx="603">
                  <c:v>0.67131948986265533</c:v>
                </c:pt>
                <c:pt idx="604">
                  <c:v>0.66833878351863962</c:v>
                </c:pt>
                <c:pt idx="605">
                  <c:v>0.66148463047743622</c:v>
                </c:pt>
                <c:pt idx="606">
                  <c:v>0.65513996075866587</c:v>
                </c:pt>
                <c:pt idx="607">
                  <c:v>0.6513865271419228</c:v>
                </c:pt>
                <c:pt idx="608">
                  <c:v>0.65138783518639631</c:v>
                </c:pt>
                <c:pt idx="609">
                  <c:v>0.65489928057553959</c:v>
                </c:pt>
                <c:pt idx="610">
                  <c:v>0.66689502943100065</c:v>
                </c:pt>
                <c:pt idx="611">
                  <c:v>0.69214257684761282</c:v>
                </c:pt>
                <c:pt idx="612">
                  <c:v>0.7237491824722041</c:v>
                </c:pt>
                <c:pt idx="613">
                  <c:v>0.74708175277959454</c:v>
                </c:pt>
                <c:pt idx="614">
                  <c:v>0.75544996729888825</c:v>
                </c:pt>
                <c:pt idx="615">
                  <c:v>0.75682177894048397</c:v>
                </c:pt>
                <c:pt idx="616">
                  <c:v>0.76123806409417927</c:v>
                </c:pt>
                <c:pt idx="617">
                  <c:v>0.76781491170699812</c:v>
                </c:pt>
                <c:pt idx="618">
                  <c:v>0.77152779594506216</c:v>
                </c:pt>
                <c:pt idx="619">
                  <c:v>0.77125147155003271</c:v>
                </c:pt>
                <c:pt idx="620">
                  <c:v>0.76839175931981685</c:v>
                </c:pt>
                <c:pt idx="621">
                  <c:v>0.76390385873119682</c:v>
                </c:pt>
                <c:pt idx="622">
                  <c:v>0.76091563113145855</c:v>
                </c:pt>
                <c:pt idx="623">
                  <c:v>0.76349018966644866</c:v>
                </c:pt>
                <c:pt idx="624">
                  <c:v>0.76866187050359713</c:v>
                </c:pt>
                <c:pt idx="625">
                  <c:v>0.77034107259646833</c:v>
                </c:pt>
                <c:pt idx="626">
                  <c:v>0.76949672988881612</c:v>
                </c:pt>
                <c:pt idx="627">
                  <c:v>0.77194146500981031</c:v>
                </c:pt>
                <c:pt idx="628">
                  <c:v>0.77669555264879009</c:v>
                </c:pt>
                <c:pt idx="629">
                  <c:v>0.77767200784826684</c:v>
                </c:pt>
                <c:pt idx="630">
                  <c:v>0.77208306082406808</c:v>
                </c:pt>
                <c:pt idx="631">
                  <c:v>0.76279725310660562</c:v>
                </c:pt>
                <c:pt idx="632">
                  <c:v>0.75482079790712886</c:v>
                </c:pt>
                <c:pt idx="633">
                  <c:v>0.75046468279921508</c:v>
                </c:pt>
                <c:pt idx="634">
                  <c:v>0.74739241334205364</c:v>
                </c:pt>
                <c:pt idx="635">
                  <c:v>0.74232537606278615</c:v>
                </c:pt>
                <c:pt idx="636">
                  <c:v>0.73301962066710269</c:v>
                </c:pt>
                <c:pt idx="637">
                  <c:v>0.72233878351863967</c:v>
                </c:pt>
                <c:pt idx="638">
                  <c:v>0.71596010464355786</c:v>
                </c:pt>
                <c:pt idx="639">
                  <c:v>0.71316383257030735</c:v>
                </c:pt>
                <c:pt idx="640">
                  <c:v>0.71094310006540229</c:v>
                </c:pt>
                <c:pt idx="641">
                  <c:v>0.7102452583387836</c:v>
                </c:pt>
                <c:pt idx="642">
                  <c:v>0.70884924787442771</c:v>
                </c:pt>
                <c:pt idx="643">
                  <c:v>0.69866285153695229</c:v>
                </c:pt>
                <c:pt idx="644">
                  <c:v>0.68847907128842378</c:v>
                </c:pt>
                <c:pt idx="645">
                  <c:v>0.67678351863963371</c:v>
                </c:pt>
                <c:pt idx="646">
                  <c:v>0.67716873773708297</c:v>
                </c:pt>
                <c:pt idx="647">
                  <c:v>0.67994179202092864</c:v>
                </c:pt>
                <c:pt idx="648">
                  <c:v>0.67577076520601709</c:v>
                </c:pt>
                <c:pt idx="649">
                  <c:v>0.66702158273381296</c:v>
                </c:pt>
                <c:pt idx="650">
                  <c:v>0.65927959450621321</c:v>
                </c:pt>
                <c:pt idx="651">
                  <c:v>0.65494310006540213</c:v>
                </c:pt>
                <c:pt idx="652">
                  <c:v>0.65596402877697846</c:v>
                </c:pt>
                <c:pt idx="653">
                  <c:v>0.66155428384565074</c:v>
                </c:pt>
                <c:pt idx="654">
                  <c:v>0.67047645519947674</c:v>
                </c:pt>
                <c:pt idx="655">
                  <c:v>0.68385284499672994</c:v>
                </c:pt>
                <c:pt idx="656">
                  <c:v>0.70145127534336171</c:v>
                </c:pt>
                <c:pt idx="657">
                  <c:v>0.7195071942446043</c:v>
                </c:pt>
                <c:pt idx="658">
                  <c:v>0.73541301504251133</c:v>
                </c:pt>
                <c:pt idx="659">
                  <c:v>0.74576945716154353</c:v>
                </c:pt>
                <c:pt idx="660">
                  <c:v>0.75019980379332896</c:v>
                </c:pt>
                <c:pt idx="661">
                  <c:v>0.75224754741661215</c:v>
                </c:pt>
                <c:pt idx="662">
                  <c:v>0.75358534990189663</c:v>
                </c:pt>
                <c:pt idx="663">
                  <c:v>0.75262688031393066</c:v>
                </c:pt>
                <c:pt idx="664">
                  <c:v>0.74932210595160242</c:v>
                </c:pt>
                <c:pt idx="665">
                  <c:v>0.74407815565729241</c:v>
                </c:pt>
                <c:pt idx="666">
                  <c:v>0.73829529103989533</c:v>
                </c:pt>
                <c:pt idx="667">
                  <c:v>0.73652714192282531</c:v>
                </c:pt>
                <c:pt idx="668">
                  <c:v>0.74259548724656643</c:v>
                </c:pt>
                <c:pt idx="669">
                  <c:v>0.75139372138652716</c:v>
                </c:pt>
                <c:pt idx="670">
                  <c:v>0.75590058862001319</c:v>
                </c:pt>
                <c:pt idx="671">
                  <c:v>0.75451733158927392</c:v>
                </c:pt>
                <c:pt idx="672">
                  <c:v>0.74943852190974491</c:v>
                </c:pt>
                <c:pt idx="673">
                  <c:v>0.74404610856769127</c:v>
                </c:pt>
                <c:pt idx="674">
                  <c:v>0.74313701765860041</c:v>
                </c:pt>
                <c:pt idx="675">
                  <c:v>0.7465150425114454</c:v>
                </c:pt>
                <c:pt idx="676">
                  <c:v>0.75048757357750162</c:v>
                </c:pt>
                <c:pt idx="677">
                  <c:v>0.75312295618051006</c:v>
                </c:pt>
                <c:pt idx="678">
                  <c:v>0.75431720078482667</c:v>
                </c:pt>
                <c:pt idx="679">
                  <c:v>0.75243296272073257</c:v>
                </c:pt>
                <c:pt idx="680">
                  <c:v>0.74791072596468278</c:v>
                </c:pt>
                <c:pt idx="681">
                  <c:v>0.74090745585349904</c:v>
                </c:pt>
                <c:pt idx="682">
                  <c:v>0.72940091563113141</c:v>
                </c:pt>
                <c:pt idx="683">
                  <c:v>0.71379856115107909</c:v>
                </c:pt>
                <c:pt idx="684">
                  <c:v>0.69947220405493782</c:v>
                </c:pt>
                <c:pt idx="685">
                  <c:v>0.69138587311968602</c:v>
                </c:pt>
                <c:pt idx="686">
                  <c:v>0.68586690647482018</c:v>
                </c:pt>
                <c:pt idx="687">
                  <c:v>0.67786559843034666</c:v>
                </c:pt>
                <c:pt idx="688">
                  <c:v>0.67049999999999998</c:v>
                </c:pt>
                <c:pt idx="689">
                  <c:v>0.66529496402877697</c:v>
                </c:pt>
                <c:pt idx="690">
                  <c:v>0.6621046435578809</c:v>
                </c:pt>
                <c:pt idx="691">
                  <c:v>0.66063963374754731</c:v>
                </c:pt>
                <c:pt idx="692">
                  <c:v>0.66378482668410721</c:v>
                </c:pt>
                <c:pt idx="693">
                  <c:v>0.66319064748201439</c:v>
                </c:pt>
                <c:pt idx="694">
                  <c:v>0.6552501635055592</c:v>
                </c:pt>
                <c:pt idx="695">
                  <c:v>0.64434270765206025</c:v>
                </c:pt>
                <c:pt idx="696">
                  <c:v>0.63384924787442776</c:v>
                </c:pt>
                <c:pt idx="697">
                  <c:v>0.62979332897318507</c:v>
                </c:pt>
                <c:pt idx="698">
                  <c:v>0.63613963374754734</c:v>
                </c:pt>
                <c:pt idx="699">
                  <c:v>0.65029823413996068</c:v>
                </c:pt>
                <c:pt idx="700">
                  <c:v>0.6678603662524526</c:v>
                </c:pt>
                <c:pt idx="701">
                  <c:v>0.68634074558534985</c:v>
                </c:pt>
                <c:pt idx="702">
                  <c:v>0.70590124264224985</c:v>
                </c:pt>
                <c:pt idx="703">
                  <c:v>0.72590058862001317</c:v>
                </c:pt>
                <c:pt idx="704">
                  <c:v>0.74253597122302151</c:v>
                </c:pt>
                <c:pt idx="705">
                  <c:v>0.75139045127534332</c:v>
                </c:pt>
                <c:pt idx="706">
                  <c:v>0.75415140614780896</c:v>
                </c:pt>
                <c:pt idx="707">
                  <c:v>0.75690418574231533</c:v>
                </c:pt>
                <c:pt idx="708">
                  <c:v>0.76328417266187043</c:v>
                </c:pt>
                <c:pt idx="709">
                  <c:v>0.76797841726618699</c:v>
                </c:pt>
                <c:pt idx="710">
                  <c:v>0.76463865271419218</c:v>
                </c:pt>
                <c:pt idx="711">
                  <c:v>0.75566088947024201</c:v>
                </c:pt>
                <c:pt idx="712">
                  <c:v>0.74698168737737081</c:v>
                </c:pt>
                <c:pt idx="713">
                  <c:v>0.74152648790058862</c:v>
                </c:pt>
                <c:pt idx="714">
                  <c:v>0.74027207325049049</c:v>
                </c:pt>
                <c:pt idx="715">
                  <c:v>0.74262393721386533</c:v>
                </c:pt>
                <c:pt idx="716">
                  <c:v>0.74759516023544803</c:v>
                </c:pt>
                <c:pt idx="717">
                  <c:v>0.75337377370830605</c:v>
                </c:pt>
                <c:pt idx="718">
                  <c:v>0.75725408763897972</c:v>
                </c:pt>
                <c:pt idx="719">
                  <c:v>0.75872465663832567</c:v>
                </c:pt>
                <c:pt idx="720">
                  <c:v>0.76277730542838451</c:v>
                </c:pt>
                <c:pt idx="721">
                  <c:v>0.76910529758011781</c:v>
                </c:pt>
                <c:pt idx="722">
                  <c:v>0.76904283845650756</c:v>
                </c:pt>
                <c:pt idx="723">
                  <c:v>0.75963767168083718</c:v>
                </c:pt>
                <c:pt idx="724">
                  <c:v>0.74816775670372793</c:v>
                </c:pt>
                <c:pt idx="725">
                  <c:v>0.74192380640941791</c:v>
                </c:pt>
                <c:pt idx="726">
                  <c:v>0.74052681491170702</c:v>
                </c:pt>
                <c:pt idx="727">
                  <c:v>0.74034172661870501</c:v>
                </c:pt>
                <c:pt idx="728">
                  <c:v>0.74002681491170708</c:v>
                </c:pt>
                <c:pt idx="729">
                  <c:v>0.73792511445389142</c:v>
                </c:pt>
                <c:pt idx="730">
                  <c:v>0.73245192936559844</c:v>
                </c:pt>
                <c:pt idx="731">
                  <c:v>0.72522858077174623</c:v>
                </c:pt>
                <c:pt idx="732">
                  <c:v>0.71518999345977763</c:v>
                </c:pt>
                <c:pt idx="733">
                  <c:v>0.70267920209287116</c:v>
                </c:pt>
                <c:pt idx="734">
                  <c:v>0.69297809025506862</c:v>
                </c:pt>
                <c:pt idx="735">
                  <c:v>0.68729431000654018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FigNDVIbyFireFreq!$A$12</c:f>
              <c:strCache>
                <c:ptCount val="1"/>
                <c:pt idx="0">
                  <c:v>90th Percentile</c:v>
                </c:pt>
              </c:strCache>
            </c:strRef>
          </c:tx>
          <c:spPr>
            <a:ln w="19050" cap="rnd">
              <a:solidFill>
                <a:schemeClr val="bg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FigNDVIbyFireFreq!$B$12:$ABI$12</c:f>
              <c:numCache>
                <c:formatCode>0.00</c:formatCode>
                <c:ptCount val="736"/>
                <c:pt idx="0">
                  <c:v>0.83</c:v>
                </c:pt>
                <c:pt idx="1">
                  <c:v>0.83</c:v>
                </c:pt>
                <c:pt idx="2">
                  <c:v>0.83</c:v>
                </c:pt>
                <c:pt idx="3">
                  <c:v>0.82</c:v>
                </c:pt>
                <c:pt idx="4">
                  <c:v>0.82</c:v>
                </c:pt>
                <c:pt idx="5">
                  <c:v>0.82</c:v>
                </c:pt>
                <c:pt idx="6">
                  <c:v>0.82</c:v>
                </c:pt>
                <c:pt idx="7">
                  <c:v>0.82</c:v>
                </c:pt>
                <c:pt idx="8">
                  <c:v>0.82</c:v>
                </c:pt>
                <c:pt idx="9">
                  <c:v>0.82</c:v>
                </c:pt>
                <c:pt idx="10">
                  <c:v>0.82</c:v>
                </c:pt>
                <c:pt idx="11">
                  <c:v>0.83</c:v>
                </c:pt>
                <c:pt idx="12">
                  <c:v>0.83</c:v>
                </c:pt>
                <c:pt idx="13">
                  <c:v>0.84</c:v>
                </c:pt>
                <c:pt idx="14">
                  <c:v>0.85</c:v>
                </c:pt>
                <c:pt idx="15">
                  <c:v>0.85</c:v>
                </c:pt>
                <c:pt idx="16">
                  <c:v>0.86</c:v>
                </c:pt>
                <c:pt idx="17">
                  <c:v>0.86</c:v>
                </c:pt>
                <c:pt idx="18">
                  <c:v>0.86</c:v>
                </c:pt>
                <c:pt idx="19">
                  <c:v>0.87</c:v>
                </c:pt>
                <c:pt idx="20">
                  <c:v>0.88</c:v>
                </c:pt>
                <c:pt idx="21">
                  <c:v>0.88</c:v>
                </c:pt>
                <c:pt idx="22">
                  <c:v>0.88</c:v>
                </c:pt>
                <c:pt idx="23">
                  <c:v>0.89</c:v>
                </c:pt>
                <c:pt idx="24">
                  <c:v>0.9</c:v>
                </c:pt>
                <c:pt idx="25">
                  <c:v>0.9</c:v>
                </c:pt>
                <c:pt idx="26">
                  <c:v>0.9</c:v>
                </c:pt>
                <c:pt idx="27">
                  <c:v>0.91</c:v>
                </c:pt>
                <c:pt idx="28">
                  <c:v>0.9</c:v>
                </c:pt>
                <c:pt idx="29">
                  <c:v>0.89</c:v>
                </c:pt>
                <c:pt idx="30">
                  <c:v>0.89</c:v>
                </c:pt>
                <c:pt idx="31">
                  <c:v>0.89</c:v>
                </c:pt>
                <c:pt idx="32">
                  <c:v>0.89</c:v>
                </c:pt>
                <c:pt idx="33">
                  <c:v>0.89</c:v>
                </c:pt>
                <c:pt idx="34">
                  <c:v>0.88</c:v>
                </c:pt>
                <c:pt idx="35">
                  <c:v>0.88</c:v>
                </c:pt>
                <c:pt idx="36">
                  <c:v>0.87</c:v>
                </c:pt>
                <c:pt idx="37">
                  <c:v>0.86</c:v>
                </c:pt>
                <c:pt idx="38">
                  <c:v>0.85</c:v>
                </c:pt>
                <c:pt idx="39">
                  <c:v>0.84</c:v>
                </c:pt>
                <c:pt idx="40">
                  <c:v>0.84</c:v>
                </c:pt>
                <c:pt idx="41">
                  <c:v>0.84</c:v>
                </c:pt>
                <c:pt idx="42">
                  <c:v>0.84</c:v>
                </c:pt>
                <c:pt idx="43">
                  <c:v>0.83</c:v>
                </c:pt>
                <c:pt idx="44">
                  <c:v>0.83</c:v>
                </c:pt>
                <c:pt idx="45">
                  <c:v>0.83</c:v>
                </c:pt>
                <c:pt idx="46">
                  <c:v>0.83</c:v>
                </c:pt>
                <c:pt idx="47">
                  <c:v>0.83</c:v>
                </c:pt>
                <c:pt idx="48">
                  <c:v>0.83</c:v>
                </c:pt>
                <c:pt idx="49">
                  <c:v>0.83</c:v>
                </c:pt>
                <c:pt idx="50">
                  <c:v>0.83</c:v>
                </c:pt>
                <c:pt idx="51">
                  <c:v>0.82</c:v>
                </c:pt>
                <c:pt idx="52">
                  <c:v>0.83</c:v>
                </c:pt>
                <c:pt idx="53">
                  <c:v>0.83</c:v>
                </c:pt>
                <c:pt idx="54">
                  <c:v>0.83</c:v>
                </c:pt>
                <c:pt idx="55">
                  <c:v>0.84</c:v>
                </c:pt>
                <c:pt idx="56">
                  <c:v>0.84</c:v>
                </c:pt>
                <c:pt idx="57">
                  <c:v>0.84</c:v>
                </c:pt>
                <c:pt idx="58">
                  <c:v>0.84</c:v>
                </c:pt>
                <c:pt idx="59">
                  <c:v>0.85</c:v>
                </c:pt>
                <c:pt idx="60">
                  <c:v>0.85</c:v>
                </c:pt>
                <c:pt idx="61">
                  <c:v>0.86</c:v>
                </c:pt>
                <c:pt idx="62">
                  <c:v>0.87</c:v>
                </c:pt>
                <c:pt idx="63">
                  <c:v>0.88</c:v>
                </c:pt>
                <c:pt idx="64">
                  <c:v>0.88</c:v>
                </c:pt>
                <c:pt idx="65">
                  <c:v>0.89</c:v>
                </c:pt>
                <c:pt idx="66">
                  <c:v>0.89</c:v>
                </c:pt>
                <c:pt idx="67">
                  <c:v>0.9</c:v>
                </c:pt>
                <c:pt idx="68">
                  <c:v>0.9</c:v>
                </c:pt>
                <c:pt idx="69">
                  <c:v>0.9</c:v>
                </c:pt>
                <c:pt idx="70">
                  <c:v>0.9</c:v>
                </c:pt>
                <c:pt idx="71">
                  <c:v>0.9</c:v>
                </c:pt>
                <c:pt idx="72">
                  <c:v>0.9</c:v>
                </c:pt>
                <c:pt idx="73">
                  <c:v>0.9</c:v>
                </c:pt>
                <c:pt idx="74">
                  <c:v>0.9</c:v>
                </c:pt>
                <c:pt idx="75">
                  <c:v>0.9</c:v>
                </c:pt>
                <c:pt idx="76">
                  <c:v>0.89</c:v>
                </c:pt>
                <c:pt idx="77">
                  <c:v>0.89</c:v>
                </c:pt>
                <c:pt idx="78">
                  <c:v>0.89</c:v>
                </c:pt>
                <c:pt idx="79">
                  <c:v>0.89</c:v>
                </c:pt>
                <c:pt idx="80">
                  <c:v>0.88</c:v>
                </c:pt>
                <c:pt idx="81">
                  <c:v>0.88</c:v>
                </c:pt>
                <c:pt idx="82">
                  <c:v>0.87</c:v>
                </c:pt>
                <c:pt idx="83">
                  <c:v>0.86</c:v>
                </c:pt>
                <c:pt idx="84">
                  <c:v>0.85</c:v>
                </c:pt>
                <c:pt idx="85">
                  <c:v>0.84</c:v>
                </c:pt>
                <c:pt idx="86">
                  <c:v>0.83</c:v>
                </c:pt>
                <c:pt idx="87">
                  <c:v>0.83</c:v>
                </c:pt>
                <c:pt idx="88">
                  <c:v>0.84</c:v>
                </c:pt>
                <c:pt idx="89">
                  <c:v>0.84</c:v>
                </c:pt>
                <c:pt idx="90">
                  <c:v>0.84</c:v>
                </c:pt>
                <c:pt idx="91">
                  <c:v>0.84</c:v>
                </c:pt>
                <c:pt idx="92">
                  <c:v>0.84</c:v>
                </c:pt>
                <c:pt idx="93">
                  <c:v>0.84</c:v>
                </c:pt>
                <c:pt idx="94">
                  <c:v>0.84</c:v>
                </c:pt>
                <c:pt idx="95">
                  <c:v>0.84</c:v>
                </c:pt>
                <c:pt idx="96">
                  <c:v>0.84</c:v>
                </c:pt>
                <c:pt idx="97">
                  <c:v>0.84</c:v>
                </c:pt>
                <c:pt idx="98">
                  <c:v>0.84</c:v>
                </c:pt>
                <c:pt idx="99">
                  <c:v>0.84</c:v>
                </c:pt>
                <c:pt idx="100">
                  <c:v>0.83</c:v>
                </c:pt>
                <c:pt idx="101">
                  <c:v>0.83</c:v>
                </c:pt>
                <c:pt idx="102">
                  <c:v>0.83</c:v>
                </c:pt>
                <c:pt idx="103">
                  <c:v>0.83</c:v>
                </c:pt>
                <c:pt idx="104">
                  <c:v>0.85</c:v>
                </c:pt>
                <c:pt idx="105">
                  <c:v>0.85</c:v>
                </c:pt>
                <c:pt idx="106">
                  <c:v>0.85</c:v>
                </c:pt>
                <c:pt idx="107">
                  <c:v>0.86</c:v>
                </c:pt>
                <c:pt idx="108">
                  <c:v>0.87</c:v>
                </c:pt>
                <c:pt idx="109">
                  <c:v>0.88</c:v>
                </c:pt>
                <c:pt idx="110">
                  <c:v>0.89</c:v>
                </c:pt>
                <c:pt idx="111">
                  <c:v>0.89</c:v>
                </c:pt>
                <c:pt idx="112">
                  <c:v>0.89</c:v>
                </c:pt>
                <c:pt idx="113">
                  <c:v>0.89</c:v>
                </c:pt>
                <c:pt idx="114">
                  <c:v>0.89</c:v>
                </c:pt>
                <c:pt idx="115">
                  <c:v>0.89</c:v>
                </c:pt>
                <c:pt idx="116">
                  <c:v>0.89</c:v>
                </c:pt>
                <c:pt idx="117">
                  <c:v>0.89</c:v>
                </c:pt>
                <c:pt idx="118">
                  <c:v>0.9</c:v>
                </c:pt>
                <c:pt idx="119">
                  <c:v>0.9</c:v>
                </c:pt>
                <c:pt idx="120">
                  <c:v>0.9</c:v>
                </c:pt>
                <c:pt idx="121">
                  <c:v>0.89</c:v>
                </c:pt>
                <c:pt idx="122">
                  <c:v>0.89</c:v>
                </c:pt>
                <c:pt idx="123">
                  <c:v>0.89</c:v>
                </c:pt>
                <c:pt idx="124">
                  <c:v>0.89</c:v>
                </c:pt>
                <c:pt idx="125">
                  <c:v>0.89</c:v>
                </c:pt>
                <c:pt idx="126">
                  <c:v>0.89</c:v>
                </c:pt>
                <c:pt idx="127">
                  <c:v>0.88</c:v>
                </c:pt>
                <c:pt idx="128">
                  <c:v>0.88</c:v>
                </c:pt>
                <c:pt idx="129">
                  <c:v>0.87</c:v>
                </c:pt>
                <c:pt idx="130">
                  <c:v>0.86</c:v>
                </c:pt>
                <c:pt idx="131">
                  <c:v>0.85</c:v>
                </c:pt>
                <c:pt idx="132">
                  <c:v>0.85</c:v>
                </c:pt>
                <c:pt idx="133">
                  <c:v>0.84</c:v>
                </c:pt>
                <c:pt idx="134">
                  <c:v>0.84</c:v>
                </c:pt>
                <c:pt idx="135">
                  <c:v>0.83</c:v>
                </c:pt>
                <c:pt idx="136">
                  <c:v>0.84</c:v>
                </c:pt>
                <c:pt idx="137">
                  <c:v>0.84</c:v>
                </c:pt>
                <c:pt idx="138">
                  <c:v>0.84</c:v>
                </c:pt>
                <c:pt idx="139">
                  <c:v>0.84</c:v>
                </c:pt>
                <c:pt idx="140">
                  <c:v>0.83</c:v>
                </c:pt>
                <c:pt idx="141">
                  <c:v>0.82</c:v>
                </c:pt>
                <c:pt idx="142">
                  <c:v>0.82</c:v>
                </c:pt>
                <c:pt idx="143">
                  <c:v>0.82</c:v>
                </c:pt>
                <c:pt idx="144">
                  <c:v>0.82</c:v>
                </c:pt>
                <c:pt idx="145">
                  <c:v>0.82</c:v>
                </c:pt>
                <c:pt idx="146">
                  <c:v>0.82</c:v>
                </c:pt>
                <c:pt idx="147">
                  <c:v>0.81</c:v>
                </c:pt>
                <c:pt idx="148">
                  <c:v>0.82</c:v>
                </c:pt>
                <c:pt idx="149">
                  <c:v>0.83</c:v>
                </c:pt>
                <c:pt idx="150">
                  <c:v>0.84</c:v>
                </c:pt>
                <c:pt idx="151">
                  <c:v>0.85</c:v>
                </c:pt>
                <c:pt idx="152">
                  <c:v>0.85</c:v>
                </c:pt>
                <c:pt idx="153">
                  <c:v>0.86</c:v>
                </c:pt>
                <c:pt idx="154">
                  <c:v>0.87</c:v>
                </c:pt>
                <c:pt idx="155">
                  <c:v>0.88</c:v>
                </c:pt>
                <c:pt idx="156">
                  <c:v>0.88</c:v>
                </c:pt>
                <c:pt idx="157">
                  <c:v>0.89</c:v>
                </c:pt>
                <c:pt idx="158">
                  <c:v>0.89</c:v>
                </c:pt>
                <c:pt idx="159">
                  <c:v>0.89</c:v>
                </c:pt>
                <c:pt idx="160">
                  <c:v>0.9</c:v>
                </c:pt>
                <c:pt idx="161">
                  <c:v>0.9</c:v>
                </c:pt>
                <c:pt idx="162">
                  <c:v>0.9</c:v>
                </c:pt>
                <c:pt idx="163">
                  <c:v>0.89</c:v>
                </c:pt>
                <c:pt idx="164">
                  <c:v>0.89</c:v>
                </c:pt>
                <c:pt idx="165">
                  <c:v>0.89</c:v>
                </c:pt>
                <c:pt idx="166">
                  <c:v>0.9</c:v>
                </c:pt>
                <c:pt idx="167">
                  <c:v>0.9</c:v>
                </c:pt>
                <c:pt idx="168">
                  <c:v>0.9</c:v>
                </c:pt>
                <c:pt idx="169">
                  <c:v>0.9</c:v>
                </c:pt>
                <c:pt idx="170">
                  <c:v>0.89</c:v>
                </c:pt>
                <c:pt idx="171">
                  <c:v>0.88</c:v>
                </c:pt>
                <c:pt idx="172">
                  <c:v>0.88</c:v>
                </c:pt>
                <c:pt idx="173">
                  <c:v>0.87</c:v>
                </c:pt>
                <c:pt idx="174">
                  <c:v>0.87</c:v>
                </c:pt>
                <c:pt idx="175">
                  <c:v>0.86</c:v>
                </c:pt>
                <c:pt idx="176">
                  <c:v>0.86</c:v>
                </c:pt>
                <c:pt idx="177">
                  <c:v>0.86</c:v>
                </c:pt>
                <c:pt idx="178">
                  <c:v>0.85</c:v>
                </c:pt>
                <c:pt idx="179">
                  <c:v>0.84</c:v>
                </c:pt>
                <c:pt idx="180">
                  <c:v>0.84</c:v>
                </c:pt>
                <c:pt idx="181">
                  <c:v>0.84</c:v>
                </c:pt>
                <c:pt idx="182">
                  <c:v>0.83</c:v>
                </c:pt>
                <c:pt idx="183">
                  <c:v>0.83</c:v>
                </c:pt>
                <c:pt idx="184">
                  <c:v>0.83</c:v>
                </c:pt>
                <c:pt idx="185">
                  <c:v>0.83</c:v>
                </c:pt>
                <c:pt idx="186">
                  <c:v>0.83</c:v>
                </c:pt>
                <c:pt idx="187">
                  <c:v>0.83</c:v>
                </c:pt>
                <c:pt idx="188">
                  <c:v>0.82</c:v>
                </c:pt>
                <c:pt idx="189">
                  <c:v>0.82</c:v>
                </c:pt>
                <c:pt idx="190">
                  <c:v>0.82</c:v>
                </c:pt>
                <c:pt idx="191">
                  <c:v>0.83</c:v>
                </c:pt>
                <c:pt idx="192">
                  <c:v>0.83</c:v>
                </c:pt>
                <c:pt idx="193">
                  <c:v>0.82</c:v>
                </c:pt>
                <c:pt idx="194">
                  <c:v>0.82</c:v>
                </c:pt>
                <c:pt idx="195">
                  <c:v>0.82</c:v>
                </c:pt>
                <c:pt idx="196">
                  <c:v>0.82</c:v>
                </c:pt>
                <c:pt idx="197">
                  <c:v>0.83</c:v>
                </c:pt>
                <c:pt idx="198">
                  <c:v>0.84</c:v>
                </c:pt>
                <c:pt idx="199">
                  <c:v>0.85</c:v>
                </c:pt>
                <c:pt idx="200">
                  <c:v>0.86</c:v>
                </c:pt>
                <c:pt idx="201">
                  <c:v>0.87</c:v>
                </c:pt>
                <c:pt idx="202">
                  <c:v>0.87</c:v>
                </c:pt>
                <c:pt idx="203">
                  <c:v>0.87</c:v>
                </c:pt>
                <c:pt idx="204">
                  <c:v>0.87</c:v>
                </c:pt>
                <c:pt idx="205">
                  <c:v>0.86</c:v>
                </c:pt>
                <c:pt idx="206">
                  <c:v>0.86</c:v>
                </c:pt>
                <c:pt idx="207">
                  <c:v>0.86</c:v>
                </c:pt>
                <c:pt idx="208">
                  <c:v>0.87</c:v>
                </c:pt>
                <c:pt idx="209">
                  <c:v>0.88</c:v>
                </c:pt>
                <c:pt idx="210">
                  <c:v>0.89</c:v>
                </c:pt>
                <c:pt idx="211">
                  <c:v>0.89</c:v>
                </c:pt>
                <c:pt idx="212">
                  <c:v>0.9</c:v>
                </c:pt>
                <c:pt idx="213">
                  <c:v>0.9</c:v>
                </c:pt>
                <c:pt idx="214">
                  <c:v>0.9</c:v>
                </c:pt>
                <c:pt idx="215">
                  <c:v>0.89</c:v>
                </c:pt>
                <c:pt idx="216">
                  <c:v>0.88</c:v>
                </c:pt>
                <c:pt idx="217">
                  <c:v>0.87</c:v>
                </c:pt>
                <c:pt idx="218">
                  <c:v>0.87</c:v>
                </c:pt>
                <c:pt idx="219">
                  <c:v>0.87</c:v>
                </c:pt>
                <c:pt idx="220">
                  <c:v>0.86</c:v>
                </c:pt>
                <c:pt idx="221">
                  <c:v>0.85</c:v>
                </c:pt>
                <c:pt idx="222">
                  <c:v>0.84</c:v>
                </c:pt>
                <c:pt idx="223">
                  <c:v>0.83</c:v>
                </c:pt>
                <c:pt idx="224">
                  <c:v>0.82</c:v>
                </c:pt>
                <c:pt idx="225">
                  <c:v>0.82</c:v>
                </c:pt>
                <c:pt idx="226">
                  <c:v>0.82</c:v>
                </c:pt>
                <c:pt idx="227">
                  <c:v>0.82</c:v>
                </c:pt>
                <c:pt idx="228">
                  <c:v>0.82</c:v>
                </c:pt>
                <c:pt idx="229">
                  <c:v>0.81</c:v>
                </c:pt>
                <c:pt idx="230">
                  <c:v>0.81</c:v>
                </c:pt>
                <c:pt idx="231">
                  <c:v>0.81</c:v>
                </c:pt>
                <c:pt idx="232">
                  <c:v>0.81</c:v>
                </c:pt>
                <c:pt idx="233">
                  <c:v>0.81</c:v>
                </c:pt>
                <c:pt idx="234">
                  <c:v>0.81</c:v>
                </c:pt>
                <c:pt idx="235">
                  <c:v>0.8</c:v>
                </c:pt>
                <c:pt idx="236">
                  <c:v>0.8</c:v>
                </c:pt>
                <c:pt idx="237">
                  <c:v>0.8</c:v>
                </c:pt>
                <c:pt idx="238">
                  <c:v>0.8</c:v>
                </c:pt>
                <c:pt idx="239">
                  <c:v>0.8</c:v>
                </c:pt>
                <c:pt idx="240">
                  <c:v>0.8</c:v>
                </c:pt>
                <c:pt idx="241">
                  <c:v>0.8</c:v>
                </c:pt>
                <c:pt idx="242">
                  <c:v>0.8</c:v>
                </c:pt>
                <c:pt idx="243">
                  <c:v>0.82</c:v>
                </c:pt>
                <c:pt idx="244">
                  <c:v>0.82</c:v>
                </c:pt>
                <c:pt idx="245">
                  <c:v>0.83</c:v>
                </c:pt>
                <c:pt idx="246">
                  <c:v>0.83</c:v>
                </c:pt>
                <c:pt idx="247">
                  <c:v>0.83</c:v>
                </c:pt>
                <c:pt idx="248">
                  <c:v>0.84</c:v>
                </c:pt>
                <c:pt idx="249">
                  <c:v>0.85</c:v>
                </c:pt>
                <c:pt idx="250">
                  <c:v>0.86</c:v>
                </c:pt>
                <c:pt idx="251">
                  <c:v>0.87</c:v>
                </c:pt>
                <c:pt idx="252">
                  <c:v>0.88</c:v>
                </c:pt>
                <c:pt idx="253">
                  <c:v>0.89</c:v>
                </c:pt>
                <c:pt idx="254">
                  <c:v>0.88</c:v>
                </c:pt>
                <c:pt idx="255">
                  <c:v>0.88</c:v>
                </c:pt>
                <c:pt idx="256">
                  <c:v>0.87</c:v>
                </c:pt>
                <c:pt idx="257">
                  <c:v>0.87</c:v>
                </c:pt>
                <c:pt idx="258">
                  <c:v>0.87</c:v>
                </c:pt>
                <c:pt idx="259">
                  <c:v>0.87</c:v>
                </c:pt>
                <c:pt idx="260">
                  <c:v>0.88</c:v>
                </c:pt>
                <c:pt idx="261">
                  <c:v>0.87</c:v>
                </c:pt>
                <c:pt idx="262">
                  <c:v>0.87</c:v>
                </c:pt>
                <c:pt idx="263">
                  <c:v>0.87</c:v>
                </c:pt>
                <c:pt idx="264">
                  <c:v>0.87</c:v>
                </c:pt>
                <c:pt idx="265">
                  <c:v>0.87</c:v>
                </c:pt>
                <c:pt idx="266">
                  <c:v>0.86</c:v>
                </c:pt>
                <c:pt idx="267">
                  <c:v>0.85</c:v>
                </c:pt>
                <c:pt idx="268">
                  <c:v>0.84</c:v>
                </c:pt>
                <c:pt idx="269">
                  <c:v>0.83</c:v>
                </c:pt>
                <c:pt idx="270">
                  <c:v>0.82</c:v>
                </c:pt>
                <c:pt idx="271">
                  <c:v>0.82</c:v>
                </c:pt>
                <c:pt idx="272">
                  <c:v>0.81</c:v>
                </c:pt>
                <c:pt idx="273">
                  <c:v>0.81</c:v>
                </c:pt>
                <c:pt idx="274">
                  <c:v>0.81</c:v>
                </c:pt>
                <c:pt idx="275">
                  <c:v>0.8</c:v>
                </c:pt>
                <c:pt idx="276">
                  <c:v>0.8</c:v>
                </c:pt>
                <c:pt idx="277">
                  <c:v>0.8</c:v>
                </c:pt>
                <c:pt idx="278">
                  <c:v>0.8</c:v>
                </c:pt>
                <c:pt idx="279">
                  <c:v>0.8</c:v>
                </c:pt>
                <c:pt idx="280">
                  <c:v>0.8</c:v>
                </c:pt>
                <c:pt idx="281">
                  <c:v>0.8</c:v>
                </c:pt>
                <c:pt idx="282">
                  <c:v>0.8</c:v>
                </c:pt>
                <c:pt idx="283">
                  <c:v>0.8</c:v>
                </c:pt>
                <c:pt idx="284">
                  <c:v>0.8</c:v>
                </c:pt>
                <c:pt idx="285">
                  <c:v>0.8</c:v>
                </c:pt>
                <c:pt idx="286">
                  <c:v>0.8</c:v>
                </c:pt>
                <c:pt idx="287">
                  <c:v>0.8</c:v>
                </c:pt>
                <c:pt idx="288">
                  <c:v>0.8</c:v>
                </c:pt>
                <c:pt idx="289">
                  <c:v>0.81</c:v>
                </c:pt>
                <c:pt idx="290">
                  <c:v>0.83</c:v>
                </c:pt>
                <c:pt idx="291">
                  <c:v>0.84</c:v>
                </c:pt>
                <c:pt idx="292">
                  <c:v>0.85</c:v>
                </c:pt>
                <c:pt idx="293">
                  <c:v>0.85</c:v>
                </c:pt>
                <c:pt idx="294">
                  <c:v>0.85</c:v>
                </c:pt>
                <c:pt idx="295">
                  <c:v>0.85</c:v>
                </c:pt>
                <c:pt idx="296">
                  <c:v>0.85</c:v>
                </c:pt>
                <c:pt idx="297">
                  <c:v>0.86</c:v>
                </c:pt>
                <c:pt idx="298">
                  <c:v>0.87</c:v>
                </c:pt>
                <c:pt idx="299">
                  <c:v>0.86</c:v>
                </c:pt>
                <c:pt idx="300">
                  <c:v>0.85</c:v>
                </c:pt>
                <c:pt idx="301">
                  <c:v>0.85</c:v>
                </c:pt>
                <c:pt idx="302">
                  <c:v>0.86</c:v>
                </c:pt>
                <c:pt idx="303">
                  <c:v>0.87</c:v>
                </c:pt>
                <c:pt idx="304">
                  <c:v>0.87</c:v>
                </c:pt>
                <c:pt idx="305">
                  <c:v>0.88</c:v>
                </c:pt>
                <c:pt idx="306">
                  <c:v>0.88</c:v>
                </c:pt>
                <c:pt idx="307">
                  <c:v>0.87</c:v>
                </c:pt>
                <c:pt idx="308">
                  <c:v>0.86</c:v>
                </c:pt>
                <c:pt idx="309">
                  <c:v>0.85</c:v>
                </c:pt>
                <c:pt idx="310">
                  <c:v>0.84</c:v>
                </c:pt>
                <c:pt idx="311">
                  <c:v>0.84</c:v>
                </c:pt>
                <c:pt idx="312">
                  <c:v>0.83</c:v>
                </c:pt>
                <c:pt idx="313">
                  <c:v>0.82</c:v>
                </c:pt>
                <c:pt idx="314">
                  <c:v>0.82</c:v>
                </c:pt>
                <c:pt idx="315">
                  <c:v>0.82</c:v>
                </c:pt>
                <c:pt idx="316">
                  <c:v>0.81</c:v>
                </c:pt>
                <c:pt idx="317">
                  <c:v>0.81</c:v>
                </c:pt>
                <c:pt idx="318">
                  <c:v>0.8</c:v>
                </c:pt>
                <c:pt idx="319">
                  <c:v>0.8</c:v>
                </c:pt>
                <c:pt idx="320">
                  <c:v>0.8</c:v>
                </c:pt>
                <c:pt idx="321">
                  <c:v>0.8</c:v>
                </c:pt>
                <c:pt idx="322">
                  <c:v>0.8</c:v>
                </c:pt>
                <c:pt idx="323">
                  <c:v>0.79</c:v>
                </c:pt>
                <c:pt idx="324">
                  <c:v>0.8</c:v>
                </c:pt>
                <c:pt idx="325">
                  <c:v>0.8</c:v>
                </c:pt>
                <c:pt idx="326">
                  <c:v>0.81</c:v>
                </c:pt>
                <c:pt idx="327">
                  <c:v>0.8</c:v>
                </c:pt>
                <c:pt idx="328">
                  <c:v>0.8</c:v>
                </c:pt>
                <c:pt idx="329">
                  <c:v>0.79</c:v>
                </c:pt>
                <c:pt idx="330">
                  <c:v>0.79</c:v>
                </c:pt>
                <c:pt idx="331">
                  <c:v>0.79</c:v>
                </c:pt>
                <c:pt idx="332">
                  <c:v>0.8</c:v>
                </c:pt>
                <c:pt idx="333">
                  <c:v>0.81</c:v>
                </c:pt>
                <c:pt idx="334">
                  <c:v>0.81</c:v>
                </c:pt>
                <c:pt idx="335">
                  <c:v>0.82</c:v>
                </c:pt>
                <c:pt idx="336">
                  <c:v>0.83</c:v>
                </c:pt>
                <c:pt idx="337">
                  <c:v>0.84</c:v>
                </c:pt>
                <c:pt idx="338">
                  <c:v>0.84</c:v>
                </c:pt>
                <c:pt idx="339">
                  <c:v>0.84</c:v>
                </c:pt>
                <c:pt idx="340">
                  <c:v>0.83</c:v>
                </c:pt>
                <c:pt idx="341">
                  <c:v>0.82</c:v>
                </c:pt>
                <c:pt idx="342">
                  <c:v>0.82</c:v>
                </c:pt>
                <c:pt idx="343">
                  <c:v>0.82</c:v>
                </c:pt>
                <c:pt idx="344">
                  <c:v>0.82</c:v>
                </c:pt>
                <c:pt idx="345">
                  <c:v>0.82</c:v>
                </c:pt>
                <c:pt idx="346">
                  <c:v>0.81</c:v>
                </c:pt>
                <c:pt idx="347">
                  <c:v>0.81</c:v>
                </c:pt>
                <c:pt idx="348">
                  <c:v>0.82</c:v>
                </c:pt>
                <c:pt idx="349">
                  <c:v>0.83</c:v>
                </c:pt>
                <c:pt idx="350">
                  <c:v>0.84</c:v>
                </c:pt>
                <c:pt idx="351">
                  <c:v>0.84</c:v>
                </c:pt>
                <c:pt idx="352">
                  <c:v>0.84</c:v>
                </c:pt>
                <c:pt idx="353">
                  <c:v>0.84</c:v>
                </c:pt>
                <c:pt idx="354">
                  <c:v>0.84</c:v>
                </c:pt>
                <c:pt idx="355">
                  <c:v>0.83</c:v>
                </c:pt>
                <c:pt idx="356">
                  <c:v>0.83</c:v>
                </c:pt>
                <c:pt idx="357">
                  <c:v>0.82</c:v>
                </c:pt>
                <c:pt idx="358">
                  <c:v>0.81</c:v>
                </c:pt>
                <c:pt idx="359">
                  <c:v>0.81</c:v>
                </c:pt>
                <c:pt idx="360">
                  <c:v>0.8</c:v>
                </c:pt>
                <c:pt idx="361">
                  <c:v>0.79</c:v>
                </c:pt>
                <c:pt idx="362">
                  <c:v>0.78</c:v>
                </c:pt>
                <c:pt idx="363">
                  <c:v>0.77</c:v>
                </c:pt>
                <c:pt idx="364">
                  <c:v>0.76</c:v>
                </c:pt>
                <c:pt idx="365">
                  <c:v>0.76</c:v>
                </c:pt>
                <c:pt idx="366">
                  <c:v>0.76</c:v>
                </c:pt>
                <c:pt idx="367">
                  <c:v>0.76</c:v>
                </c:pt>
                <c:pt idx="368">
                  <c:v>0.76</c:v>
                </c:pt>
                <c:pt idx="369">
                  <c:v>0.75</c:v>
                </c:pt>
                <c:pt idx="370">
                  <c:v>0.74</c:v>
                </c:pt>
                <c:pt idx="371">
                  <c:v>0.73</c:v>
                </c:pt>
                <c:pt idx="372">
                  <c:v>0.73</c:v>
                </c:pt>
                <c:pt idx="373">
                  <c:v>0.74</c:v>
                </c:pt>
                <c:pt idx="374">
                  <c:v>0.74</c:v>
                </c:pt>
                <c:pt idx="375">
                  <c:v>0.74</c:v>
                </c:pt>
                <c:pt idx="376">
                  <c:v>0.74</c:v>
                </c:pt>
                <c:pt idx="377">
                  <c:v>0.74</c:v>
                </c:pt>
                <c:pt idx="378">
                  <c:v>0.75</c:v>
                </c:pt>
                <c:pt idx="379">
                  <c:v>0.75</c:v>
                </c:pt>
                <c:pt idx="380">
                  <c:v>0.76</c:v>
                </c:pt>
                <c:pt idx="381">
                  <c:v>0.78</c:v>
                </c:pt>
                <c:pt idx="382">
                  <c:v>0.79</c:v>
                </c:pt>
                <c:pt idx="383">
                  <c:v>0.8</c:v>
                </c:pt>
                <c:pt idx="384">
                  <c:v>0.81</c:v>
                </c:pt>
                <c:pt idx="385">
                  <c:v>0.82</c:v>
                </c:pt>
                <c:pt idx="386">
                  <c:v>0.82</c:v>
                </c:pt>
                <c:pt idx="387">
                  <c:v>0.82</c:v>
                </c:pt>
                <c:pt idx="388">
                  <c:v>0.83</c:v>
                </c:pt>
                <c:pt idx="389">
                  <c:v>0.84</c:v>
                </c:pt>
                <c:pt idx="390">
                  <c:v>0.83</c:v>
                </c:pt>
                <c:pt idx="391">
                  <c:v>0.82</c:v>
                </c:pt>
                <c:pt idx="392">
                  <c:v>0.82</c:v>
                </c:pt>
                <c:pt idx="393">
                  <c:v>0.83</c:v>
                </c:pt>
                <c:pt idx="394">
                  <c:v>0.84</c:v>
                </c:pt>
                <c:pt idx="395">
                  <c:v>0.84</c:v>
                </c:pt>
                <c:pt idx="396">
                  <c:v>0.84</c:v>
                </c:pt>
                <c:pt idx="397">
                  <c:v>0.84</c:v>
                </c:pt>
                <c:pt idx="398">
                  <c:v>0.84</c:v>
                </c:pt>
                <c:pt idx="399">
                  <c:v>0.82</c:v>
                </c:pt>
                <c:pt idx="400">
                  <c:v>0.82</c:v>
                </c:pt>
                <c:pt idx="401">
                  <c:v>0.82</c:v>
                </c:pt>
                <c:pt idx="402">
                  <c:v>0.81</c:v>
                </c:pt>
                <c:pt idx="403">
                  <c:v>0.81</c:v>
                </c:pt>
                <c:pt idx="404">
                  <c:v>0.81</c:v>
                </c:pt>
                <c:pt idx="405">
                  <c:v>0.81</c:v>
                </c:pt>
                <c:pt idx="406">
                  <c:v>0.8</c:v>
                </c:pt>
                <c:pt idx="407">
                  <c:v>0.79</c:v>
                </c:pt>
                <c:pt idx="408">
                  <c:v>0.78</c:v>
                </c:pt>
                <c:pt idx="409">
                  <c:v>0.77</c:v>
                </c:pt>
                <c:pt idx="410">
                  <c:v>0.76</c:v>
                </c:pt>
                <c:pt idx="411">
                  <c:v>0.76</c:v>
                </c:pt>
                <c:pt idx="412">
                  <c:v>0.75</c:v>
                </c:pt>
                <c:pt idx="413">
                  <c:v>0.75</c:v>
                </c:pt>
                <c:pt idx="414">
                  <c:v>0.75</c:v>
                </c:pt>
                <c:pt idx="415">
                  <c:v>0.76</c:v>
                </c:pt>
                <c:pt idx="416">
                  <c:v>0.76</c:v>
                </c:pt>
                <c:pt idx="417">
                  <c:v>0.75</c:v>
                </c:pt>
                <c:pt idx="418">
                  <c:v>0.75</c:v>
                </c:pt>
                <c:pt idx="419">
                  <c:v>0.74</c:v>
                </c:pt>
                <c:pt idx="420">
                  <c:v>0.74</c:v>
                </c:pt>
                <c:pt idx="421">
                  <c:v>0.73</c:v>
                </c:pt>
                <c:pt idx="422">
                  <c:v>0.73</c:v>
                </c:pt>
                <c:pt idx="423">
                  <c:v>0.73</c:v>
                </c:pt>
                <c:pt idx="424">
                  <c:v>0.73</c:v>
                </c:pt>
                <c:pt idx="425">
                  <c:v>0.75</c:v>
                </c:pt>
                <c:pt idx="426">
                  <c:v>0.76</c:v>
                </c:pt>
                <c:pt idx="427">
                  <c:v>0.78</c:v>
                </c:pt>
                <c:pt idx="428">
                  <c:v>0.79</c:v>
                </c:pt>
                <c:pt idx="429">
                  <c:v>0.8</c:v>
                </c:pt>
                <c:pt idx="430">
                  <c:v>0.8</c:v>
                </c:pt>
                <c:pt idx="431">
                  <c:v>0.81</c:v>
                </c:pt>
                <c:pt idx="432">
                  <c:v>0.83</c:v>
                </c:pt>
                <c:pt idx="433">
                  <c:v>0.84</c:v>
                </c:pt>
                <c:pt idx="434">
                  <c:v>0.84</c:v>
                </c:pt>
                <c:pt idx="435">
                  <c:v>0.83</c:v>
                </c:pt>
                <c:pt idx="436">
                  <c:v>0.83</c:v>
                </c:pt>
                <c:pt idx="437">
                  <c:v>0.84</c:v>
                </c:pt>
                <c:pt idx="438">
                  <c:v>0.84</c:v>
                </c:pt>
                <c:pt idx="439">
                  <c:v>0.84</c:v>
                </c:pt>
                <c:pt idx="440">
                  <c:v>0.83</c:v>
                </c:pt>
                <c:pt idx="441">
                  <c:v>0.83</c:v>
                </c:pt>
                <c:pt idx="442">
                  <c:v>0.83</c:v>
                </c:pt>
                <c:pt idx="443">
                  <c:v>0.84</c:v>
                </c:pt>
                <c:pt idx="444">
                  <c:v>0.84</c:v>
                </c:pt>
                <c:pt idx="445">
                  <c:v>0.84</c:v>
                </c:pt>
                <c:pt idx="446">
                  <c:v>0.83</c:v>
                </c:pt>
                <c:pt idx="447">
                  <c:v>0.83</c:v>
                </c:pt>
                <c:pt idx="448">
                  <c:v>0.83</c:v>
                </c:pt>
                <c:pt idx="449">
                  <c:v>0.82</c:v>
                </c:pt>
                <c:pt idx="450">
                  <c:v>0.82</c:v>
                </c:pt>
                <c:pt idx="451">
                  <c:v>0.81</c:v>
                </c:pt>
                <c:pt idx="452">
                  <c:v>0.8</c:v>
                </c:pt>
                <c:pt idx="453">
                  <c:v>0.79</c:v>
                </c:pt>
                <c:pt idx="454">
                  <c:v>0.78</c:v>
                </c:pt>
                <c:pt idx="455">
                  <c:v>0.78</c:v>
                </c:pt>
                <c:pt idx="456">
                  <c:v>0.78</c:v>
                </c:pt>
                <c:pt idx="457">
                  <c:v>0.78</c:v>
                </c:pt>
                <c:pt idx="458">
                  <c:v>0.78</c:v>
                </c:pt>
                <c:pt idx="459">
                  <c:v>0.78</c:v>
                </c:pt>
                <c:pt idx="460">
                  <c:v>0.78</c:v>
                </c:pt>
                <c:pt idx="461">
                  <c:v>0.77</c:v>
                </c:pt>
                <c:pt idx="462">
                  <c:v>0.76</c:v>
                </c:pt>
                <c:pt idx="463">
                  <c:v>0.76</c:v>
                </c:pt>
                <c:pt idx="464">
                  <c:v>0.76</c:v>
                </c:pt>
                <c:pt idx="465">
                  <c:v>0.75</c:v>
                </c:pt>
                <c:pt idx="466">
                  <c:v>0.74</c:v>
                </c:pt>
                <c:pt idx="467">
                  <c:v>0.74</c:v>
                </c:pt>
                <c:pt idx="468">
                  <c:v>0.74</c:v>
                </c:pt>
                <c:pt idx="469">
                  <c:v>0.73</c:v>
                </c:pt>
                <c:pt idx="470">
                  <c:v>0.73</c:v>
                </c:pt>
                <c:pt idx="471">
                  <c:v>0.73</c:v>
                </c:pt>
                <c:pt idx="472">
                  <c:v>0.74</c:v>
                </c:pt>
                <c:pt idx="473">
                  <c:v>0.75</c:v>
                </c:pt>
                <c:pt idx="474">
                  <c:v>0.77</c:v>
                </c:pt>
                <c:pt idx="475">
                  <c:v>0.8</c:v>
                </c:pt>
                <c:pt idx="476">
                  <c:v>0.82</c:v>
                </c:pt>
                <c:pt idx="477">
                  <c:v>0.83</c:v>
                </c:pt>
                <c:pt idx="478">
                  <c:v>0.84</c:v>
                </c:pt>
                <c:pt idx="479">
                  <c:v>0.85</c:v>
                </c:pt>
                <c:pt idx="480">
                  <c:v>0.85</c:v>
                </c:pt>
                <c:pt idx="481">
                  <c:v>0.85</c:v>
                </c:pt>
                <c:pt idx="482">
                  <c:v>0.85</c:v>
                </c:pt>
                <c:pt idx="483">
                  <c:v>0.84</c:v>
                </c:pt>
                <c:pt idx="484">
                  <c:v>0.82</c:v>
                </c:pt>
                <c:pt idx="485">
                  <c:v>0.81</c:v>
                </c:pt>
                <c:pt idx="486">
                  <c:v>0.81</c:v>
                </c:pt>
                <c:pt idx="487">
                  <c:v>0.83</c:v>
                </c:pt>
                <c:pt idx="488">
                  <c:v>0.85</c:v>
                </c:pt>
                <c:pt idx="489">
                  <c:v>0.85</c:v>
                </c:pt>
                <c:pt idx="490">
                  <c:v>0.83</c:v>
                </c:pt>
                <c:pt idx="491">
                  <c:v>0.82</c:v>
                </c:pt>
                <c:pt idx="492">
                  <c:v>0.82</c:v>
                </c:pt>
                <c:pt idx="493">
                  <c:v>0.82</c:v>
                </c:pt>
                <c:pt idx="494">
                  <c:v>0.81</c:v>
                </c:pt>
                <c:pt idx="495">
                  <c:v>0.8</c:v>
                </c:pt>
                <c:pt idx="496">
                  <c:v>0.8</c:v>
                </c:pt>
                <c:pt idx="497">
                  <c:v>0.79</c:v>
                </c:pt>
                <c:pt idx="498">
                  <c:v>0.79</c:v>
                </c:pt>
                <c:pt idx="499">
                  <c:v>0.78</c:v>
                </c:pt>
                <c:pt idx="500">
                  <c:v>0.77</c:v>
                </c:pt>
                <c:pt idx="501">
                  <c:v>0.77</c:v>
                </c:pt>
                <c:pt idx="502">
                  <c:v>0.76</c:v>
                </c:pt>
                <c:pt idx="503">
                  <c:v>0.76</c:v>
                </c:pt>
                <c:pt idx="504">
                  <c:v>0.76</c:v>
                </c:pt>
                <c:pt idx="505">
                  <c:v>0.77</c:v>
                </c:pt>
                <c:pt idx="506">
                  <c:v>0.77</c:v>
                </c:pt>
                <c:pt idx="507">
                  <c:v>0.76</c:v>
                </c:pt>
                <c:pt idx="508">
                  <c:v>0.75</c:v>
                </c:pt>
                <c:pt idx="509">
                  <c:v>0.74</c:v>
                </c:pt>
                <c:pt idx="510">
                  <c:v>0.74</c:v>
                </c:pt>
                <c:pt idx="511">
                  <c:v>0.74</c:v>
                </c:pt>
                <c:pt idx="512">
                  <c:v>0.73</c:v>
                </c:pt>
                <c:pt idx="513">
                  <c:v>0.73</c:v>
                </c:pt>
                <c:pt idx="514">
                  <c:v>0.73</c:v>
                </c:pt>
                <c:pt idx="515">
                  <c:v>0.73</c:v>
                </c:pt>
                <c:pt idx="516">
                  <c:v>0.74</c:v>
                </c:pt>
                <c:pt idx="517">
                  <c:v>0.75</c:v>
                </c:pt>
                <c:pt idx="518">
                  <c:v>0.76</c:v>
                </c:pt>
                <c:pt idx="519">
                  <c:v>0.77</c:v>
                </c:pt>
                <c:pt idx="520">
                  <c:v>0.78</c:v>
                </c:pt>
                <c:pt idx="521">
                  <c:v>0.8</c:v>
                </c:pt>
                <c:pt idx="522">
                  <c:v>0.81</c:v>
                </c:pt>
                <c:pt idx="523">
                  <c:v>0.82</c:v>
                </c:pt>
                <c:pt idx="524">
                  <c:v>0.83</c:v>
                </c:pt>
                <c:pt idx="525">
                  <c:v>0.83</c:v>
                </c:pt>
                <c:pt idx="526">
                  <c:v>0.83</c:v>
                </c:pt>
                <c:pt idx="527">
                  <c:v>0.82</c:v>
                </c:pt>
                <c:pt idx="528">
                  <c:v>0.82</c:v>
                </c:pt>
                <c:pt idx="529">
                  <c:v>0.81</c:v>
                </c:pt>
                <c:pt idx="530">
                  <c:v>0.81</c:v>
                </c:pt>
                <c:pt idx="531">
                  <c:v>0.81</c:v>
                </c:pt>
                <c:pt idx="532">
                  <c:v>0.81</c:v>
                </c:pt>
                <c:pt idx="533">
                  <c:v>0.81</c:v>
                </c:pt>
                <c:pt idx="534">
                  <c:v>0.81</c:v>
                </c:pt>
                <c:pt idx="535">
                  <c:v>0.8</c:v>
                </c:pt>
                <c:pt idx="536">
                  <c:v>0.81</c:v>
                </c:pt>
                <c:pt idx="537">
                  <c:v>0.81</c:v>
                </c:pt>
                <c:pt idx="538">
                  <c:v>0.82</c:v>
                </c:pt>
                <c:pt idx="539">
                  <c:v>0.81</c:v>
                </c:pt>
                <c:pt idx="540">
                  <c:v>0.81</c:v>
                </c:pt>
                <c:pt idx="541">
                  <c:v>0.8</c:v>
                </c:pt>
                <c:pt idx="542">
                  <c:v>0.79</c:v>
                </c:pt>
                <c:pt idx="543">
                  <c:v>0.78</c:v>
                </c:pt>
                <c:pt idx="544">
                  <c:v>0.78</c:v>
                </c:pt>
                <c:pt idx="545">
                  <c:v>0.77</c:v>
                </c:pt>
                <c:pt idx="546">
                  <c:v>0.77</c:v>
                </c:pt>
                <c:pt idx="547">
                  <c:v>0.77</c:v>
                </c:pt>
                <c:pt idx="548">
                  <c:v>0.77</c:v>
                </c:pt>
                <c:pt idx="549">
                  <c:v>0.77</c:v>
                </c:pt>
                <c:pt idx="550">
                  <c:v>0.77</c:v>
                </c:pt>
                <c:pt idx="551">
                  <c:v>0.76</c:v>
                </c:pt>
                <c:pt idx="552">
                  <c:v>0.75</c:v>
                </c:pt>
                <c:pt idx="553">
                  <c:v>0.75</c:v>
                </c:pt>
                <c:pt idx="554">
                  <c:v>0.75</c:v>
                </c:pt>
                <c:pt idx="555">
                  <c:v>0.75</c:v>
                </c:pt>
                <c:pt idx="556">
                  <c:v>0.74</c:v>
                </c:pt>
                <c:pt idx="557">
                  <c:v>0.73</c:v>
                </c:pt>
                <c:pt idx="558">
                  <c:v>0.72</c:v>
                </c:pt>
                <c:pt idx="559">
                  <c:v>0.72</c:v>
                </c:pt>
                <c:pt idx="560">
                  <c:v>0.71</c:v>
                </c:pt>
                <c:pt idx="561">
                  <c:v>0.72</c:v>
                </c:pt>
                <c:pt idx="562">
                  <c:v>0.74</c:v>
                </c:pt>
                <c:pt idx="563">
                  <c:v>0.76</c:v>
                </c:pt>
                <c:pt idx="564">
                  <c:v>0.77</c:v>
                </c:pt>
                <c:pt idx="565">
                  <c:v>0.79</c:v>
                </c:pt>
                <c:pt idx="566">
                  <c:v>0.8</c:v>
                </c:pt>
                <c:pt idx="567">
                  <c:v>0.82</c:v>
                </c:pt>
                <c:pt idx="568">
                  <c:v>0.83</c:v>
                </c:pt>
                <c:pt idx="569">
                  <c:v>0.84</c:v>
                </c:pt>
                <c:pt idx="570">
                  <c:v>0.83</c:v>
                </c:pt>
                <c:pt idx="571">
                  <c:v>0.83</c:v>
                </c:pt>
                <c:pt idx="572">
                  <c:v>0.83</c:v>
                </c:pt>
                <c:pt idx="573">
                  <c:v>0.84</c:v>
                </c:pt>
                <c:pt idx="574">
                  <c:v>0.84</c:v>
                </c:pt>
                <c:pt idx="575">
                  <c:v>0.84100000000002184</c:v>
                </c:pt>
                <c:pt idx="576">
                  <c:v>0.85</c:v>
                </c:pt>
                <c:pt idx="577">
                  <c:v>0.85</c:v>
                </c:pt>
                <c:pt idx="578">
                  <c:v>0.85</c:v>
                </c:pt>
                <c:pt idx="579">
                  <c:v>0.85</c:v>
                </c:pt>
                <c:pt idx="580">
                  <c:v>0.85</c:v>
                </c:pt>
                <c:pt idx="581">
                  <c:v>0.85</c:v>
                </c:pt>
                <c:pt idx="582">
                  <c:v>0.85</c:v>
                </c:pt>
                <c:pt idx="583">
                  <c:v>0.85</c:v>
                </c:pt>
                <c:pt idx="584">
                  <c:v>0.85</c:v>
                </c:pt>
                <c:pt idx="585">
                  <c:v>0.85</c:v>
                </c:pt>
                <c:pt idx="586">
                  <c:v>0.84</c:v>
                </c:pt>
                <c:pt idx="587">
                  <c:v>0.83</c:v>
                </c:pt>
                <c:pt idx="588">
                  <c:v>0.82</c:v>
                </c:pt>
                <c:pt idx="589">
                  <c:v>0.81</c:v>
                </c:pt>
                <c:pt idx="590">
                  <c:v>0.81</c:v>
                </c:pt>
                <c:pt idx="591">
                  <c:v>0.8</c:v>
                </c:pt>
                <c:pt idx="592">
                  <c:v>0.79</c:v>
                </c:pt>
                <c:pt idx="593">
                  <c:v>0.78</c:v>
                </c:pt>
                <c:pt idx="594">
                  <c:v>0.79</c:v>
                </c:pt>
                <c:pt idx="595">
                  <c:v>0.79</c:v>
                </c:pt>
                <c:pt idx="596">
                  <c:v>0.79</c:v>
                </c:pt>
                <c:pt idx="597">
                  <c:v>0.78</c:v>
                </c:pt>
                <c:pt idx="598">
                  <c:v>0.78</c:v>
                </c:pt>
                <c:pt idx="599">
                  <c:v>0.77</c:v>
                </c:pt>
                <c:pt idx="600">
                  <c:v>0.76</c:v>
                </c:pt>
                <c:pt idx="601">
                  <c:v>0.76</c:v>
                </c:pt>
                <c:pt idx="602">
                  <c:v>0.76</c:v>
                </c:pt>
                <c:pt idx="603">
                  <c:v>0.76</c:v>
                </c:pt>
                <c:pt idx="604">
                  <c:v>0.76</c:v>
                </c:pt>
                <c:pt idx="605">
                  <c:v>0.75</c:v>
                </c:pt>
                <c:pt idx="606">
                  <c:v>0.75</c:v>
                </c:pt>
                <c:pt idx="607">
                  <c:v>0.74</c:v>
                </c:pt>
                <c:pt idx="608">
                  <c:v>0.74</c:v>
                </c:pt>
                <c:pt idx="609">
                  <c:v>0.74</c:v>
                </c:pt>
                <c:pt idx="610">
                  <c:v>0.75</c:v>
                </c:pt>
                <c:pt idx="611">
                  <c:v>0.77</c:v>
                </c:pt>
                <c:pt idx="612">
                  <c:v>0.8</c:v>
                </c:pt>
                <c:pt idx="613">
                  <c:v>0.82</c:v>
                </c:pt>
                <c:pt idx="614">
                  <c:v>0.83</c:v>
                </c:pt>
                <c:pt idx="615">
                  <c:v>0.84</c:v>
                </c:pt>
                <c:pt idx="616">
                  <c:v>0.84</c:v>
                </c:pt>
                <c:pt idx="617">
                  <c:v>0.84</c:v>
                </c:pt>
                <c:pt idx="618">
                  <c:v>0.85</c:v>
                </c:pt>
                <c:pt idx="619">
                  <c:v>0.86</c:v>
                </c:pt>
                <c:pt idx="620">
                  <c:v>0.86</c:v>
                </c:pt>
                <c:pt idx="621">
                  <c:v>0.85</c:v>
                </c:pt>
                <c:pt idx="622">
                  <c:v>0.84</c:v>
                </c:pt>
                <c:pt idx="623">
                  <c:v>0.85</c:v>
                </c:pt>
                <c:pt idx="624">
                  <c:v>0.85</c:v>
                </c:pt>
                <c:pt idx="625">
                  <c:v>0.85</c:v>
                </c:pt>
                <c:pt idx="626">
                  <c:v>0.85</c:v>
                </c:pt>
                <c:pt idx="627">
                  <c:v>0.85</c:v>
                </c:pt>
                <c:pt idx="628">
                  <c:v>0.85</c:v>
                </c:pt>
                <c:pt idx="629">
                  <c:v>0.85</c:v>
                </c:pt>
                <c:pt idx="630">
                  <c:v>0.85</c:v>
                </c:pt>
                <c:pt idx="631">
                  <c:v>0.84</c:v>
                </c:pt>
                <c:pt idx="632">
                  <c:v>0.83</c:v>
                </c:pt>
                <c:pt idx="633">
                  <c:v>0.82</c:v>
                </c:pt>
                <c:pt idx="634">
                  <c:v>0.82</c:v>
                </c:pt>
                <c:pt idx="635">
                  <c:v>0.81</c:v>
                </c:pt>
                <c:pt idx="636">
                  <c:v>0.8</c:v>
                </c:pt>
                <c:pt idx="637">
                  <c:v>0.8</c:v>
                </c:pt>
                <c:pt idx="638">
                  <c:v>0.79</c:v>
                </c:pt>
                <c:pt idx="639">
                  <c:v>0.79</c:v>
                </c:pt>
                <c:pt idx="640">
                  <c:v>0.79</c:v>
                </c:pt>
                <c:pt idx="641">
                  <c:v>0.79</c:v>
                </c:pt>
                <c:pt idx="642">
                  <c:v>0.79</c:v>
                </c:pt>
                <c:pt idx="643">
                  <c:v>0.78</c:v>
                </c:pt>
                <c:pt idx="644">
                  <c:v>0.78</c:v>
                </c:pt>
                <c:pt idx="645">
                  <c:v>0.77</c:v>
                </c:pt>
                <c:pt idx="646">
                  <c:v>0.77</c:v>
                </c:pt>
                <c:pt idx="647">
                  <c:v>0.78</c:v>
                </c:pt>
                <c:pt idx="648">
                  <c:v>0.77</c:v>
                </c:pt>
                <c:pt idx="649">
                  <c:v>0.77</c:v>
                </c:pt>
                <c:pt idx="650">
                  <c:v>0.76</c:v>
                </c:pt>
                <c:pt idx="651">
                  <c:v>0.75</c:v>
                </c:pt>
                <c:pt idx="652">
                  <c:v>0.75</c:v>
                </c:pt>
                <c:pt idx="653">
                  <c:v>0.75</c:v>
                </c:pt>
                <c:pt idx="654">
                  <c:v>0.76</c:v>
                </c:pt>
                <c:pt idx="655">
                  <c:v>0.77</c:v>
                </c:pt>
                <c:pt idx="656">
                  <c:v>0.78</c:v>
                </c:pt>
                <c:pt idx="657">
                  <c:v>0.8</c:v>
                </c:pt>
                <c:pt idx="658">
                  <c:v>0.81</c:v>
                </c:pt>
                <c:pt idx="659">
                  <c:v>0.82</c:v>
                </c:pt>
                <c:pt idx="660">
                  <c:v>0.83</c:v>
                </c:pt>
                <c:pt idx="661">
                  <c:v>0.83</c:v>
                </c:pt>
                <c:pt idx="662">
                  <c:v>0.83</c:v>
                </c:pt>
                <c:pt idx="663">
                  <c:v>0.83</c:v>
                </c:pt>
                <c:pt idx="664">
                  <c:v>0.83</c:v>
                </c:pt>
                <c:pt idx="665">
                  <c:v>0.82</c:v>
                </c:pt>
                <c:pt idx="666">
                  <c:v>0.82</c:v>
                </c:pt>
                <c:pt idx="667">
                  <c:v>0.82</c:v>
                </c:pt>
                <c:pt idx="668">
                  <c:v>0.83</c:v>
                </c:pt>
                <c:pt idx="669">
                  <c:v>0.84</c:v>
                </c:pt>
                <c:pt idx="670">
                  <c:v>0.84</c:v>
                </c:pt>
                <c:pt idx="671">
                  <c:v>0.84</c:v>
                </c:pt>
                <c:pt idx="672">
                  <c:v>0.84</c:v>
                </c:pt>
                <c:pt idx="673">
                  <c:v>0.83</c:v>
                </c:pt>
                <c:pt idx="674">
                  <c:v>0.83</c:v>
                </c:pt>
                <c:pt idx="675">
                  <c:v>0.83</c:v>
                </c:pt>
                <c:pt idx="676">
                  <c:v>0.83</c:v>
                </c:pt>
                <c:pt idx="677">
                  <c:v>0.83</c:v>
                </c:pt>
                <c:pt idx="678">
                  <c:v>0.83</c:v>
                </c:pt>
                <c:pt idx="679">
                  <c:v>0.82</c:v>
                </c:pt>
                <c:pt idx="680">
                  <c:v>0.82</c:v>
                </c:pt>
                <c:pt idx="681">
                  <c:v>0.81</c:v>
                </c:pt>
                <c:pt idx="682">
                  <c:v>0.8</c:v>
                </c:pt>
                <c:pt idx="683">
                  <c:v>0.79</c:v>
                </c:pt>
                <c:pt idx="684">
                  <c:v>0.77</c:v>
                </c:pt>
                <c:pt idx="685">
                  <c:v>0.76</c:v>
                </c:pt>
                <c:pt idx="686">
                  <c:v>0.77</c:v>
                </c:pt>
                <c:pt idx="687">
                  <c:v>0.76</c:v>
                </c:pt>
                <c:pt idx="688">
                  <c:v>0.76</c:v>
                </c:pt>
                <c:pt idx="689">
                  <c:v>0.76</c:v>
                </c:pt>
                <c:pt idx="690">
                  <c:v>0.76</c:v>
                </c:pt>
                <c:pt idx="691">
                  <c:v>0.76</c:v>
                </c:pt>
                <c:pt idx="692">
                  <c:v>0.76</c:v>
                </c:pt>
                <c:pt idx="693">
                  <c:v>0.76</c:v>
                </c:pt>
                <c:pt idx="694">
                  <c:v>0.75</c:v>
                </c:pt>
                <c:pt idx="695">
                  <c:v>0.74</c:v>
                </c:pt>
                <c:pt idx="696">
                  <c:v>0.73</c:v>
                </c:pt>
                <c:pt idx="697">
                  <c:v>0.73</c:v>
                </c:pt>
                <c:pt idx="698">
                  <c:v>0.73</c:v>
                </c:pt>
                <c:pt idx="699">
                  <c:v>0.74</c:v>
                </c:pt>
                <c:pt idx="700">
                  <c:v>0.75</c:v>
                </c:pt>
                <c:pt idx="701">
                  <c:v>0.76</c:v>
                </c:pt>
                <c:pt idx="702">
                  <c:v>0.77</c:v>
                </c:pt>
                <c:pt idx="703">
                  <c:v>0.79</c:v>
                </c:pt>
                <c:pt idx="704">
                  <c:v>0.81</c:v>
                </c:pt>
                <c:pt idx="705">
                  <c:v>0.82</c:v>
                </c:pt>
                <c:pt idx="706">
                  <c:v>0.83</c:v>
                </c:pt>
                <c:pt idx="707">
                  <c:v>0.83</c:v>
                </c:pt>
                <c:pt idx="708">
                  <c:v>0.84</c:v>
                </c:pt>
                <c:pt idx="709">
                  <c:v>0.85</c:v>
                </c:pt>
                <c:pt idx="710">
                  <c:v>0.84</c:v>
                </c:pt>
                <c:pt idx="711">
                  <c:v>0.84</c:v>
                </c:pt>
                <c:pt idx="712">
                  <c:v>0.83</c:v>
                </c:pt>
                <c:pt idx="713">
                  <c:v>0.83</c:v>
                </c:pt>
                <c:pt idx="714">
                  <c:v>0.82</c:v>
                </c:pt>
                <c:pt idx="715">
                  <c:v>0.82</c:v>
                </c:pt>
                <c:pt idx="716">
                  <c:v>0.83</c:v>
                </c:pt>
                <c:pt idx="717">
                  <c:v>0.83</c:v>
                </c:pt>
                <c:pt idx="718">
                  <c:v>0.84</c:v>
                </c:pt>
                <c:pt idx="719">
                  <c:v>0.84</c:v>
                </c:pt>
                <c:pt idx="720">
                  <c:v>0.84</c:v>
                </c:pt>
                <c:pt idx="721">
                  <c:v>0.85</c:v>
                </c:pt>
                <c:pt idx="722">
                  <c:v>0.84</c:v>
                </c:pt>
                <c:pt idx="723">
                  <c:v>0.83</c:v>
                </c:pt>
                <c:pt idx="724">
                  <c:v>0.82</c:v>
                </c:pt>
                <c:pt idx="725">
                  <c:v>0.81</c:v>
                </c:pt>
                <c:pt idx="726">
                  <c:v>0.81</c:v>
                </c:pt>
                <c:pt idx="727">
                  <c:v>0.81</c:v>
                </c:pt>
                <c:pt idx="728">
                  <c:v>0.81</c:v>
                </c:pt>
                <c:pt idx="729">
                  <c:v>0.8</c:v>
                </c:pt>
                <c:pt idx="730">
                  <c:v>0.8</c:v>
                </c:pt>
                <c:pt idx="731">
                  <c:v>0.79</c:v>
                </c:pt>
                <c:pt idx="732">
                  <c:v>0.79</c:v>
                </c:pt>
                <c:pt idx="733">
                  <c:v>0.78</c:v>
                </c:pt>
                <c:pt idx="734">
                  <c:v>0.77</c:v>
                </c:pt>
                <c:pt idx="735">
                  <c:v>0.77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FigNDVIbyFireFreq!$A$13</c:f>
              <c:strCache>
                <c:ptCount val="1"/>
                <c:pt idx="0">
                  <c:v>10th Percentile</c:v>
                </c:pt>
              </c:strCache>
            </c:strRef>
          </c:tx>
          <c:spPr>
            <a:ln w="12700" cap="rnd">
              <a:solidFill>
                <a:schemeClr val="bg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FigNDVIbyFireFreq!$B$13:$ABI$13</c:f>
              <c:numCache>
                <c:formatCode>0.00</c:formatCode>
                <c:ptCount val="736"/>
                <c:pt idx="0">
                  <c:v>0.65</c:v>
                </c:pt>
                <c:pt idx="1">
                  <c:v>0.65</c:v>
                </c:pt>
                <c:pt idx="2">
                  <c:v>0.64</c:v>
                </c:pt>
                <c:pt idx="3">
                  <c:v>0.64</c:v>
                </c:pt>
                <c:pt idx="4">
                  <c:v>0.64</c:v>
                </c:pt>
                <c:pt idx="5">
                  <c:v>0.64</c:v>
                </c:pt>
                <c:pt idx="6">
                  <c:v>0.63</c:v>
                </c:pt>
                <c:pt idx="7">
                  <c:v>0.63</c:v>
                </c:pt>
                <c:pt idx="8">
                  <c:v>0.63</c:v>
                </c:pt>
                <c:pt idx="9">
                  <c:v>0.64</c:v>
                </c:pt>
                <c:pt idx="10">
                  <c:v>0.65</c:v>
                </c:pt>
                <c:pt idx="11">
                  <c:v>0.66</c:v>
                </c:pt>
                <c:pt idx="12">
                  <c:v>0.68</c:v>
                </c:pt>
                <c:pt idx="13">
                  <c:v>0.69</c:v>
                </c:pt>
                <c:pt idx="14">
                  <c:v>0.69</c:v>
                </c:pt>
                <c:pt idx="15">
                  <c:v>0.7</c:v>
                </c:pt>
                <c:pt idx="16">
                  <c:v>0.71</c:v>
                </c:pt>
                <c:pt idx="17">
                  <c:v>0.71</c:v>
                </c:pt>
                <c:pt idx="18">
                  <c:v>0.71</c:v>
                </c:pt>
                <c:pt idx="19">
                  <c:v>0.73</c:v>
                </c:pt>
                <c:pt idx="20">
                  <c:v>0.73</c:v>
                </c:pt>
                <c:pt idx="21">
                  <c:v>0.73</c:v>
                </c:pt>
                <c:pt idx="22">
                  <c:v>0.74</c:v>
                </c:pt>
                <c:pt idx="23">
                  <c:v>0.75</c:v>
                </c:pt>
                <c:pt idx="24">
                  <c:v>0.76</c:v>
                </c:pt>
                <c:pt idx="25">
                  <c:v>0.75</c:v>
                </c:pt>
                <c:pt idx="26">
                  <c:v>0.72</c:v>
                </c:pt>
                <c:pt idx="27">
                  <c:v>0.69</c:v>
                </c:pt>
                <c:pt idx="28">
                  <c:v>0.68</c:v>
                </c:pt>
                <c:pt idx="29">
                  <c:v>0.7</c:v>
                </c:pt>
                <c:pt idx="30">
                  <c:v>0.72900000000000087</c:v>
                </c:pt>
                <c:pt idx="31">
                  <c:v>0.74</c:v>
                </c:pt>
                <c:pt idx="32">
                  <c:v>0.75</c:v>
                </c:pt>
                <c:pt idx="33">
                  <c:v>0.76</c:v>
                </c:pt>
                <c:pt idx="34">
                  <c:v>0.76</c:v>
                </c:pt>
                <c:pt idx="35">
                  <c:v>0.75</c:v>
                </c:pt>
                <c:pt idx="36">
                  <c:v>0.73</c:v>
                </c:pt>
                <c:pt idx="37">
                  <c:v>0.72</c:v>
                </c:pt>
                <c:pt idx="38">
                  <c:v>0.7</c:v>
                </c:pt>
                <c:pt idx="39">
                  <c:v>0.69</c:v>
                </c:pt>
                <c:pt idx="40">
                  <c:v>0.68</c:v>
                </c:pt>
                <c:pt idx="41">
                  <c:v>0.67</c:v>
                </c:pt>
                <c:pt idx="42">
                  <c:v>0.67</c:v>
                </c:pt>
                <c:pt idx="43">
                  <c:v>0.66</c:v>
                </c:pt>
                <c:pt idx="44">
                  <c:v>0.66</c:v>
                </c:pt>
                <c:pt idx="45">
                  <c:v>0.65</c:v>
                </c:pt>
                <c:pt idx="46">
                  <c:v>0.65</c:v>
                </c:pt>
                <c:pt idx="47">
                  <c:v>0.65</c:v>
                </c:pt>
                <c:pt idx="48">
                  <c:v>0.65</c:v>
                </c:pt>
                <c:pt idx="49">
                  <c:v>0.65</c:v>
                </c:pt>
                <c:pt idx="50">
                  <c:v>0.65</c:v>
                </c:pt>
                <c:pt idx="51">
                  <c:v>0.64</c:v>
                </c:pt>
                <c:pt idx="52">
                  <c:v>0.65</c:v>
                </c:pt>
                <c:pt idx="53">
                  <c:v>0.65</c:v>
                </c:pt>
                <c:pt idx="54">
                  <c:v>0.66</c:v>
                </c:pt>
                <c:pt idx="55">
                  <c:v>0.67</c:v>
                </c:pt>
                <c:pt idx="56">
                  <c:v>0.67</c:v>
                </c:pt>
                <c:pt idx="57">
                  <c:v>0.68</c:v>
                </c:pt>
                <c:pt idx="58">
                  <c:v>0.69</c:v>
                </c:pt>
                <c:pt idx="59">
                  <c:v>0.7</c:v>
                </c:pt>
                <c:pt idx="60">
                  <c:v>0.71</c:v>
                </c:pt>
                <c:pt idx="61">
                  <c:v>0.71</c:v>
                </c:pt>
                <c:pt idx="62">
                  <c:v>0.71</c:v>
                </c:pt>
                <c:pt idx="63">
                  <c:v>0.72</c:v>
                </c:pt>
                <c:pt idx="64">
                  <c:v>0.72</c:v>
                </c:pt>
                <c:pt idx="65">
                  <c:v>0.72</c:v>
                </c:pt>
                <c:pt idx="66">
                  <c:v>0.72</c:v>
                </c:pt>
                <c:pt idx="67">
                  <c:v>0.71</c:v>
                </c:pt>
                <c:pt idx="68">
                  <c:v>0.7</c:v>
                </c:pt>
                <c:pt idx="69">
                  <c:v>0.7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0.75</c:v>
                </c:pt>
                <c:pt idx="75">
                  <c:v>0.76</c:v>
                </c:pt>
                <c:pt idx="76">
                  <c:v>0.76</c:v>
                </c:pt>
                <c:pt idx="77">
                  <c:v>0.76</c:v>
                </c:pt>
                <c:pt idx="78">
                  <c:v>0.76</c:v>
                </c:pt>
                <c:pt idx="79">
                  <c:v>0.76</c:v>
                </c:pt>
                <c:pt idx="80">
                  <c:v>0.75</c:v>
                </c:pt>
                <c:pt idx="81">
                  <c:v>0.74</c:v>
                </c:pt>
                <c:pt idx="82">
                  <c:v>0.73</c:v>
                </c:pt>
                <c:pt idx="83">
                  <c:v>0.71</c:v>
                </c:pt>
                <c:pt idx="84">
                  <c:v>0.69</c:v>
                </c:pt>
                <c:pt idx="85">
                  <c:v>0.68</c:v>
                </c:pt>
                <c:pt idx="86">
                  <c:v>0.67</c:v>
                </c:pt>
                <c:pt idx="87">
                  <c:v>0.67</c:v>
                </c:pt>
                <c:pt idx="88">
                  <c:v>0.67</c:v>
                </c:pt>
                <c:pt idx="89">
                  <c:v>0.68</c:v>
                </c:pt>
                <c:pt idx="90">
                  <c:v>0.68</c:v>
                </c:pt>
                <c:pt idx="91">
                  <c:v>0.67</c:v>
                </c:pt>
                <c:pt idx="92">
                  <c:v>0.67</c:v>
                </c:pt>
                <c:pt idx="93">
                  <c:v>0.66</c:v>
                </c:pt>
                <c:pt idx="94">
                  <c:v>0.65</c:v>
                </c:pt>
                <c:pt idx="95">
                  <c:v>0.65</c:v>
                </c:pt>
                <c:pt idx="96">
                  <c:v>0.65</c:v>
                </c:pt>
                <c:pt idx="97">
                  <c:v>0.66</c:v>
                </c:pt>
                <c:pt idx="98">
                  <c:v>0.66</c:v>
                </c:pt>
                <c:pt idx="99">
                  <c:v>0.65</c:v>
                </c:pt>
                <c:pt idx="100">
                  <c:v>0.65</c:v>
                </c:pt>
                <c:pt idx="101">
                  <c:v>0.65</c:v>
                </c:pt>
                <c:pt idx="102">
                  <c:v>0.66</c:v>
                </c:pt>
                <c:pt idx="103">
                  <c:v>0.67</c:v>
                </c:pt>
                <c:pt idx="104">
                  <c:v>0.69</c:v>
                </c:pt>
                <c:pt idx="105">
                  <c:v>0.7</c:v>
                </c:pt>
                <c:pt idx="106">
                  <c:v>0.72</c:v>
                </c:pt>
                <c:pt idx="107">
                  <c:v>0.72</c:v>
                </c:pt>
                <c:pt idx="108">
                  <c:v>0.69</c:v>
                </c:pt>
                <c:pt idx="109">
                  <c:v>0.63</c:v>
                </c:pt>
                <c:pt idx="110">
                  <c:v>0.59</c:v>
                </c:pt>
                <c:pt idx="111">
                  <c:v>0.56000000000000005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0.57999999999999996</c:v>
                </c:pt>
                <c:pt idx="115">
                  <c:v>0.61</c:v>
                </c:pt>
                <c:pt idx="116">
                  <c:v>0.64</c:v>
                </c:pt>
                <c:pt idx="117">
                  <c:v>0.65</c:v>
                </c:pt>
                <c:pt idx="118">
                  <c:v>0.67</c:v>
                </c:pt>
                <c:pt idx="119">
                  <c:v>0.69</c:v>
                </c:pt>
                <c:pt idx="120">
                  <c:v>0.71</c:v>
                </c:pt>
                <c:pt idx="121">
                  <c:v>0.71</c:v>
                </c:pt>
                <c:pt idx="122">
                  <c:v>0.71</c:v>
                </c:pt>
                <c:pt idx="123">
                  <c:v>0.72</c:v>
                </c:pt>
                <c:pt idx="124">
                  <c:v>0.73</c:v>
                </c:pt>
                <c:pt idx="125">
                  <c:v>0.74</c:v>
                </c:pt>
                <c:pt idx="126">
                  <c:v>0.74</c:v>
                </c:pt>
                <c:pt idx="127">
                  <c:v>0.74</c:v>
                </c:pt>
                <c:pt idx="128">
                  <c:v>0.74</c:v>
                </c:pt>
                <c:pt idx="129">
                  <c:v>0.74</c:v>
                </c:pt>
                <c:pt idx="130">
                  <c:v>0.73</c:v>
                </c:pt>
                <c:pt idx="131">
                  <c:v>0.71</c:v>
                </c:pt>
                <c:pt idx="132">
                  <c:v>0.7</c:v>
                </c:pt>
                <c:pt idx="133">
                  <c:v>0.68</c:v>
                </c:pt>
                <c:pt idx="134">
                  <c:v>0.67</c:v>
                </c:pt>
                <c:pt idx="135">
                  <c:v>0.66</c:v>
                </c:pt>
                <c:pt idx="136">
                  <c:v>0.66</c:v>
                </c:pt>
                <c:pt idx="137">
                  <c:v>0.66</c:v>
                </c:pt>
                <c:pt idx="138">
                  <c:v>0.67</c:v>
                </c:pt>
                <c:pt idx="139">
                  <c:v>0.66</c:v>
                </c:pt>
                <c:pt idx="140">
                  <c:v>0.66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0.64</c:v>
                </c:pt>
                <c:pt idx="145">
                  <c:v>0.64</c:v>
                </c:pt>
                <c:pt idx="146">
                  <c:v>0.64</c:v>
                </c:pt>
                <c:pt idx="147">
                  <c:v>0.64</c:v>
                </c:pt>
                <c:pt idx="148">
                  <c:v>0.66</c:v>
                </c:pt>
                <c:pt idx="149">
                  <c:v>0.68</c:v>
                </c:pt>
                <c:pt idx="150">
                  <c:v>0.71</c:v>
                </c:pt>
                <c:pt idx="151">
                  <c:v>0.72</c:v>
                </c:pt>
                <c:pt idx="152">
                  <c:v>0.72</c:v>
                </c:pt>
                <c:pt idx="153">
                  <c:v>0.72</c:v>
                </c:pt>
                <c:pt idx="154">
                  <c:v>0.73</c:v>
                </c:pt>
                <c:pt idx="155">
                  <c:v>0.74</c:v>
                </c:pt>
                <c:pt idx="156">
                  <c:v>0.75</c:v>
                </c:pt>
                <c:pt idx="157">
                  <c:v>0.76</c:v>
                </c:pt>
                <c:pt idx="158">
                  <c:v>0.76</c:v>
                </c:pt>
                <c:pt idx="159">
                  <c:v>0.75</c:v>
                </c:pt>
                <c:pt idx="160">
                  <c:v>0.75</c:v>
                </c:pt>
                <c:pt idx="161">
                  <c:v>0.74</c:v>
                </c:pt>
                <c:pt idx="162">
                  <c:v>0.73</c:v>
                </c:pt>
                <c:pt idx="163">
                  <c:v>0.73</c:v>
                </c:pt>
                <c:pt idx="164">
                  <c:v>0.73</c:v>
                </c:pt>
                <c:pt idx="165">
                  <c:v>0.73</c:v>
                </c:pt>
                <c:pt idx="166">
                  <c:v>0.73</c:v>
                </c:pt>
                <c:pt idx="167">
                  <c:v>0.74</c:v>
                </c:pt>
                <c:pt idx="168">
                  <c:v>0.74</c:v>
                </c:pt>
                <c:pt idx="169">
                  <c:v>0.75</c:v>
                </c:pt>
                <c:pt idx="170">
                  <c:v>0.75</c:v>
                </c:pt>
                <c:pt idx="171">
                  <c:v>0.75</c:v>
                </c:pt>
                <c:pt idx="172">
                  <c:v>0.75</c:v>
                </c:pt>
                <c:pt idx="173">
                  <c:v>0.75</c:v>
                </c:pt>
                <c:pt idx="174">
                  <c:v>0.74</c:v>
                </c:pt>
                <c:pt idx="175">
                  <c:v>0.73</c:v>
                </c:pt>
                <c:pt idx="176">
                  <c:v>0.72</c:v>
                </c:pt>
                <c:pt idx="177">
                  <c:v>0.71</c:v>
                </c:pt>
                <c:pt idx="178">
                  <c:v>0.7</c:v>
                </c:pt>
                <c:pt idx="179">
                  <c:v>0.69</c:v>
                </c:pt>
                <c:pt idx="180">
                  <c:v>0.68</c:v>
                </c:pt>
                <c:pt idx="181">
                  <c:v>0.67</c:v>
                </c:pt>
                <c:pt idx="182">
                  <c:v>0.67</c:v>
                </c:pt>
                <c:pt idx="183">
                  <c:v>0.66</c:v>
                </c:pt>
                <c:pt idx="184">
                  <c:v>0.66</c:v>
                </c:pt>
                <c:pt idx="185">
                  <c:v>0.66</c:v>
                </c:pt>
                <c:pt idx="186">
                  <c:v>0.66</c:v>
                </c:pt>
                <c:pt idx="187">
                  <c:v>0.66</c:v>
                </c:pt>
                <c:pt idx="188">
                  <c:v>0.65</c:v>
                </c:pt>
                <c:pt idx="189">
                  <c:v>0.64</c:v>
                </c:pt>
                <c:pt idx="190">
                  <c:v>0.64</c:v>
                </c:pt>
                <c:pt idx="191">
                  <c:v>0.65</c:v>
                </c:pt>
                <c:pt idx="192">
                  <c:v>0.65</c:v>
                </c:pt>
                <c:pt idx="193">
                  <c:v>0.65</c:v>
                </c:pt>
                <c:pt idx="194">
                  <c:v>0.65</c:v>
                </c:pt>
                <c:pt idx="195">
                  <c:v>0.65</c:v>
                </c:pt>
                <c:pt idx="196">
                  <c:v>0.66</c:v>
                </c:pt>
                <c:pt idx="197">
                  <c:v>0.67</c:v>
                </c:pt>
                <c:pt idx="198">
                  <c:v>0.69</c:v>
                </c:pt>
                <c:pt idx="199">
                  <c:v>0.71</c:v>
                </c:pt>
                <c:pt idx="200">
                  <c:v>0.72</c:v>
                </c:pt>
                <c:pt idx="201">
                  <c:v>0.73</c:v>
                </c:pt>
                <c:pt idx="202">
                  <c:v>0.73</c:v>
                </c:pt>
                <c:pt idx="203">
                  <c:v>0.72</c:v>
                </c:pt>
                <c:pt idx="204">
                  <c:v>0.71</c:v>
                </c:pt>
                <c:pt idx="205">
                  <c:v>0.71</c:v>
                </c:pt>
                <c:pt idx="206">
                  <c:v>0.72</c:v>
                </c:pt>
                <c:pt idx="207">
                  <c:v>0.73</c:v>
                </c:pt>
                <c:pt idx="208">
                  <c:v>0.74</c:v>
                </c:pt>
                <c:pt idx="209">
                  <c:v>0.76</c:v>
                </c:pt>
                <c:pt idx="210">
                  <c:v>0.77</c:v>
                </c:pt>
                <c:pt idx="211">
                  <c:v>0.78</c:v>
                </c:pt>
                <c:pt idx="212">
                  <c:v>0.77</c:v>
                </c:pt>
                <c:pt idx="213">
                  <c:v>0.76</c:v>
                </c:pt>
                <c:pt idx="214">
                  <c:v>0.75</c:v>
                </c:pt>
                <c:pt idx="215">
                  <c:v>0.75</c:v>
                </c:pt>
                <c:pt idx="216">
                  <c:v>0.76</c:v>
                </c:pt>
                <c:pt idx="217">
                  <c:v>0.76</c:v>
                </c:pt>
                <c:pt idx="218">
                  <c:v>0.75</c:v>
                </c:pt>
                <c:pt idx="219">
                  <c:v>0.74</c:v>
                </c:pt>
                <c:pt idx="220">
                  <c:v>0.74</c:v>
                </c:pt>
                <c:pt idx="221">
                  <c:v>0.73</c:v>
                </c:pt>
                <c:pt idx="222">
                  <c:v>0.71</c:v>
                </c:pt>
                <c:pt idx="223">
                  <c:v>0.69</c:v>
                </c:pt>
                <c:pt idx="224">
                  <c:v>0.68</c:v>
                </c:pt>
                <c:pt idx="225">
                  <c:v>0.67</c:v>
                </c:pt>
                <c:pt idx="226">
                  <c:v>0.66</c:v>
                </c:pt>
                <c:pt idx="227">
                  <c:v>0.66</c:v>
                </c:pt>
                <c:pt idx="228">
                  <c:v>0.66</c:v>
                </c:pt>
                <c:pt idx="229">
                  <c:v>0.65</c:v>
                </c:pt>
                <c:pt idx="230">
                  <c:v>0.64</c:v>
                </c:pt>
                <c:pt idx="231">
                  <c:v>0.63</c:v>
                </c:pt>
                <c:pt idx="232">
                  <c:v>0.63</c:v>
                </c:pt>
                <c:pt idx="233">
                  <c:v>0.63</c:v>
                </c:pt>
                <c:pt idx="234">
                  <c:v>0.63</c:v>
                </c:pt>
                <c:pt idx="235">
                  <c:v>0.63</c:v>
                </c:pt>
                <c:pt idx="236">
                  <c:v>0.63</c:v>
                </c:pt>
                <c:pt idx="237">
                  <c:v>0.63</c:v>
                </c:pt>
                <c:pt idx="238">
                  <c:v>0.63</c:v>
                </c:pt>
                <c:pt idx="239">
                  <c:v>0.63</c:v>
                </c:pt>
                <c:pt idx="240">
                  <c:v>0.63</c:v>
                </c:pt>
                <c:pt idx="241">
                  <c:v>0.64</c:v>
                </c:pt>
                <c:pt idx="242">
                  <c:v>0.66</c:v>
                </c:pt>
                <c:pt idx="243">
                  <c:v>0.67</c:v>
                </c:pt>
                <c:pt idx="244">
                  <c:v>0.69</c:v>
                </c:pt>
                <c:pt idx="245">
                  <c:v>0.7</c:v>
                </c:pt>
                <c:pt idx="246">
                  <c:v>0.71</c:v>
                </c:pt>
                <c:pt idx="247">
                  <c:v>0.72</c:v>
                </c:pt>
                <c:pt idx="248">
                  <c:v>0.72</c:v>
                </c:pt>
                <c:pt idx="249">
                  <c:v>0.72</c:v>
                </c:pt>
                <c:pt idx="250">
                  <c:v>0.72</c:v>
                </c:pt>
                <c:pt idx="251">
                  <c:v>0.72</c:v>
                </c:pt>
                <c:pt idx="252">
                  <c:v>0.72</c:v>
                </c:pt>
                <c:pt idx="253">
                  <c:v>0.72</c:v>
                </c:pt>
                <c:pt idx="254">
                  <c:v>0.73</c:v>
                </c:pt>
                <c:pt idx="255">
                  <c:v>0.74</c:v>
                </c:pt>
                <c:pt idx="256">
                  <c:v>0.74</c:v>
                </c:pt>
                <c:pt idx="257">
                  <c:v>0.75</c:v>
                </c:pt>
                <c:pt idx="258">
                  <c:v>0.74</c:v>
                </c:pt>
                <c:pt idx="259">
                  <c:v>0.73</c:v>
                </c:pt>
                <c:pt idx="260">
                  <c:v>0.72</c:v>
                </c:pt>
                <c:pt idx="261">
                  <c:v>0.72</c:v>
                </c:pt>
                <c:pt idx="262">
                  <c:v>0.73</c:v>
                </c:pt>
                <c:pt idx="263">
                  <c:v>0.74</c:v>
                </c:pt>
                <c:pt idx="264">
                  <c:v>0.75</c:v>
                </c:pt>
                <c:pt idx="265">
                  <c:v>0.75</c:v>
                </c:pt>
                <c:pt idx="266">
                  <c:v>0.74</c:v>
                </c:pt>
                <c:pt idx="267">
                  <c:v>0.73</c:v>
                </c:pt>
                <c:pt idx="268">
                  <c:v>0.71</c:v>
                </c:pt>
                <c:pt idx="269">
                  <c:v>0.69</c:v>
                </c:pt>
                <c:pt idx="270">
                  <c:v>0.67</c:v>
                </c:pt>
                <c:pt idx="271">
                  <c:v>0.67</c:v>
                </c:pt>
                <c:pt idx="272">
                  <c:v>0.66</c:v>
                </c:pt>
                <c:pt idx="273">
                  <c:v>0.66</c:v>
                </c:pt>
                <c:pt idx="274">
                  <c:v>0.65</c:v>
                </c:pt>
                <c:pt idx="275">
                  <c:v>0.65</c:v>
                </c:pt>
                <c:pt idx="276">
                  <c:v>0.64</c:v>
                </c:pt>
                <c:pt idx="277">
                  <c:v>0.64</c:v>
                </c:pt>
                <c:pt idx="278">
                  <c:v>0.64</c:v>
                </c:pt>
                <c:pt idx="279">
                  <c:v>0.64</c:v>
                </c:pt>
                <c:pt idx="280">
                  <c:v>0.64</c:v>
                </c:pt>
                <c:pt idx="281">
                  <c:v>0.63</c:v>
                </c:pt>
                <c:pt idx="282">
                  <c:v>0.64</c:v>
                </c:pt>
                <c:pt idx="283">
                  <c:v>0.64</c:v>
                </c:pt>
                <c:pt idx="284">
                  <c:v>0.64</c:v>
                </c:pt>
                <c:pt idx="285">
                  <c:v>0.64</c:v>
                </c:pt>
                <c:pt idx="286">
                  <c:v>0.65</c:v>
                </c:pt>
                <c:pt idx="287">
                  <c:v>0.66</c:v>
                </c:pt>
                <c:pt idx="288">
                  <c:v>0.67</c:v>
                </c:pt>
                <c:pt idx="289">
                  <c:v>0.68</c:v>
                </c:pt>
                <c:pt idx="290">
                  <c:v>0.7</c:v>
                </c:pt>
                <c:pt idx="291">
                  <c:v>0.71</c:v>
                </c:pt>
                <c:pt idx="292">
                  <c:v>0.71</c:v>
                </c:pt>
                <c:pt idx="293">
                  <c:v>0.72</c:v>
                </c:pt>
                <c:pt idx="294">
                  <c:v>0.72</c:v>
                </c:pt>
                <c:pt idx="295">
                  <c:v>0.72</c:v>
                </c:pt>
                <c:pt idx="296">
                  <c:v>0.72</c:v>
                </c:pt>
                <c:pt idx="297">
                  <c:v>0.73</c:v>
                </c:pt>
                <c:pt idx="298">
                  <c:v>0.73</c:v>
                </c:pt>
                <c:pt idx="299">
                  <c:v>0.73</c:v>
                </c:pt>
                <c:pt idx="300">
                  <c:v>0.73</c:v>
                </c:pt>
                <c:pt idx="301">
                  <c:v>0.72</c:v>
                </c:pt>
                <c:pt idx="302">
                  <c:v>0.72</c:v>
                </c:pt>
                <c:pt idx="303">
                  <c:v>0.73</c:v>
                </c:pt>
                <c:pt idx="304">
                  <c:v>0.73</c:v>
                </c:pt>
                <c:pt idx="305">
                  <c:v>0.73</c:v>
                </c:pt>
                <c:pt idx="306">
                  <c:v>0.73</c:v>
                </c:pt>
                <c:pt idx="307">
                  <c:v>0.73</c:v>
                </c:pt>
                <c:pt idx="308">
                  <c:v>0.73</c:v>
                </c:pt>
                <c:pt idx="309">
                  <c:v>0.72</c:v>
                </c:pt>
                <c:pt idx="310">
                  <c:v>0.72</c:v>
                </c:pt>
                <c:pt idx="311">
                  <c:v>0.71</c:v>
                </c:pt>
                <c:pt idx="312">
                  <c:v>0.69</c:v>
                </c:pt>
                <c:pt idx="313">
                  <c:v>0.68</c:v>
                </c:pt>
                <c:pt idx="314">
                  <c:v>0.68</c:v>
                </c:pt>
                <c:pt idx="315">
                  <c:v>0.67</c:v>
                </c:pt>
                <c:pt idx="316">
                  <c:v>0.66</c:v>
                </c:pt>
                <c:pt idx="317">
                  <c:v>0.65</c:v>
                </c:pt>
                <c:pt idx="318">
                  <c:v>0.64</c:v>
                </c:pt>
                <c:pt idx="319">
                  <c:v>0.63</c:v>
                </c:pt>
                <c:pt idx="320">
                  <c:v>0.63</c:v>
                </c:pt>
                <c:pt idx="321">
                  <c:v>0.63</c:v>
                </c:pt>
                <c:pt idx="322">
                  <c:v>0.62</c:v>
                </c:pt>
                <c:pt idx="323">
                  <c:v>0.62</c:v>
                </c:pt>
                <c:pt idx="324">
                  <c:v>0.63</c:v>
                </c:pt>
                <c:pt idx="325">
                  <c:v>0.63</c:v>
                </c:pt>
                <c:pt idx="326">
                  <c:v>0.63</c:v>
                </c:pt>
                <c:pt idx="327">
                  <c:v>0.63</c:v>
                </c:pt>
                <c:pt idx="328">
                  <c:v>0.63</c:v>
                </c:pt>
                <c:pt idx="329">
                  <c:v>0.62</c:v>
                </c:pt>
                <c:pt idx="330">
                  <c:v>0.62</c:v>
                </c:pt>
                <c:pt idx="331">
                  <c:v>0.62</c:v>
                </c:pt>
                <c:pt idx="332">
                  <c:v>0.62</c:v>
                </c:pt>
                <c:pt idx="333">
                  <c:v>0.63</c:v>
                </c:pt>
                <c:pt idx="334">
                  <c:v>0.63</c:v>
                </c:pt>
                <c:pt idx="335">
                  <c:v>0.64</c:v>
                </c:pt>
                <c:pt idx="336">
                  <c:v>0.64</c:v>
                </c:pt>
                <c:pt idx="337">
                  <c:v>0.6</c:v>
                </c:pt>
                <c:pt idx="338">
                  <c:v>0.52</c:v>
                </c:pt>
                <c:pt idx="339">
                  <c:v>0.43</c:v>
                </c:pt>
                <c:pt idx="340">
                  <c:v>0.4</c:v>
                </c:pt>
                <c:pt idx="341">
                  <c:v>0.43</c:v>
                </c:pt>
                <c:pt idx="342">
                  <c:v>0.48</c:v>
                </c:pt>
                <c:pt idx="343">
                  <c:v>0.49</c:v>
                </c:pt>
                <c:pt idx="344">
                  <c:v>0.49</c:v>
                </c:pt>
                <c:pt idx="345">
                  <c:v>0.5</c:v>
                </c:pt>
                <c:pt idx="346">
                  <c:v>0.52</c:v>
                </c:pt>
                <c:pt idx="347">
                  <c:v>0.55000000000000004</c:v>
                </c:pt>
                <c:pt idx="348">
                  <c:v>0.59</c:v>
                </c:pt>
                <c:pt idx="349">
                  <c:v>0.63</c:v>
                </c:pt>
                <c:pt idx="350">
                  <c:v>0.67</c:v>
                </c:pt>
                <c:pt idx="351">
                  <c:v>0.68</c:v>
                </c:pt>
                <c:pt idx="352">
                  <c:v>0.68</c:v>
                </c:pt>
                <c:pt idx="353">
                  <c:v>0.67</c:v>
                </c:pt>
                <c:pt idx="354">
                  <c:v>0.67</c:v>
                </c:pt>
                <c:pt idx="355">
                  <c:v>0.67</c:v>
                </c:pt>
                <c:pt idx="356">
                  <c:v>0.67</c:v>
                </c:pt>
                <c:pt idx="357">
                  <c:v>0.67</c:v>
                </c:pt>
                <c:pt idx="358">
                  <c:v>0.67</c:v>
                </c:pt>
                <c:pt idx="359">
                  <c:v>0.67</c:v>
                </c:pt>
                <c:pt idx="360">
                  <c:v>0.66</c:v>
                </c:pt>
                <c:pt idx="361">
                  <c:v>0.64</c:v>
                </c:pt>
                <c:pt idx="362">
                  <c:v>0.63</c:v>
                </c:pt>
                <c:pt idx="363">
                  <c:v>0.61</c:v>
                </c:pt>
                <c:pt idx="364">
                  <c:v>0.6</c:v>
                </c:pt>
                <c:pt idx="365">
                  <c:v>0.59</c:v>
                </c:pt>
                <c:pt idx="366">
                  <c:v>0.57999999999999996</c:v>
                </c:pt>
                <c:pt idx="367">
                  <c:v>0.56999999999999995</c:v>
                </c:pt>
                <c:pt idx="368">
                  <c:v>0.56000000000000005</c:v>
                </c:pt>
                <c:pt idx="369">
                  <c:v>0.55000000000000004</c:v>
                </c:pt>
                <c:pt idx="370">
                  <c:v>0.53</c:v>
                </c:pt>
                <c:pt idx="371">
                  <c:v>0.53</c:v>
                </c:pt>
                <c:pt idx="372">
                  <c:v>0.53</c:v>
                </c:pt>
                <c:pt idx="373">
                  <c:v>0.54</c:v>
                </c:pt>
                <c:pt idx="374">
                  <c:v>0.54</c:v>
                </c:pt>
                <c:pt idx="375">
                  <c:v>0.54</c:v>
                </c:pt>
                <c:pt idx="376">
                  <c:v>0.54</c:v>
                </c:pt>
                <c:pt idx="377">
                  <c:v>0.55000000000000004</c:v>
                </c:pt>
                <c:pt idx="378">
                  <c:v>0.56000000000000005</c:v>
                </c:pt>
                <c:pt idx="379">
                  <c:v>0.57999999999999996</c:v>
                </c:pt>
                <c:pt idx="380">
                  <c:v>0.61</c:v>
                </c:pt>
                <c:pt idx="381">
                  <c:v>0.63</c:v>
                </c:pt>
                <c:pt idx="382">
                  <c:v>0.65</c:v>
                </c:pt>
                <c:pt idx="383">
                  <c:v>0.66</c:v>
                </c:pt>
                <c:pt idx="384">
                  <c:v>0.66</c:v>
                </c:pt>
                <c:pt idx="385">
                  <c:v>0.66</c:v>
                </c:pt>
                <c:pt idx="386">
                  <c:v>0.66</c:v>
                </c:pt>
                <c:pt idx="387">
                  <c:v>0.66</c:v>
                </c:pt>
                <c:pt idx="388">
                  <c:v>0.67</c:v>
                </c:pt>
                <c:pt idx="389">
                  <c:v>0.67</c:v>
                </c:pt>
                <c:pt idx="390">
                  <c:v>0.67</c:v>
                </c:pt>
                <c:pt idx="391">
                  <c:v>0.66</c:v>
                </c:pt>
                <c:pt idx="392">
                  <c:v>0.67</c:v>
                </c:pt>
                <c:pt idx="393">
                  <c:v>0.68</c:v>
                </c:pt>
                <c:pt idx="394">
                  <c:v>0.69</c:v>
                </c:pt>
                <c:pt idx="395">
                  <c:v>0.7</c:v>
                </c:pt>
                <c:pt idx="396">
                  <c:v>0.7</c:v>
                </c:pt>
                <c:pt idx="397">
                  <c:v>0.68</c:v>
                </c:pt>
                <c:pt idx="398">
                  <c:v>0.67</c:v>
                </c:pt>
                <c:pt idx="399">
                  <c:v>0.68</c:v>
                </c:pt>
                <c:pt idx="400">
                  <c:v>0.69</c:v>
                </c:pt>
                <c:pt idx="401">
                  <c:v>0.7</c:v>
                </c:pt>
                <c:pt idx="402">
                  <c:v>0.7</c:v>
                </c:pt>
                <c:pt idx="403">
                  <c:v>0.7</c:v>
                </c:pt>
                <c:pt idx="404">
                  <c:v>0.7</c:v>
                </c:pt>
                <c:pt idx="405">
                  <c:v>0.69</c:v>
                </c:pt>
                <c:pt idx="406">
                  <c:v>0.67</c:v>
                </c:pt>
                <c:pt idx="407">
                  <c:v>0.66</c:v>
                </c:pt>
                <c:pt idx="408">
                  <c:v>0.63</c:v>
                </c:pt>
                <c:pt idx="409">
                  <c:v>0.61</c:v>
                </c:pt>
                <c:pt idx="410">
                  <c:v>0.6</c:v>
                </c:pt>
                <c:pt idx="411">
                  <c:v>0.59</c:v>
                </c:pt>
                <c:pt idx="412">
                  <c:v>0.57999999999999996</c:v>
                </c:pt>
                <c:pt idx="413">
                  <c:v>0.57999999999999996</c:v>
                </c:pt>
                <c:pt idx="414">
                  <c:v>0.57999999999999996</c:v>
                </c:pt>
                <c:pt idx="415">
                  <c:v>0.57999999999999996</c:v>
                </c:pt>
                <c:pt idx="416">
                  <c:v>0.57999999999999996</c:v>
                </c:pt>
                <c:pt idx="417">
                  <c:v>0.57999999999999996</c:v>
                </c:pt>
                <c:pt idx="418">
                  <c:v>0.56999999999999995</c:v>
                </c:pt>
                <c:pt idx="419">
                  <c:v>0.56999999999999995</c:v>
                </c:pt>
                <c:pt idx="420">
                  <c:v>0.56000000000000005</c:v>
                </c:pt>
                <c:pt idx="421">
                  <c:v>0.56000000000000005</c:v>
                </c:pt>
                <c:pt idx="422">
                  <c:v>0.56000000000000005</c:v>
                </c:pt>
                <c:pt idx="423">
                  <c:v>0.56000000000000005</c:v>
                </c:pt>
                <c:pt idx="424">
                  <c:v>0.56999999999999995</c:v>
                </c:pt>
                <c:pt idx="425">
                  <c:v>0.59</c:v>
                </c:pt>
                <c:pt idx="426">
                  <c:v>0.61</c:v>
                </c:pt>
                <c:pt idx="427">
                  <c:v>0.63</c:v>
                </c:pt>
                <c:pt idx="428">
                  <c:v>0.65</c:v>
                </c:pt>
                <c:pt idx="429">
                  <c:v>0.66</c:v>
                </c:pt>
                <c:pt idx="430">
                  <c:v>0.66</c:v>
                </c:pt>
                <c:pt idx="431">
                  <c:v>0.66</c:v>
                </c:pt>
                <c:pt idx="432">
                  <c:v>0.67</c:v>
                </c:pt>
                <c:pt idx="433">
                  <c:v>0.68</c:v>
                </c:pt>
                <c:pt idx="434">
                  <c:v>0.69</c:v>
                </c:pt>
                <c:pt idx="435">
                  <c:v>0.7</c:v>
                </c:pt>
                <c:pt idx="436">
                  <c:v>0.7</c:v>
                </c:pt>
                <c:pt idx="437">
                  <c:v>0.71</c:v>
                </c:pt>
                <c:pt idx="438">
                  <c:v>0.7</c:v>
                </c:pt>
                <c:pt idx="439">
                  <c:v>0.69</c:v>
                </c:pt>
                <c:pt idx="440">
                  <c:v>0.69</c:v>
                </c:pt>
                <c:pt idx="441">
                  <c:v>0.69</c:v>
                </c:pt>
                <c:pt idx="442">
                  <c:v>0.7</c:v>
                </c:pt>
                <c:pt idx="443">
                  <c:v>0.69</c:v>
                </c:pt>
                <c:pt idx="444">
                  <c:v>0.7</c:v>
                </c:pt>
                <c:pt idx="445">
                  <c:v>0.7</c:v>
                </c:pt>
                <c:pt idx="446">
                  <c:v>0.71</c:v>
                </c:pt>
                <c:pt idx="447">
                  <c:v>0.71</c:v>
                </c:pt>
                <c:pt idx="448">
                  <c:v>0.72</c:v>
                </c:pt>
                <c:pt idx="449">
                  <c:v>0.71</c:v>
                </c:pt>
                <c:pt idx="450">
                  <c:v>0.7</c:v>
                </c:pt>
                <c:pt idx="451">
                  <c:v>0.69</c:v>
                </c:pt>
                <c:pt idx="452">
                  <c:v>0.68</c:v>
                </c:pt>
                <c:pt idx="453">
                  <c:v>0.66</c:v>
                </c:pt>
                <c:pt idx="454">
                  <c:v>0.64</c:v>
                </c:pt>
                <c:pt idx="455">
                  <c:v>0.63</c:v>
                </c:pt>
                <c:pt idx="456">
                  <c:v>0.62</c:v>
                </c:pt>
                <c:pt idx="457">
                  <c:v>0.61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0.59</c:v>
                </c:pt>
                <c:pt idx="462">
                  <c:v>0.57999999999999996</c:v>
                </c:pt>
                <c:pt idx="463">
                  <c:v>0.57999999999999996</c:v>
                </c:pt>
                <c:pt idx="464">
                  <c:v>0.57999999999999996</c:v>
                </c:pt>
                <c:pt idx="465">
                  <c:v>0.56999999999999995</c:v>
                </c:pt>
                <c:pt idx="466">
                  <c:v>0.56999999999999995</c:v>
                </c:pt>
                <c:pt idx="467">
                  <c:v>0.56000000000000005</c:v>
                </c:pt>
                <c:pt idx="468">
                  <c:v>0.56000000000000005</c:v>
                </c:pt>
                <c:pt idx="469">
                  <c:v>0.55000000000000004</c:v>
                </c:pt>
                <c:pt idx="470">
                  <c:v>0.56000000000000005</c:v>
                </c:pt>
                <c:pt idx="471">
                  <c:v>0.56999999999999995</c:v>
                </c:pt>
                <c:pt idx="472">
                  <c:v>0.59</c:v>
                </c:pt>
                <c:pt idx="473">
                  <c:v>0.61</c:v>
                </c:pt>
                <c:pt idx="474">
                  <c:v>0.64</c:v>
                </c:pt>
                <c:pt idx="475">
                  <c:v>0.67</c:v>
                </c:pt>
                <c:pt idx="476">
                  <c:v>0.69</c:v>
                </c:pt>
                <c:pt idx="477">
                  <c:v>0.7</c:v>
                </c:pt>
                <c:pt idx="478">
                  <c:v>0.71</c:v>
                </c:pt>
                <c:pt idx="479">
                  <c:v>0.71</c:v>
                </c:pt>
                <c:pt idx="480">
                  <c:v>0.71</c:v>
                </c:pt>
                <c:pt idx="481">
                  <c:v>0.71</c:v>
                </c:pt>
                <c:pt idx="482">
                  <c:v>0.7</c:v>
                </c:pt>
                <c:pt idx="483">
                  <c:v>0.69</c:v>
                </c:pt>
                <c:pt idx="484">
                  <c:v>0.68</c:v>
                </c:pt>
                <c:pt idx="485">
                  <c:v>0.68</c:v>
                </c:pt>
                <c:pt idx="486">
                  <c:v>0.68</c:v>
                </c:pt>
                <c:pt idx="487">
                  <c:v>0.7</c:v>
                </c:pt>
                <c:pt idx="488">
                  <c:v>0.7</c:v>
                </c:pt>
                <c:pt idx="489">
                  <c:v>0.68</c:v>
                </c:pt>
                <c:pt idx="490">
                  <c:v>0.67900000000000094</c:v>
                </c:pt>
                <c:pt idx="491">
                  <c:v>0.68</c:v>
                </c:pt>
                <c:pt idx="492">
                  <c:v>0.7</c:v>
                </c:pt>
                <c:pt idx="493">
                  <c:v>0.7</c:v>
                </c:pt>
                <c:pt idx="494">
                  <c:v>0.7</c:v>
                </c:pt>
                <c:pt idx="495">
                  <c:v>0.7</c:v>
                </c:pt>
                <c:pt idx="496">
                  <c:v>0.69</c:v>
                </c:pt>
                <c:pt idx="497">
                  <c:v>0.67</c:v>
                </c:pt>
                <c:pt idx="498">
                  <c:v>0.66</c:v>
                </c:pt>
                <c:pt idx="499">
                  <c:v>0.64</c:v>
                </c:pt>
                <c:pt idx="500">
                  <c:v>0.63</c:v>
                </c:pt>
                <c:pt idx="501">
                  <c:v>0.61</c:v>
                </c:pt>
                <c:pt idx="502">
                  <c:v>0.6</c:v>
                </c:pt>
                <c:pt idx="503">
                  <c:v>0.57999999999999996</c:v>
                </c:pt>
                <c:pt idx="504">
                  <c:v>0.56999999999999995</c:v>
                </c:pt>
                <c:pt idx="505">
                  <c:v>0.56999999999999995</c:v>
                </c:pt>
                <c:pt idx="506">
                  <c:v>0.56999999999999995</c:v>
                </c:pt>
                <c:pt idx="507">
                  <c:v>0.56000000000000005</c:v>
                </c:pt>
                <c:pt idx="508">
                  <c:v>0.56000000000000005</c:v>
                </c:pt>
                <c:pt idx="509">
                  <c:v>0.55000000000000004</c:v>
                </c:pt>
                <c:pt idx="510">
                  <c:v>0.55000000000000004</c:v>
                </c:pt>
                <c:pt idx="511">
                  <c:v>0.55000000000000004</c:v>
                </c:pt>
                <c:pt idx="512">
                  <c:v>0.54</c:v>
                </c:pt>
                <c:pt idx="513">
                  <c:v>0.54</c:v>
                </c:pt>
                <c:pt idx="514">
                  <c:v>0.53</c:v>
                </c:pt>
                <c:pt idx="515">
                  <c:v>0.54</c:v>
                </c:pt>
                <c:pt idx="516">
                  <c:v>0.55000000000000004</c:v>
                </c:pt>
                <c:pt idx="517">
                  <c:v>0.56999999999999995</c:v>
                </c:pt>
                <c:pt idx="518">
                  <c:v>0.59</c:v>
                </c:pt>
                <c:pt idx="519">
                  <c:v>0.61</c:v>
                </c:pt>
                <c:pt idx="520">
                  <c:v>0.63</c:v>
                </c:pt>
                <c:pt idx="521">
                  <c:v>0.64</c:v>
                </c:pt>
                <c:pt idx="522">
                  <c:v>0.61</c:v>
                </c:pt>
                <c:pt idx="523">
                  <c:v>0.53</c:v>
                </c:pt>
                <c:pt idx="524">
                  <c:v>0.45</c:v>
                </c:pt>
                <c:pt idx="525">
                  <c:v>0.42</c:v>
                </c:pt>
                <c:pt idx="526">
                  <c:v>0.44</c:v>
                </c:pt>
                <c:pt idx="527">
                  <c:v>0.45</c:v>
                </c:pt>
                <c:pt idx="528">
                  <c:v>0.46</c:v>
                </c:pt>
                <c:pt idx="529">
                  <c:v>0.45</c:v>
                </c:pt>
                <c:pt idx="530">
                  <c:v>0.42</c:v>
                </c:pt>
                <c:pt idx="531">
                  <c:v>0.42</c:v>
                </c:pt>
                <c:pt idx="532">
                  <c:v>0.44</c:v>
                </c:pt>
                <c:pt idx="533">
                  <c:v>0.46</c:v>
                </c:pt>
                <c:pt idx="534">
                  <c:v>0.48</c:v>
                </c:pt>
                <c:pt idx="535">
                  <c:v>0.5</c:v>
                </c:pt>
                <c:pt idx="536">
                  <c:v>0.51</c:v>
                </c:pt>
                <c:pt idx="537">
                  <c:v>0.52</c:v>
                </c:pt>
                <c:pt idx="538">
                  <c:v>0.52</c:v>
                </c:pt>
                <c:pt idx="539">
                  <c:v>0.53</c:v>
                </c:pt>
                <c:pt idx="540">
                  <c:v>0.54</c:v>
                </c:pt>
                <c:pt idx="541">
                  <c:v>0.55000000000000004</c:v>
                </c:pt>
                <c:pt idx="542">
                  <c:v>0.55000000000000004</c:v>
                </c:pt>
                <c:pt idx="543">
                  <c:v>0.56000000000000005</c:v>
                </c:pt>
                <c:pt idx="544">
                  <c:v>0.55000000000000004</c:v>
                </c:pt>
                <c:pt idx="545">
                  <c:v>0.55000000000000004</c:v>
                </c:pt>
                <c:pt idx="546">
                  <c:v>0.53</c:v>
                </c:pt>
                <c:pt idx="547">
                  <c:v>0.5</c:v>
                </c:pt>
                <c:pt idx="548">
                  <c:v>0.48</c:v>
                </c:pt>
                <c:pt idx="549">
                  <c:v>0.48</c:v>
                </c:pt>
                <c:pt idx="550">
                  <c:v>0.47</c:v>
                </c:pt>
                <c:pt idx="551">
                  <c:v>0.46</c:v>
                </c:pt>
                <c:pt idx="552">
                  <c:v>0.45</c:v>
                </c:pt>
                <c:pt idx="553">
                  <c:v>0.45</c:v>
                </c:pt>
                <c:pt idx="554">
                  <c:v>0.45</c:v>
                </c:pt>
                <c:pt idx="555">
                  <c:v>0.44</c:v>
                </c:pt>
                <c:pt idx="556">
                  <c:v>0.43</c:v>
                </c:pt>
                <c:pt idx="557">
                  <c:v>0.42</c:v>
                </c:pt>
                <c:pt idx="558">
                  <c:v>0.41</c:v>
                </c:pt>
                <c:pt idx="559">
                  <c:v>0.4</c:v>
                </c:pt>
                <c:pt idx="560">
                  <c:v>0.41</c:v>
                </c:pt>
                <c:pt idx="561">
                  <c:v>0.44</c:v>
                </c:pt>
                <c:pt idx="562">
                  <c:v>0.47</c:v>
                </c:pt>
                <c:pt idx="563">
                  <c:v>0.51</c:v>
                </c:pt>
                <c:pt idx="564">
                  <c:v>0.55000000000000004</c:v>
                </c:pt>
                <c:pt idx="565">
                  <c:v>0.56999999999999995</c:v>
                </c:pt>
                <c:pt idx="566">
                  <c:v>0.59</c:v>
                </c:pt>
                <c:pt idx="567">
                  <c:v>0.6</c:v>
                </c:pt>
                <c:pt idx="568">
                  <c:v>0.61</c:v>
                </c:pt>
                <c:pt idx="569">
                  <c:v>0.61</c:v>
                </c:pt>
                <c:pt idx="570">
                  <c:v>0.62</c:v>
                </c:pt>
                <c:pt idx="571">
                  <c:v>0.62</c:v>
                </c:pt>
                <c:pt idx="572">
                  <c:v>0.61</c:v>
                </c:pt>
                <c:pt idx="573">
                  <c:v>0.59</c:v>
                </c:pt>
                <c:pt idx="574">
                  <c:v>0.59</c:v>
                </c:pt>
                <c:pt idx="575">
                  <c:v>0.61</c:v>
                </c:pt>
                <c:pt idx="576">
                  <c:v>0.64</c:v>
                </c:pt>
                <c:pt idx="577">
                  <c:v>0.65</c:v>
                </c:pt>
                <c:pt idx="578">
                  <c:v>0.65</c:v>
                </c:pt>
                <c:pt idx="579">
                  <c:v>0.65</c:v>
                </c:pt>
                <c:pt idx="580">
                  <c:v>0.65</c:v>
                </c:pt>
                <c:pt idx="581">
                  <c:v>0.66</c:v>
                </c:pt>
                <c:pt idx="582">
                  <c:v>0.67</c:v>
                </c:pt>
                <c:pt idx="583">
                  <c:v>0.67</c:v>
                </c:pt>
                <c:pt idx="584">
                  <c:v>0.68</c:v>
                </c:pt>
                <c:pt idx="585">
                  <c:v>0.68</c:v>
                </c:pt>
                <c:pt idx="586">
                  <c:v>0.67</c:v>
                </c:pt>
                <c:pt idx="587">
                  <c:v>0.66</c:v>
                </c:pt>
                <c:pt idx="588">
                  <c:v>0.65</c:v>
                </c:pt>
                <c:pt idx="589">
                  <c:v>0.65</c:v>
                </c:pt>
                <c:pt idx="590">
                  <c:v>0.64</c:v>
                </c:pt>
                <c:pt idx="591">
                  <c:v>0.63</c:v>
                </c:pt>
                <c:pt idx="592">
                  <c:v>0.61</c:v>
                </c:pt>
                <c:pt idx="593">
                  <c:v>0.6</c:v>
                </c:pt>
                <c:pt idx="594">
                  <c:v>0.59</c:v>
                </c:pt>
                <c:pt idx="595">
                  <c:v>0.57999999999999996</c:v>
                </c:pt>
                <c:pt idx="596">
                  <c:v>0.56999999999999995</c:v>
                </c:pt>
                <c:pt idx="597">
                  <c:v>0.56000000000000005</c:v>
                </c:pt>
                <c:pt idx="598">
                  <c:v>0.56000000000000005</c:v>
                </c:pt>
                <c:pt idx="599">
                  <c:v>0.54</c:v>
                </c:pt>
                <c:pt idx="600">
                  <c:v>0.53</c:v>
                </c:pt>
                <c:pt idx="601">
                  <c:v>0.53</c:v>
                </c:pt>
                <c:pt idx="602">
                  <c:v>0.54</c:v>
                </c:pt>
                <c:pt idx="603">
                  <c:v>0.55000000000000004</c:v>
                </c:pt>
                <c:pt idx="604">
                  <c:v>0.55000000000000004</c:v>
                </c:pt>
                <c:pt idx="605">
                  <c:v>0.54</c:v>
                </c:pt>
                <c:pt idx="606">
                  <c:v>0.53</c:v>
                </c:pt>
                <c:pt idx="607">
                  <c:v>0.53</c:v>
                </c:pt>
                <c:pt idx="608">
                  <c:v>0.53</c:v>
                </c:pt>
                <c:pt idx="609">
                  <c:v>0.54</c:v>
                </c:pt>
                <c:pt idx="610">
                  <c:v>0.56999999999999995</c:v>
                </c:pt>
                <c:pt idx="611">
                  <c:v>0.6</c:v>
                </c:pt>
                <c:pt idx="612">
                  <c:v>0.64</c:v>
                </c:pt>
                <c:pt idx="613">
                  <c:v>0.66</c:v>
                </c:pt>
                <c:pt idx="614">
                  <c:v>0.66</c:v>
                </c:pt>
                <c:pt idx="615">
                  <c:v>0.66</c:v>
                </c:pt>
                <c:pt idx="616">
                  <c:v>0.67</c:v>
                </c:pt>
                <c:pt idx="617">
                  <c:v>0.68</c:v>
                </c:pt>
                <c:pt idx="618">
                  <c:v>0.68</c:v>
                </c:pt>
                <c:pt idx="619">
                  <c:v>0.67</c:v>
                </c:pt>
                <c:pt idx="620">
                  <c:v>0.66</c:v>
                </c:pt>
                <c:pt idx="621">
                  <c:v>0.66</c:v>
                </c:pt>
                <c:pt idx="622">
                  <c:v>0.66</c:v>
                </c:pt>
                <c:pt idx="623">
                  <c:v>0.67</c:v>
                </c:pt>
                <c:pt idx="624">
                  <c:v>0.68</c:v>
                </c:pt>
                <c:pt idx="625">
                  <c:v>0.69</c:v>
                </c:pt>
                <c:pt idx="626">
                  <c:v>0.69</c:v>
                </c:pt>
                <c:pt idx="627">
                  <c:v>0.69</c:v>
                </c:pt>
                <c:pt idx="628">
                  <c:v>0.69</c:v>
                </c:pt>
                <c:pt idx="629">
                  <c:v>0.7</c:v>
                </c:pt>
                <c:pt idx="630">
                  <c:v>0.7</c:v>
                </c:pt>
                <c:pt idx="631">
                  <c:v>0.69</c:v>
                </c:pt>
                <c:pt idx="632">
                  <c:v>0.68</c:v>
                </c:pt>
                <c:pt idx="633">
                  <c:v>0.67</c:v>
                </c:pt>
                <c:pt idx="634">
                  <c:v>0.67</c:v>
                </c:pt>
                <c:pt idx="635">
                  <c:v>0.67</c:v>
                </c:pt>
                <c:pt idx="636">
                  <c:v>0.65</c:v>
                </c:pt>
                <c:pt idx="637">
                  <c:v>0.64</c:v>
                </c:pt>
                <c:pt idx="638">
                  <c:v>0.62</c:v>
                </c:pt>
                <c:pt idx="639">
                  <c:v>0.62</c:v>
                </c:pt>
                <c:pt idx="640">
                  <c:v>0.61</c:v>
                </c:pt>
                <c:pt idx="641">
                  <c:v>0.61</c:v>
                </c:pt>
                <c:pt idx="642">
                  <c:v>0.61</c:v>
                </c:pt>
                <c:pt idx="643">
                  <c:v>0.59</c:v>
                </c:pt>
                <c:pt idx="644">
                  <c:v>0.56999999999999995</c:v>
                </c:pt>
                <c:pt idx="645">
                  <c:v>0.55000000000000004</c:v>
                </c:pt>
                <c:pt idx="646">
                  <c:v>0.55000000000000004</c:v>
                </c:pt>
                <c:pt idx="647">
                  <c:v>0.55000000000000004</c:v>
                </c:pt>
                <c:pt idx="648">
                  <c:v>0.55000000000000004</c:v>
                </c:pt>
                <c:pt idx="649">
                  <c:v>0.54</c:v>
                </c:pt>
                <c:pt idx="650">
                  <c:v>0.53</c:v>
                </c:pt>
                <c:pt idx="651">
                  <c:v>0.53</c:v>
                </c:pt>
                <c:pt idx="652">
                  <c:v>0.54</c:v>
                </c:pt>
                <c:pt idx="653">
                  <c:v>0.54</c:v>
                </c:pt>
                <c:pt idx="654">
                  <c:v>0.56000000000000005</c:v>
                </c:pt>
                <c:pt idx="655">
                  <c:v>0.57999999999999996</c:v>
                </c:pt>
                <c:pt idx="656">
                  <c:v>0.6</c:v>
                </c:pt>
                <c:pt idx="657">
                  <c:v>0.62</c:v>
                </c:pt>
                <c:pt idx="658">
                  <c:v>0.64</c:v>
                </c:pt>
                <c:pt idx="659">
                  <c:v>0.66</c:v>
                </c:pt>
                <c:pt idx="660">
                  <c:v>0.66</c:v>
                </c:pt>
                <c:pt idx="661">
                  <c:v>0.66</c:v>
                </c:pt>
                <c:pt idx="662">
                  <c:v>0.66</c:v>
                </c:pt>
                <c:pt idx="663">
                  <c:v>0.67</c:v>
                </c:pt>
                <c:pt idx="664">
                  <c:v>0.66</c:v>
                </c:pt>
                <c:pt idx="665">
                  <c:v>0.65</c:v>
                </c:pt>
                <c:pt idx="666">
                  <c:v>0.64</c:v>
                </c:pt>
                <c:pt idx="667">
                  <c:v>0.64</c:v>
                </c:pt>
                <c:pt idx="668">
                  <c:v>0.64</c:v>
                </c:pt>
                <c:pt idx="669">
                  <c:v>0.65</c:v>
                </c:pt>
                <c:pt idx="670">
                  <c:v>0.66</c:v>
                </c:pt>
                <c:pt idx="671">
                  <c:v>0.66</c:v>
                </c:pt>
                <c:pt idx="672">
                  <c:v>0.66</c:v>
                </c:pt>
                <c:pt idx="673">
                  <c:v>0.66</c:v>
                </c:pt>
                <c:pt idx="674">
                  <c:v>0.66</c:v>
                </c:pt>
                <c:pt idx="675">
                  <c:v>0.67</c:v>
                </c:pt>
                <c:pt idx="676">
                  <c:v>0.67</c:v>
                </c:pt>
                <c:pt idx="677">
                  <c:v>0.67</c:v>
                </c:pt>
                <c:pt idx="678">
                  <c:v>0.68</c:v>
                </c:pt>
                <c:pt idx="679">
                  <c:v>0.68</c:v>
                </c:pt>
                <c:pt idx="680">
                  <c:v>0.67</c:v>
                </c:pt>
                <c:pt idx="681">
                  <c:v>0.67</c:v>
                </c:pt>
                <c:pt idx="682">
                  <c:v>0.65</c:v>
                </c:pt>
                <c:pt idx="683">
                  <c:v>0.63</c:v>
                </c:pt>
                <c:pt idx="684">
                  <c:v>0.62</c:v>
                </c:pt>
                <c:pt idx="685">
                  <c:v>0.6</c:v>
                </c:pt>
                <c:pt idx="686">
                  <c:v>0.57999999999999996</c:v>
                </c:pt>
                <c:pt idx="687">
                  <c:v>0.56999999999999995</c:v>
                </c:pt>
                <c:pt idx="688">
                  <c:v>0.56000000000000005</c:v>
                </c:pt>
                <c:pt idx="689">
                  <c:v>0.55000000000000004</c:v>
                </c:pt>
                <c:pt idx="690">
                  <c:v>0.54</c:v>
                </c:pt>
                <c:pt idx="691">
                  <c:v>0.54</c:v>
                </c:pt>
                <c:pt idx="692">
                  <c:v>0.54</c:v>
                </c:pt>
                <c:pt idx="693">
                  <c:v>0.54</c:v>
                </c:pt>
                <c:pt idx="694">
                  <c:v>0.53</c:v>
                </c:pt>
                <c:pt idx="695">
                  <c:v>0.52</c:v>
                </c:pt>
                <c:pt idx="696">
                  <c:v>0.51</c:v>
                </c:pt>
                <c:pt idx="697">
                  <c:v>0.5</c:v>
                </c:pt>
                <c:pt idx="698">
                  <c:v>0.51</c:v>
                </c:pt>
                <c:pt idx="699">
                  <c:v>0.53</c:v>
                </c:pt>
                <c:pt idx="700">
                  <c:v>0.56999999999999995</c:v>
                </c:pt>
                <c:pt idx="701">
                  <c:v>0.6</c:v>
                </c:pt>
                <c:pt idx="702">
                  <c:v>0.63</c:v>
                </c:pt>
                <c:pt idx="703">
                  <c:v>0.65</c:v>
                </c:pt>
                <c:pt idx="704">
                  <c:v>0.67</c:v>
                </c:pt>
                <c:pt idx="705">
                  <c:v>0.68</c:v>
                </c:pt>
                <c:pt idx="706">
                  <c:v>0.67</c:v>
                </c:pt>
                <c:pt idx="707">
                  <c:v>0.67</c:v>
                </c:pt>
                <c:pt idx="708">
                  <c:v>0.68</c:v>
                </c:pt>
                <c:pt idx="709">
                  <c:v>0.69</c:v>
                </c:pt>
                <c:pt idx="710">
                  <c:v>0.68</c:v>
                </c:pt>
                <c:pt idx="711">
                  <c:v>0.67</c:v>
                </c:pt>
                <c:pt idx="712">
                  <c:v>0.66</c:v>
                </c:pt>
                <c:pt idx="713">
                  <c:v>0.65</c:v>
                </c:pt>
                <c:pt idx="714">
                  <c:v>0.65</c:v>
                </c:pt>
                <c:pt idx="715">
                  <c:v>0.66</c:v>
                </c:pt>
                <c:pt idx="716">
                  <c:v>0.66</c:v>
                </c:pt>
                <c:pt idx="717">
                  <c:v>0.67</c:v>
                </c:pt>
                <c:pt idx="718">
                  <c:v>0.67</c:v>
                </c:pt>
                <c:pt idx="719">
                  <c:v>0.68</c:v>
                </c:pt>
                <c:pt idx="720">
                  <c:v>0.68</c:v>
                </c:pt>
                <c:pt idx="721">
                  <c:v>0.69</c:v>
                </c:pt>
                <c:pt idx="722">
                  <c:v>0.7</c:v>
                </c:pt>
                <c:pt idx="723">
                  <c:v>0.69</c:v>
                </c:pt>
                <c:pt idx="724">
                  <c:v>0.68</c:v>
                </c:pt>
                <c:pt idx="725">
                  <c:v>0.68</c:v>
                </c:pt>
                <c:pt idx="726">
                  <c:v>0.67</c:v>
                </c:pt>
                <c:pt idx="727">
                  <c:v>0.67</c:v>
                </c:pt>
                <c:pt idx="728">
                  <c:v>0.66</c:v>
                </c:pt>
                <c:pt idx="729">
                  <c:v>0.66</c:v>
                </c:pt>
                <c:pt idx="730">
                  <c:v>0.65</c:v>
                </c:pt>
                <c:pt idx="731">
                  <c:v>0.64</c:v>
                </c:pt>
                <c:pt idx="732">
                  <c:v>0.62</c:v>
                </c:pt>
                <c:pt idx="733">
                  <c:v>0.6</c:v>
                </c:pt>
                <c:pt idx="734">
                  <c:v>0.59</c:v>
                </c:pt>
                <c:pt idx="735">
                  <c:v>0.56999999999999995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369056"/>
        <c:axId val="102369440"/>
      </c:lineChart>
      <c:catAx>
        <c:axId val="102369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369440"/>
        <c:crosses val="autoZero"/>
        <c:auto val="1"/>
        <c:lblAlgn val="ctr"/>
        <c:lblOffset val="100"/>
        <c:tickLblSkip val="46"/>
        <c:tickMarkSkip val="46"/>
        <c:noMultiLvlLbl val="0"/>
      </c:catAx>
      <c:valAx>
        <c:axId val="102369440"/>
        <c:scaling>
          <c:orientation val="minMax"/>
          <c:max val="0.92"/>
          <c:min val="0.35000000000000003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369056"/>
        <c:crosses val="autoZero"/>
        <c:crossBetween val="between"/>
      </c:valAx>
      <c:spPr>
        <a:gradFill>
          <a:gsLst>
            <a:gs pos="0">
              <a:schemeClr val="accent5">
                <a:lumMod val="50000"/>
              </a:schemeClr>
            </a:gs>
            <a:gs pos="44000">
              <a:schemeClr val="accent5">
                <a:lumMod val="75000"/>
              </a:schemeClr>
            </a:gs>
            <a:gs pos="66000">
              <a:schemeClr val="accent1">
                <a:lumMod val="75000"/>
              </a:schemeClr>
            </a:gs>
            <a:gs pos="86000">
              <a:schemeClr val="bg2">
                <a:lumMod val="5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1"/>
        </a:gradFill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2280991383711E-2"/>
          <c:y val="8.9495972425667702E-2"/>
          <c:w val="0.76278441368499295"/>
          <c:h val="0.6003401889085253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figs!$V$45</c:f>
              <c:strCache>
                <c:ptCount val="1"/>
                <c:pt idx="0">
                  <c:v>% Decrease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figs!$U$46:$U$60</c:f>
              <c:strCache>
                <c:ptCount val="15"/>
                <c:pt idx="0">
                  <c:v>2000-01</c:v>
                </c:pt>
                <c:pt idx="1">
                  <c:v>2001-02</c:v>
                </c:pt>
                <c:pt idx="2">
                  <c:v>2002-03</c:v>
                </c:pt>
                <c:pt idx="3">
                  <c:v>2003-04</c:v>
                </c:pt>
                <c:pt idx="4">
                  <c:v>2004-05</c:v>
                </c:pt>
                <c:pt idx="5">
                  <c:v>2005-06</c:v>
                </c:pt>
                <c:pt idx="6">
                  <c:v>2006-07</c:v>
                </c:pt>
                <c:pt idx="7">
                  <c:v>2007-08</c:v>
                </c:pt>
                <c:pt idx="8">
                  <c:v>2008-09</c:v>
                </c:pt>
                <c:pt idx="9">
                  <c:v>2009-10</c:v>
                </c:pt>
                <c:pt idx="10">
                  <c:v>2010-11</c:v>
                </c:pt>
                <c:pt idx="11">
                  <c:v>2011-12</c:v>
                </c:pt>
                <c:pt idx="12">
                  <c:v>2012-13</c:v>
                </c:pt>
                <c:pt idx="13">
                  <c:v>2013-14</c:v>
                </c:pt>
                <c:pt idx="14">
                  <c:v>2014-15</c:v>
                </c:pt>
              </c:strCache>
            </c:strRef>
          </c:cat>
          <c:val>
            <c:numRef>
              <c:f>figs!$V$46:$V$60</c:f>
              <c:numCache>
                <c:formatCode>0.0</c:formatCode>
                <c:ptCount val="15"/>
                <c:pt idx="0">
                  <c:v>11.442119032047088</c:v>
                </c:pt>
                <c:pt idx="1">
                  <c:v>27.900588620013078</c:v>
                </c:pt>
                <c:pt idx="2">
                  <c:v>10.333551340745585</c:v>
                </c:pt>
                <c:pt idx="3">
                  <c:v>29.23479398299542</c:v>
                </c:pt>
                <c:pt idx="4">
                  <c:v>32.923479398299541</c:v>
                </c:pt>
                <c:pt idx="5">
                  <c:v>21.193590582079793</c:v>
                </c:pt>
                <c:pt idx="6">
                  <c:v>71.167429692609545</c:v>
                </c:pt>
                <c:pt idx="7">
                  <c:v>22.580117724002616</c:v>
                </c:pt>
                <c:pt idx="8">
                  <c:v>7.5114453891432316</c:v>
                </c:pt>
                <c:pt idx="9">
                  <c:v>19.934597776324395</c:v>
                </c:pt>
                <c:pt idx="10">
                  <c:v>68.737737083060821</c:v>
                </c:pt>
                <c:pt idx="11">
                  <c:v>12.609548724656639</c:v>
                </c:pt>
                <c:pt idx="12">
                  <c:v>4.5618051013734462</c:v>
                </c:pt>
                <c:pt idx="13">
                  <c:v>27.606278613472856</c:v>
                </c:pt>
                <c:pt idx="14">
                  <c:v>14.86265533028123</c:v>
                </c:pt>
              </c:numCache>
            </c:numRef>
          </c:val>
        </c:ser>
        <c:ser>
          <c:idx val="1"/>
          <c:order val="1"/>
          <c:tx>
            <c:strRef>
              <c:f>figs!$W$45</c:f>
              <c:strCache>
                <c:ptCount val="1"/>
                <c:pt idx="0">
                  <c:v>% Stable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figs!$U$46:$U$60</c:f>
              <c:strCache>
                <c:ptCount val="15"/>
                <c:pt idx="0">
                  <c:v>2000-01</c:v>
                </c:pt>
                <c:pt idx="1">
                  <c:v>2001-02</c:v>
                </c:pt>
                <c:pt idx="2">
                  <c:v>2002-03</c:v>
                </c:pt>
                <c:pt idx="3">
                  <c:v>2003-04</c:v>
                </c:pt>
                <c:pt idx="4">
                  <c:v>2004-05</c:v>
                </c:pt>
                <c:pt idx="5">
                  <c:v>2005-06</c:v>
                </c:pt>
                <c:pt idx="6">
                  <c:v>2006-07</c:v>
                </c:pt>
                <c:pt idx="7">
                  <c:v>2007-08</c:v>
                </c:pt>
                <c:pt idx="8">
                  <c:v>2008-09</c:v>
                </c:pt>
                <c:pt idx="9">
                  <c:v>2009-10</c:v>
                </c:pt>
                <c:pt idx="10">
                  <c:v>2010-11</c:v>
                </c:pt>
                <c:pt idx="11">
                  <c:v>2011-12</c:v>
                </c:pt>
                <c:pt idx="12">
                  <c:v>2012-13</c:v>
                </c:pt>
                <c:pt idx="13">
                  <c:v>2013-14</c:v>
                </c:pt>
                <c:pt idx="14">
                  <c:v>2014-15</c:v>
                </c:pt>
              </c:strCache>
            </c:strRef>
          </c:cat>
          <c:val>
            <c:numRef>
              <c:f>figs!$W$46:$W$60</c:f>
              <c:numCache>
                <c:formatCode>0.0</c:formatCode>
                <c:ptCount val="15"/>
                <c:pt idx="0">
                  <c:v>63.714846304774362</c:v>
                </c:pt>
                <c:pt idx="1">
                  <c:v>47.089601046435583</c:v>
                </c:pt>
                <c:pt idx="2">
                  <c:v>60.183126226291691</c:v>
                </c:pt>
                <c:pt idx="3">
                  <c:v>62.586657946370174</c:v>
                </c:pt>
                <c:pt idx="4">
                  <c:v>62.17789404839764</c:v>
                </c:pt>
                <c:pt idx="5">
                  <c:v>71.445389143230869</c:v>
                </c:pt>
                <c:pt idx="6">
                  <c:v>23.054283845650751</c:v>
                </c:pt>
                <c:pt idx="7">
                  <c:v>45.510137344669722</c:v>
                </c:pt>
                <c:pt idx="8">
                  <c:v>59.355788096795294</c:v>
                </c:pt>
                <c:pt idx="9">
                  <c:v>66.115107913669064</c:v>
                </c:pt>
                <c:pt idx="10">
                  <c:v>24.571615434924787</c:v>
                </c:pt>
                <c:pt idx="11">
                  <c:v>22.455853499018964</c:v>
                </c:pt>
                <c:pt idx="12">
                  <c:v>46.059516023544802</c:v>
                </c:pt>
                <c:pt idx="13">
                  <c:v>63.71811641595815</c:v>
                </c:pt>
                <c:pt idx="14">
                  <c:v>63.051013734466977</c:v>
                </c:pt>
              </c:numCache>
            </c:numRef>
          </c:val>
        </c:ser>
        <c:ser>
          <c:idx val="2"/>
          <c:order val="2"/>
          <c:tx>
            <c:strRef>
              <c:f>figs!$X$45</c:f>
              <c:strCache>
                <c:ptCount val="1"/>
                <c:pt idx="0">
                  <c:v>% Increase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figs!$U$46:$U$60</c:f>
              <c:strCache>
                <c:ptCount val="15"/>
                <c:pt idx="0">
                  <c:v>2000-01</c:v>
                </c:pt>
                <c:pt idx="1">
                  <c:v>2001-02</c:v>
                </c:pt>
                <c:pt idx="2">
                  <c:v>2002-03</c:v>
                </c:pt>
                <c:pt idx="3">
                  <c:v>2003-04</c:v>
                </c:pt>
                <c:pt idx="4">
                  <c:v>2004-05</c:v>
                </c:pt>
                <c:pt idx="5">
                  <c:v>2005-06</c:v>
                </c:pt>
                <c:pt idx="6">
                  <c:v>2006-07</c:v>
                </c:pt>
                <c:pt idx="7">
                  <c:v>2007-08</c:v>
                </c:pt>
                <c:pt idx="8">
                  <c:v>2008-09</c:v>
                </c:pt>
                <c:pt idx="9">
                  <c:v>2009-10</c:v>
                </c:pt>
                <c:pt idx="10">
                  <c:v>2010-11</c:v>
                </c:pt>
                <c:pt idx="11">
                  <c:v>2011-12</c:v>
                </c:pt>
                <c:pt idx="12">
                  <c:v>2012-13</c:v>
                </c:pt>
                <c:pt idx="13">
                  <c:v>2013-14</c:v>
                </c:pt>
                <c:pt idx="14">
                  <c:v>2014-15</c:v>
                </c:pt>
              </c:strCache>
            </c:strRef>
          </c:cat>
          <c:val>
            <c:numRef>
              <c:f>figs!$X$46:$X$60</c:f>
              <c:numCache>
                <c:formatCode>0.0</c:formatCode>
                <c:ptCount val="15"/>
                <c:pt idx="0">
                  <c:v>24.84303466317855</c:v>
                </c:pt>
                <c:pt idx="1">
                  <c:v>25.009810333551343</c:v>
                </c:pt>
                <c:pt idx="2">
                  <c:v>29.483322432962723</c:v>
                </c:pt>
                <c:pt idx="3">
                  <c:v>8.1785480706344025</c:v>
                </c:pt>
                <c:pt idx="4">
                  <c:v>4.8986265533028126</c:v>
                </c:pt>
                <c:pt idx="5">
                  <c:v>7.3610202746893396</c:v>
                </c:pt>
                <c:pt idx="6">
                  <c:v>5.7782864617396994</c:v>
                </c:pt>
                <c:pt idx="7">
                  <c:v>31.909744931327666</c:v>
                </c:pt>
                <c:pt idx="8">
                  <c:v>33.13276651406148</c:v>
                </c:pt>
                <c:pt idx="9">
                  <c:v>13.950294310006539</c:v>
                </c:pt>
                <c:pt idx="10">
                  <c:v>6.6906474820143895</c:v>
                </c:pt>
                <c:pt idx="11">
                  <c:v>64.934597776324395</c:v>
                </c:pt>
                <c:pt idx="12">
                  <c:v>49.378678875081754</c:v>
                </c:pt>
                <c:pt idx="13">
                  <c:v>8.6756049705689993</c:v>
                </c:pt>
                <c:pt idx="14">
                  <c:v>22.086330935251798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2349016"/>
        <c:axId val="76684064"/>
      </c:barChart>
      <c:catAx>
        <c:axId val="102349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84064"/>
        <c:crosses val="autoZero"/>
        <c:auto val="1"/>
        <c:lblAlgn val="ctr"/>
        <c:lblOffset val="0"/>
        <c:noMultiLvlLbl val="0"/>
      </c:catAx>
      <c:valAx>
        <c:axId val="7668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349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284755642108107"/>
          <c:y val="6.7688978393731392E-2"/>
          <c:w val="0.15836899853274519"/>
          <c:h val="0.28933659506577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figs!$AU$45</c:f>
              <c:strCache>
                <c:ptCount val="1"/>
                <c:pt idx="0">
                  <c:v>% Decrease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figs!$AT$46:$AT$60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figs!$AU$46:$AU$60</c:f>
              <c:numCache>
                <c:formatCode>0.0</c:formatCode>
                <c:ptCount val="15"/>
                <c:pt idx="0">
                  <c:v>11.442119032047088</c:v>
                </c:pt>
                <c:pt idx="1">
                  <c:v>25.291039895356445</c:v>
                </c:pt>
                <c:pt idx="2">
                  <c:v>21.272073250490518</c:v>
                </c:pt>
                <c:pt idx="3">
                  <c:v>27.416612164813603</c:v>
                </c:pt>
                <c:pt idx="4">
                  <c:v>41.415958142576848</c:v>
                </c:pt>
                <c:pt idx="5">
                  <c:v>49.090909090909093</c:v>
                </c:pt>
                <c:pt idx="6">
                  <c:v>79.185742315238713</c:v>
                </c:pt>
                <c:pt idx="7">
                  <c:v>72.354480052321776</c:v>
                </c:pt>
                <c:pt idx="8">
                  <c:v>69.21190320470896</c:v>
                </c:pt>
                <c:pt idx="9">
                  <c:v>74.489862655330285</c:v>
                </c:pt>
                <c:pt idx="10">
                  <c:v>88.626553302812297</c:v>
                </c:pt>
                <c:pt idx="11">
                  <c:v>72.014388489208642</c:v>
                </c:pt>
                <c:pt idx="12">
                  <c:v>65.909090909090907</c:v>
                </c:pt>
                <c:pt idx="13">
                  <c:v>70.994113799869197</c:v>
                </c:pt>
                <c:pt idx="14">
                  <c:v>70.909090909090907</c:v>
                </c:pt>
              </c:numCache>
            </c:numRef>
          </c:val>
        </c:ser>
        <c:ser>
          <c:idx val="1"/>
          <c:order val="1"/>
          <c:tx>
            <c:strRef>
              <c:f>figs!$AV$45</c:f>
              <c:strCache>
                <c:ptCount val="1"/>
                <c:pt idx="0">
                  <c:v>% Stable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figs!$AT$46:$AT$60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figs!$AV$46:$AV$60</c:f>
              <c:numCache>
                <c:formatCode>0.0</c:formatCode>
                <c:ptCount val="15"/>
                <c:pt idx="0">
                  <c:v>63.714846304774362</c:v>
                </c:pt>
                <c:pt idx="1">
                  <c:v>42.52452583387835</c:v>
                </c:pt>
                <c:pt idx="2">
                  <c:v>37.985611510791365</c:v>
                </c:pt>
                <c:pt idx="3">
                  <c:v>45.693263570961413</c:v>
                </c:pt>
                <c:pt idx="4">
                  <c:v>42.544146500981036</c:v>
                </c:pt>
                <c:pt idx="5">
                  <c:v>39.65336821451929</c:v>
                </c:pt>
                <c:pt idx="6">
                  <c:v>16.8541530412034</c:v>
                </c:pt>
                <c:pt idx="7">
                  <c:v>19.633747547416615</c:v>
                </c:pt>
                <c:pt idx="8">
                  <c:v>21.621975147155005</c:v>
                </c:pt>
                <c:pt idx="9">
                  <c:v>19.404839764551994</c:v>
                </c:pt>
                <c:pt idx="10">
                  <c:v>8.7279267495094839</c:v>
                </c:pt>
                <c:pt idx="11">
                  <c:v>16.451929365598431</c:v>
                </c:pt>
                <c:pt idx="12">
                  <c:v>18.907782864617399</c:v>
                </c:pt>
                <c:pt idx="13">
                  <c:v>17.004578155657292</c:v>
                </c:pt>
                <c:pt idx="14">
                  <c:v>17.88423806409418</c:v>
                </c:pt>
              </c:numCache>
            </c:numRef>
          </c:val>
        </c:ser>
        <c:ser>
          <c:idx val="2"/>
          <c:order val="2"/>
          <c:tx>
            <c:strRef>
              <c:f>figs!$AW$45</c:f>
              <c:strCache>
                <c:ptCount val="1"/>
                <c:pt idx="0">
                  <c:v>% Increase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figs!$AT$46:$AT$60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figs!$AW$46:$AW$60</c:f>
              <c:numCache>
                <c:formatCode>0.0</c:formatCode>
                <c:ptCount val="15"/>
                <c:pt idx="0">
                  <c:v>24.84303466317855</c:v>
                </c:pt>
                <c:pt idx="1">
                  <c:v>32.184434270765209</c:v>
                </c:pt>
                <c:pt idx="2">
                  <c:v>40.74231523871812</c:v>
                </c:pt>
                <c:pt idx="3">
                  <c:v>26.890124264224983</c:v>
                </c:pt>
                <c:pt idx="4">
                  <c:v>16.03989535644212</c:v>
                </c:pt>
                <c:pt idx="5">
                  <c:v>11.255722694571615</c:v>
                </c:pt>
                <c:pt idx="6">
                  <c:v>3.9601046435578811</c:v>
                </c:pt>
                <c:pt idx="7">
                  <c:v>8.0117724002616093</c:v>
                </c:pt>
                <c:pt idx="8">
                  <c:v>9.1661216481360377</c:v>
                </c:pt>
                <c:pt idx="9">
                  <c:v>6.1052975801177238</c:v>
                </c:pt>
                <c:pt idx="10">
                  <c:v>2.645519947678221</c:v>
                </c:pt>
                <c:pt idx="11">
                  <c:v>11.533682145192936</c:v>
                </c:pt>
                <c:pt idx="12">
                  <c:v>15.183126226291693</c:v>
                </c:pt>
                <c:pt idx="13">
                  <c:v>12.001308044473511</c:v>
                </c:pt>
                <c:pt idx="14">
                  <c:v>11.206671026814911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6684848"/>
        <c:axId val="104317704"/>
      </c:barChart>
      <c:catAx>
        <c:axId val="7668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317704"/>
        <c:crosses val="autoZero"/>
        <c:auto val="1"/>
        <c:lblAlgn val="ctr"/>
        <c:lblOffset val="100"/>
        <c:noMultiLvlLbl val="0"/>
      </c:catAx>
      <c:valAx>
        <c:axId val="104317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8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4320052098751E-2"/>
          <c:y val="3.0208429828624362E-2"/>
          <c:w val="0.93481104335642251"/>
          <c:h val="0.88069418712366832"/>
        </c:manualLayout>
      </c:layout>
      <c:lineChart>
        <c:grouping val="standard"/>
        <c:varyColors val="0"/>
        <c:ser>
          <c:idx val="3"/>
          <c:order val="0"/>
          <c:tx>
            <c:strRef>
              <c:f>FigNDVIbyFireFreq!$A$10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FigNDVIbyFireFreq!$B$1:$ABI$1</c:f>
              <c:strCache>
                <c:ptCount val="736"/>
                <c:pt idx="0">
                  <c:v>2000</c:v>
                </c:pt>
                <c:pt idx="1">
                  <c:v>B2000_02</c:v>
                </c:pt>
                <c:pt idx="2">
                  <c:v>B2000_03</c:v>
                </c:pt>
                <c:pt idx="3">
                  <c:v>B2000_04</c:v>
                </c:pt>
                <c:pt idx="4">
                  <c:v>B2000_05</c:v>
                </c:pt>
                <c:pt idx="5">
                  <c:v>B2000_06</c:v>
                </c:pt>
                <c:pt idx="6">
                  <c:v>B2000_07</c:v>
                </c:pt>
                <c:pt idx="7">
                  <c:v>B2000_08</c:v>
                </c:pt>
                <c:pt idx="8">
                  <c:v>B2000_09</c:v>
                </c:pt>
                <c:pt idx="9">
                  <c:v>B2000_10</c:v>
                </c:pt>
                <c:pt idx="10">
                  <c:v>B2000_11</c:v>
                </c:pt>
                <c:pt idx="11">
                  <c:v>B2000_12</c:v>
                </c:pt>
                <c:pt idx="12">
                  <c:v>B2000_13</c:v>
                </c:pt>
                <c:pt idx="13">
                  <c:v>B2000_14</c:v>
                </c:pt>
                <c:pt idx="14">
                  <c:v>B2000_15</c:v>
                </c:pt>
                <c:pt idx="15">
                  <c:v>B2000_16</c:v>
                </c:pt>
                <c:pt idx="16">
                  <c:v>B2000_17</c:v>
                </c:pt>
                <c:pt idx="17">
                  <c:v>B2000_18</c:v>
                </c:pt>
                <c:pt idx="18">
                  <c:v>B2000_19</c:v>
                </c:pt>
                <c:pt idx="19">
                  <c:v>B2000_20</c:v>
                </c:pt>
                <c:pt idx="20">
                  <c:v>B2000_21</c:v>
                </c:pt>
                <c:pt idx="21">
                  <c:v>B2000_22</c:v>
                </c:pt>
                <c:pt idx="22">
                  <c:v>B2000_23</c:v>
                </c:pt>
                <c:pt idx="23">
                  <c:v>B2000_24</c:v>
                </c:pt>
                <c:pt idx="24">
                  <c:v>B2000_25</c:v>
                </c:pt>
                <c:pt idx="25">
                  <c:v>B2000_26</c:v>
                </c:pt>
                <c:pt idx="26">
                  <c:v>B2000_27</c:v>
                </c:pt>
                <c:pt idx="27">
                  <c:v>B2000_28</c:v>
                </c:pt>
                <c:pt idx="28">
                  <c:v>B2000_29</c:v>
                </c:pt>
                <c:pt idx="29">
                  <c:v>B2000_30</c:v>
                </c:pt>
                <c:pt idx="30">
                  <c:v>B2000_31</c:v>
                </c:pt>
                <c:pt idx="31">
                  <c:v>B2000_32</c:v>
                </c:pt>
                <c:pt idx="32">
                  <c:v>B2000_33</c:v>
                </c:pt>
                <c:pt idx="33">
                  <c:v>B2000_34</c:v>
                </c:pt>
                <c:pt idx="34">
                  <c:v>B2000_35</c:v>
                </c:pt>
                <c:pt idx="35">
                  <c:v>B2000_36</c:v>
                </c:pt>
                <c:pt idx="36">
                  <c:v>B2000_37</c:v>
                </c:pt>
                <c:pt idx="37">
                  <c:v>B2000_38</c:v>
                </c:pt>
                <c:pt idx="38">
                  <c:v>B2000_39</c:v>
                </c:pt>
                <c:pt idx="39">
                  <c:v>B2000_40</c:v>
                </c:pt>
                <c:pt idx="40">
                  <c:v>B2000_41</c:v>
                </c:pt>
                <c:pt idx="41">
                  <c:v>B2000_42</c:v>
                </c:pt>
                <c:pt idx="42">
                  <c:v>B2000_43</c:v>
                </c:pt>
                <c:pt idx="43">
                  <c:v>B2000_44</c:v>
                </c:pt>
                <c:pt idx="44">
                  <c:v>B2000_45</c:v>
                </c:pt>
                <c:pt idx="45">
                  <c:v>B2000_46</c:v>
                </c:pt>
                <c:pt idx="46">
                  <c:v>2001</c:v>
                </c:pt>
                <c:pt idx="47">
                  <c:v>B2001_02</c:v>
                </c:pt>
                <c:pt idx="48">
                  <c:v>B2001_03</c:v>
                </c:pt>
                <c:pt idx="49">
                  <c:v>B2001_04</c:v>
                </c:pt>
                <c:pt idx="50">
                  <c:v>B2001_05</c:v>
                </c:pt>
                <c:pt idx="51">
                  <c:v>B2001_06</c:v>
                </c:pt>
                <c:pt idx="52">
                  <c:v>B2001_07</c:v>
                </c:pt>
                <c:pt idx="53">
                  <c:v>B2001_08</c:v>
                </c:pt>
                <c:pt idx="54">
                  <c:v>B2001_09</c:v>
                </c:pt>
                <c:pt idx="55">
                  <c:v>B2001_10</c:v>
                </c:pt>
                <c:pt idx="56">
                  <c:v>B2001_11</c:v>
                </c:pt>
                <c:pt idx="57">
                  <c:v>B2001_12</c:v>
                </c:pt>
                <c:pt idx="58">
                  <c:v>B2001_13</c:v>
                </c:pt>
                <c:pt idx="59">
                  <c:v>B2001_14</c:v>
                </c:pt>
                <c:pt idx="60">
                  <c:v>B2001_15</c:v>
                </c:pt>
                <c:pt idx="61">
                  <c:v>B2001_16</c:v>
                </c:pt>
                <c:pt idx="62">
                  <c:v>B2001_17</c:v>
                </c:pt>
                <c:pt idx="63">
                  <c:v>B2001_18</c:v>
                </c:pt>
                <c:pt idx="64">
                  <c:v>B2001_19</c:v>
                </c:pt>
                <c:pt idx="65">
                  <c:v>B2001_20</c:v>
                </c:pt>
                <c:pt idx="66">
                  <c:v>B2001_21</c:v>
                </c:pt>
                <c:pt idx="67">
                  <c:v>B2001_22</c:v>
                </c:pt>
                <c:pt idx="68">
                  <c:v>B2001_23</c:v>
                </c:pt>
                <c:pt idx="69">
                  <c:v>B2001_24</c:v>
                </c:pt>
                <c:pt idx="70">
                  <c:v>B2001_25</c:v>
                </c:pt>
                <c:pt idx="71">
                  <c:v>B2001_26</c:v>
                </c:pt>
                <c:pt idx="72">
                  <c:v>B2001_27</c:v>
                </c:pt>
                <c:pt idx="73">
                  <c:v>B2001_28</c:v>
                </c:pt>
                <c:pt idx="74">
                  <c:v>B2001_29</c:v>
                </c:pt>
                <c:pt idx="75">
                  <c:v>B2001_30</c:v>
                </c:pt>
                <c:pt idx="76">
                  <c:v>B2001_31</c:v>
                </c:pt>
                <c:pt idx="77">
                  <c:v>B2001_32</c:v>
                </c:pt>
                <c:pt idx="78">
                  <c:v>B2001_33</c:v>
                </c:pt>
                <c:pt idx="79">
                  <c:v>B2001_34</c:v>
                </c:pt>
                <c:pt idx="80">
                  <c:v>B2001_35</c:v>
                </c:pt>
                <c:pt idx="81">
                  <c:v>B2001_36</c:v>
                </c:pt>
                <c:pt idx="82">
                  <c:v>B2001_37</c:v>
                </c:pt>
                <c:pt idx="83">
                  <c:v>B2001_38</c:v>
                </c:pt>
                <c:pt idx="84">
                  <c:v>B2001_39</c:v>
                </c:pt>
                <c:pt idx="85">
                  <c:v>B2001_40</c:v>
                </c:pt>
                <c:pt idx="86">
                  <c:v>B2001_41</c:v>
                </c:pt>
                <c:pt idx="87">
                  <c:v>B2001_42</c:v>
                </c:pt>
                <c:pt idx="88">
                  <c:v>B2001_43</c:v>
                </c:pt>
                <c:pt idx="89">
                  <c:v>B2001_44</c:v>
                </c:pt>
                <c:pt idx="90">
                  <c:v>B2001_45</c:v>
                </c:pt>
                <c:pt idx="91">
                  <c:v>B2001_46</c:v>
                </c:pt>
                <c:pt idx="92">
                  <c:v>2002</c:v>
                </c:pt>
                <c:pt idx="93">
                  <c:v>B2002_02</c:v>
                </c:pt>
                <c:pt idx="94">
                  <c:v>B2002_03</c:v>
                </c:pt>
                <c:pt idx="95">
                  <c:v>B2002_04</c:v>
                </c:pt>
                <c:pt idx="96">
                  <c:v>B2002_05</c:v>
                </c:pt>
                <c:pt idx="97">
                  <c:v>B2002_06</c:v>
                </c:pt>
                <c:pt idx="98">
                  <c:v>B2002_07</c:v>
                </c:pt>
                <c:pt idx="99">
                  <c:v>B2002_08</c:v>
                </c:pt>
                <c:pt idx="100">
                  <c:v>B2002_09</c:v>
                </c:pt>
                <c:pt idx="101">
                  <c:v>B2002_10</c:v>
                </c:pt>
                <c:pt idx="102">
                  <c:v>B2002_11</c:v>
                </c:pt>
                <c:pt idx="103">
                  <c:v>B2002_12</c:v>
                </c:pt>
                <c:pt idx="104">
                  <c:v>B2002_13</c:v>
                </c:pt>
                <c:pt idx="105">
                  <c:v>B2002_14</c:v>
                </c:pt>
                <c:pt idx="106">
                  <c:v>B2002_15</c:v>
                </c:pt>
                <c:pt idx="107">
                  <c:v>B2002_16</c:v>
                </c:pt>
                <c:pt idx="108">
                  <c:v>B2002_17</c:v>
                </c:pt>
                <c:pt idx="109">
                  <c:v>B2002_18</c:v>
                </c:pt>
                <c:pt idx="110">
                  <c:v>B2002_19</c:v>
                </c:pt>
                <c:pt idx="111">
                  <c:v>B2002_20</c:v>
                </c:pt>
                <c:pt idx="112">
                  <c:v>B2002_21</c:v>
                </c:pt>
                <c:pt idx="113">
                  <c:v>B2002_22</c:v>
                </c:pt>
                <c:pt idx="114">
                  <c:v>B2002_23</c:v>
                </c:pt>
                <c:pt idx="115">
                  <c:v>B2002_24</c:v>
                </c:pt>
                <c:pt idx="116">
                  <c:v>B2002_25</c:v>
                </c:pt>
                <c:pt idx="117">
                  <c:v>B2002_26</c:v>
                </c:pt>
                <c:pt idx="118">
                  <c:v>B2002_27</c:v>
                </c:pt>
                <c:pt idx="119">
                  <c:v>B2002_28</c:v>
                </c:pt>
                <c:pt idx="120">
                  <c:v>B2002_29</c:v>
                </c:pt>
                <c:pt idx="121">
                  <c:v>B2002_30</c:v>
                </c:pt>
                <c:pt idx="122">
                  <c:v>B2002_31</c:v>
                </c:pt>
                <c:pt idx="123">
                  <c:v>B2002_32</c:v>
                </c:pt>
                <c:pt idx="124">
                  <c:v>B2002_33</c:v>
                </c:pt>
                <c:pt idx="125">
                  <c:v>B2002_34</c:v>
                </c:pt>
                <c:pt idx="126">
                  <c:v>B2002_35</c:v>
                </c:pt>
                <c:pt idx="127">
                  <c:v>B2002_36</c:v>
                </c:pt>
                <c:pt idx="128">
                  <c:v>B2002_37</c:v>
                </c:pt>
                <c:pt idx="129">
                  <c:v>B2002_38</c:v>
                </c:pt>
                <c:pt idx="130">
                  <c:v>B2002_39</c:v>
                </c:pt>
                <c:pt idx="131">
                  <c:v>B2002_40</c:v>
                </c:pt>
                <c:pt idx="132">
                  <c:v>B2002_41</c:v>
                </c:pt>
                <c:pt idx="133">
                  <c:v>B2002_42</c:v>
                </c:pt>
                <c:pt idx="134">
                  <c:v>B2002_43</c:v>
                </c:pt>
                <c:pt idx="135">
                  <c:v>B2002_44</c:v>
                </c:pt>
                <c:pt idx="136">
                  <c:v>B2002_45</c:v>
                </c:pt>
                <c:pt idx="137">
                  <c:v>B2002_46</c:v>
                </c:pt>
                <c:pt idx="138">
                  <c:v>2003</c:v>
                </c:pt>
                <c:pt idx="139">
                  <c:v>B2003_02</c:v>
                </c:pt>
                <c:pt idx="140">
                  <c:v>B2003_03</c:v>
                </c:pt>
                <c:pt idx="141">
                  <c:v>B2003_04</c:v>
                </c:pt>
                <c:pt idx="142">
                  <c:v>B2003_05</c:v>
                </c:pt>
                <c:pt idx="143">
                  <c:v>B2003_06</c:v>
                </c:pt>
                <c:pt idx="144">
                  <c:v>B2003_07</c:v>
                </c:pt>
                <c:pt idx="145">
                  <c:v>B2003_08</c:v>
                </c:pt>
                <c:pt idx="146">
                  <c:v>B2003_09</c:v>
                </c:pt>
                <c:pt idx="147">
                  <c:v>B2003_10</c:v>
                </c:pt>
                <c:pt idx="148">
                  <c:v>B2003_11</c:v>
                </c:pt>
                <c:pt idx="149">
                  <c:v>B2003_12</c:v>
                </c:pt>
                <c:pt idx="150">
                  <c:v>B2003_13</c:v>
                </c:pt>
                <c:pt idx="151">
                  <c:v>B2003_14</c:v>
                </c:pt>
                <c:pt idx="152">
                  <c:v>B2003_15</c:v>
                </c:pt>
                <c:pt idx="153">
                  <c:v>B2003_16</c:v>
                </c:pt>
                <c:pt idx="154">
                  <c:v>B2003_17</c:v>
                </c:pt>
                <c:pt idx="155">
                  <c:v>B2003_18</c:v>
                </c:pt>
                <c:pt idx="156">
                  <c:v>B2003_19</c:v>
                </c:pt>
                <c:pt idx="157">
                  <c:v>B2003_20</c:v>
                </c:pt>
                <c:pt idx="158">
                  <c:v>B2003_21</c:v>
                </c:pt>
                <c:pt idx="159">
                  <c:v>B2003_22</c:v>
                </c:pt>
                <c:pt idx="160">
                  <c:v>B2003_23</c:v>
                </c:pt>
                <c:pt idx="161">
                  <c:v>B2003_24</c:v>
                </c:pt>
                <c:pt idx="162">
                  <c:v>B2003_25</c:v>
                </c:pt>
                <c:pt idx="163">
                  <c:v>B2003_26</c:v>
                </c:pt>
                <c:pt idx="164">
                  <c:v>B2003_27</c:v>
                </c:pt>
                <c:pt idx="165">
                  <c:v>B2003_28</c:v>
                </c:pt>
                <c:pt idx="166">
                  <c:v>B2003_29</c:v>
                </c:pt>
                <c:pt idx="167">
                  <c:v>B2003_30</c:v>
                </c:pt>
                <c:pt idx="168">
                  <c:v>B2003_31</c:v>
                </c:pt>
                <c:pt idx="169">
                  <c:v>B2003_32</c:v>
                </c:pt>
                <c:pt idx="170">
                  <c:v>B2003_33</c:v>
                </c:pt>
                <c:pt idx="171">
                  <c:v>B2003_34</c:v>
                </c:pt>
                <c:pt idx="172">
                  <c:v>B2003_35</c:v>
                </c:pt>
                <c:pt idx="173">
                  <c:v>B2003_36</c:v>
                </c:pt>
                <c:pt idx="174">
                  <c:v>B2003_37</c:v>
                </c:pt>
                <c:pt idx="175">
                  <c:v>B2003_38</c:v>
                </c:pt>
                <c:pt idx="176">
                  <c:v>B2003_39</c:v>
                </c:pt>
                <c:pt idx="177">
                  <c:v>B2003_40</c:v>
                </c:pt>
                <c:pt idx="178">
                  <c:v>B2003_41</c:v>
                </c:pt>
                <c:pt idx="179">
                  <c:v>B2003_42</c:v>
                </c:pt>
                <c:pt idx="180">
                  <c:v>B2003_43</c:v>
                </c:pt>
                <c:pt idx="181">
                  <c:v>B2003_44</c:v>
                </c:pt>
                <c:pt idx="182">
                  <c:v>B2003_45</c:v>
                </c:pt>
                <c:pt idx="183">
                  <c:v>B2003_46</c:v>
                </c:pt>
                <c:pt idx="184">
                  <c:v>2004</c:v>
                </c:pt>
                <c:pt idx="185">
                  <c:v>B2004_02</c:v>
                </c:pt>
                <c:pt idx="186">
                  <c:v>B2004_03</c:v>
                </c:pt>
                <c:pt idx="187">
                  <c:v>B2004_04</c:v>
                </c:pt>
                <c:pt idx="188">
                  <c:v>B2004_05</c:v>
                </c:pt>
                <c:pt idx="189">
                  <c:v>B2004_06</c:v>
                </c:pt>
                <c:pt idx="190">
                  <c:v>B2004_07</c:v>
                </c:pt>
                <c:pt idx="191">
                  <c:v>B2004_08</c:v>
                </c:pt>
                <c:pt idx="192">
                  <c:v>B2004_09</c:v>
                </c:pt>
                <c:pt idx="193">
                  <c:v>B2004_10</c:v>
                </c:pt>
                <c:pt idx="194">
                  <c:v>B2004_11</c:v>
                </c:pt>
                <c:pt idx="195">
                  <c:v>B2004_12</c:v>
                </c:pt>
                <c:pt idx="196">
                  <c:v>B2004_13</c:v>
                </c:pt>
                <c:pt idx="197">
                  <c:v>B2004_14</c:v>
                </c:pt>
                <c:pt idx="198">
                  <c:v>B2004_15</c:v>
                </c:pt>
                <c:pt idx="199">
                  <c:v>B2004_16</c:v>
                </c:pt>
                <c:pt idx="200">
                  <c:v>B2004_17</c:v>
                </c:pt>
                <c:pt idx="201">
                  <c:v>B2004_18</c:v>
                </c:pt>
                <c:pt idx="202">
                  <c:v>B2004_19</c:v>
                </c:pt>
                <c:pt idx="203">
                  <c:v>B2004_20</c:v>
                </c:pt>
                <c:pt idx="204">
                  <c:v>B2004_21</c:v>
                </c:pt>
                <c:pt idx="205">
                  <c:v>B2004_22</c:v>
                </c:pt>
                <c:pt idx="206">
                  <c:v>B2004_23</c:v>
                </c:pt>
                <c:pt idx="207">
                  <c:v>B2004_24</c:v>
                </c:pt>
                <c:pt idx="208">
                  <c:v>B2004_25</c:v>
                </c:pt>
                <c:pt idx="209">
                  <c:v>B2004_26</c:v>
                </c:pt>
                <c:pt idx="210">
                  <c:v>B2004_27</c:v>
                </c:pt>
                <c:pt idx="211">
                  <c:v>B2004_28</c:v>
                </c:pt>
                <c:pt idx="212">
                  <c:v>B2004_29</c:v>
                </c:pt>
                <c:pt idx="213">
                  <c:v>B2004_30</c:v>
                </c:pt>
                <c:pt idx="214">
                  <c:v>B2004_31</c:v>
                </c:pt>
                <c:pt idx="215">
                  <c:v>B2004_32</c:v>
                </c:pt>
                <c:pt idx="216">
                  <c:v>B2004_33</c:v>
                </c:pt>
                <c:pt idx="217">
                  <c:v>B2004_34</c:v>
                </c:pt>
                <c:pt idx="218">
                  <c:v>B2004_35</c:v>
                </c:pt>
                <c:pt idx="219">
                  <c:v>B2004_36</c:v>
                </c:pt>
                <c:pt idx="220">
                  <c:v>B2004_37</c:v>
                </c:pt>
                <c:pt idx="221">
                  <c:v>B2004_38</c:v>
                </c:pt>
                <c:pt idx="222">
                  <c:v>B2004_39</c:v>
                </c:pt>
                <c:pt idx="223">
                  <c:v>B2004_40</c:v>
                </c:pt>
                <c:pt idx="224">
                  <c:v>B2004_41</c:v>
                </c:pt>
                <c:pt idx="225">
                  <c:v>B2004_42</c:v>
                </c:pt>
                <c:pt idx="226">
                  <c:v>B2004_43</c:v>
                </c:pt>
                <c:pt idx="227">
                  <c:v>B2004_44</c:v>
                </c:pt>
                <c:pt idx="228">
                  <c:v>B2004_45</c:v>
                </c:pt>
                <c:pt idx="229">
                  <c:v>B2004_46</c:v>
                </c:pt>
                <c:pt idx="230">
                  <c:v>2005</c:v>
                </c:pt>
                <c:pt idx="231">
                  <c:v>B2005_02</c:v>
                </c:pt>
                <c:pt idx="232">
                  <c:v>B2005_03</c:v>
                </c:pt>
                <c:pt idx="233">
                  <c:v>B2005_04</c:v>
                </c:pt>
                <c:pt idx="234">
                  <c:v>B2005_05</c:v>
                </c:pt>
                <c:pt idx="235">
                  <c:v>B2005_06</c:v>
                </c:pt>
                <c:pt idx="236">
                  <c:v>B2005_07</c:v>
                </c:pt>
                <c:pt idx="237">
                  <c:v>B2005_08</c:v>
                </c:pt>
                <c:pt idx="238">
                  <c:v>B2005_09</c:v>
                </c:pt>
                <c:pt idx="239">
                  <c:v>B2005_10</c:v>
                </c:pt>
                <c:pt idx="240">
                  <c:v>B2005_11</c:v>
                </c:pt>
                <c:pt idx="241">
                  <c:v>B2005_12</c:v>
                </c:pt>
                <c:pt idx="242">
                  <c:v>B2005_13</c:v>
                </c:pt>
                <c:pt idx="243">
                  <c:v>B2005_14</c:v>
                </c:pt>
                <c:pt idx="244">
                  <c:v>B2005_15</c:v>
                </c:pt>
                <c:pt idx="245">
                  <c:v>B2005_16</c:v>
                </c:pt>
                <c:pt idx="246">
                  <c:v>B2005_17</c:v>
                </c:pt>
                <c:pt idx="247">
                  <c:v>B2005_18</c:v>
                </c:pt>
                <c:pt idx="248">
                  <c:v>B2005_19</c:v>
                </c:pt>
                <c:pt idx="249">
                  <c:v>B2005_20</c:v>
                </c:pt>
                <c:pt idx="250">
                  <c:v>B2005_21</c:v>
                </c:pt>
                <c:pt idx="251">
                  <c:v>B2005_22</c:v>
                </c:pt>
                <c:pt idx="252">
                  <c:v>B2005_23</c:v>
                </c:pt>
                <c:pt idx="253">
                  <c:v>B2005_24</c:v>
                </c:pt>
                <c:pt idx="254">
                  <c:v>B2005_25</c:v>
                </c:pt>
                <c:pt idx="255">
                  <c:v>B2005_26</c:v>
                </c:pt>
                <c:pt idx="256">
                  <c:v>B2005_27</c:v>
                </c:pt>
                <c:pt idx="257">
                  <c:v>B2005_28</c:v>
                </c:pt>
                <c:pt idx="258">
                  <c:v>B2005_29</c:v>
                </c:pt>
                <c:pt idx="259">
                  <c:v>B2005_30</c:v>
                </c:pt>
                <c:pt idx="260">
                  <c:v>B2005_31</c:v>
                </c:pt>
                <c:pt idx="261">
                  <c:v>B2005_32</c:v>
                </c:pt>
                <c:pt idx="262">
                  <c:v>B2005_33</c:v>
                </c:pt>
                <c:pt idx="263">
                  <c:v>B2005_34</c:v>
                </c:pt>
                <c:pt idx="264">
                  <c:v>B2005_35</c:v>
                </c:pt>
                <c:pt idx="265">
                  <c:v>B2005_36</c:v>
                </c:pt>
                <c:pt idx="266">
                  <c:v>B2005_37</c:v>
                </c:pt>
                <c:pt idx="267">
                  <c:v>B2005_38</c:v>
                </c:pt>
                <c:pt idx="268">
                  <c:v>B2005_39</c:v>
                </c:pt>
                <c:pt idx="269">
                  <c:v>B2005_40</c:v>
                </c:pt>
                <c:pt idx="270">
                  <c:v>B2005_41</c:v>
                </c:pt>
                <c:pt idx="271">
                  <c:v>B2005_42</c:v>
                </c:pt>
                <c:pt idx="272">
                  <c:v>B2005_43</c:v>
                </c:pt>
                <c:pt idx="273">
                  <c:v>B2005_44</c:v>
                </c:pt>
                <c:pt idx="274">
                  <c:v>B2005_45</c:v>
                </c:pt>
                <c:pt idx="275">
                  <c:v>B2005_46</c:v>
                </c:pt>
                <c:pt idx="276">
                  <c:v>2006</c:v>
                </c:pt>
                <c:pt idx="277">
                  <c:v>B2006_02</c:v>
                </c:pt>
                <c:pt idx="278">
                  <c:v>B2006_03</c:v>
                </c:pt>
                <c:pt idx="279">
                  <c:v>B2006_04</c:v>
                </c:pt>
                <c:pt idx="280">
                  <c:v>B2006_05</c:v>
                </c:pt>
                <c:pt idx="281">
                  <c:v>B2006_06</c:v>
                </c:pt>
                <c:pt idx="282">
                  <c:v>B2006_07</c:v>
                </c:pt>
                <c:pt idx="283">
                  <c:v>B2006_08</c:v>
                </c:pt>
                <c:pt idx="284">
                  <c:v>B2006_09</c:v>
                </c:pt>
                <c:pt idx="285">
                  <c:v>B2006_10</c:v>
                </c:pt>
                <c:pt idx="286">
                  <c:v>B2006_11</c:v>
                </c:pt>
                <c:pt idx="287">
                  <c:v>B2006_12</c:v>
                </c:pt>
                <c:pt idx="288">
                  <c:v>B2006_13</c:v>
                </c:pt>
                <c:pt idx="289">
                  <c:v>B2006_14</c:v>
                </c:pt>
                <c:pt idx="290">
                  <c:v>B2006_15</c:v>
                </c:pt>
                <c:pt idx="291">
                  <c:v>B2006_16</c:v>
                </c:pt>
                <c:pt idx="292">
                  <c:v>B2006_17</c:v>
                </c:pt>
                <c:pt idx="293">
                  <c:v>B2006_18</c:v>
                </c:pt>
                <c:pt idx="294">
                  <c:v>B2006_19</c:v>
                </c:pt>
                <c:pt idx="295">
                  <c:v>B2006_20</c:v>
                </c:pt>
                <c:pt idx="296">
                  <c:v>B2006_21</c:v>
                </c:pt>
                <c:pt idx="297">
                  <c:v>B2006_22</c:v>
                </c:pt>
                <c:pt idx="298">
                  <c:v>B2006_23</c:v>
                </c:pt>
                <c:pt idx="299">
                  <c:v>B2006_24</c:v>
                </c:pt>
                <c:pt idx="300">
                  <c:v>B2006_25</c:v>
                </c:pt>
                <c:pt idx="301">
                  <c:v>B2006_26</c:v>
                </c:pt>
                <c:pt idx="302">
                  <c:v>B2006_27</c:v>
                </c:pt>
                <c:pt idx="303">
                  <c:v>B2006_28</c:v>
                </c:pt>
                <c:pt idx="304">
                  <c:v>B2006_29</c:v>
                </c:pt>
                <c:pt idx="305">
                  <c:v>B2006_30</c:v>
                </c:pt>
                <c:pt idx="306">
                  <c:v>B2006_31</c:v>
                </c:pt>
                <c:pt idx="307">
                  <c:v>B2006_32</c:v>
                </c:pt>
                <c:pt idx="308">
                  <c:v>B2006_33</c:v>
                </c:pt>
                <c:pt idx="309">
                  <c:v>B2006_34</c:v>
                </c:pt>
                <c:pt idx="310">
                  <c:v>B2006_35</c:v>
                </c:pt>
                <c:pt idx="311">
                  <c:v>B2006_36</c:v>
                </c:pt>
                <c:pt idx="312">
                  <c:v>B2006_37</c:v>
                </c:pt>
                <c:pt idx="313">
                  <c:v>B2006_38</c:v>
                </c:pt>
                <c:pt idx="314">
                  <c:v>B2006_39</c:v>
                </c:pt>
                <c:pt idx="315">
                  <c:v>B2006_40</c:v>
                </c:pt>
                <c:pt idx="316">
                  <c:v>B2006_41</c:v>
                </c:pt>
                <c:pt idx="317">
                  <c:v>B2006_42</c:v>
                </c:pt>
                <c:pt idx="318">
                  <c:v>B2006_43</c:v>
                </c:pt>
                <c:pt idx="319">
                  <c:v>B2006_44</c:v>
                </c:pt>
                <c:pt idx="320">
                  <c:v>B2006_45</c:v>
                </c:pt>
                <c:pt idx="321">
                  <c:v>B2006_46</c:v>
                </c:pt>
                <c:pt idx="322">
                  <c:v>2007</c:v>
                </c:pt>
                <c:pt idx="323">
                  <c:v>B2007_02</c:v>
                </c:pt>
                <c:pt idx="324">
                  <c:v>B2007_03</c:v>
                </c:pt>
                <c:pt idx="325">
                  <c:v>B2007_04</c:v>
                </c:pt>
                <c:pt idx="326">
                  <c:v>B2007_05</c:v>
                </c:pt>
                <c:pt idx="327">
                  <c:v>B2007_06</c:v>
                </c:pt>
                <c:pt idx="328">
                  <c:v>B2007_07</c:v>
                </c:pt>
                <c:pt idx="329">
                  <c:v>B2007_08</c:v>
                </c:pt>
                <c:pt idx="330">
                  <c:v>B2007_09</c:v>
                </c:pt>
                <c:pt idx="331">
                  <c:v>B2007_10</c:v>
                </c:pt>
                <c:pt idx="332">
                  <c:v>B2007_11</c:v>
                </c:pt>
                <c:pt idx="333">
                  <c:v>B2007_12</c:v>
                </c:pt>
                <c:pt idx="334">
                  <c:v>B2007_13</c:v>
                </c:pt>
                <c:pt idx="335">
                  <c:v>B2007_14</c:v>
                </c:pt>
                <c:pt idx="336">
                  <c:v>B2007_15</c:v>
                </c:pt>
                <c:pt idx="337">
                  <c:v>B2007_16</c:v>
                </c:pt>
                <c:pt idx="338">
                  <c:v>B2007_17</c:v>
                </c:pt>
                <c:pt idx="339">
                  <c:v>B2007_18</c:v>
                </c:pt>
                <c:pt idx="340">
                  <c:v>B2007_19</c:v>
                </c:pt>
                <c:pt idx="341">
                  <c:v>B2007_20</c:v>
                </c:pt>
                <c:pt idx="342">
                  <c:v>B2007_21</c:v>
                </c:pt>
                <c:pt idx="343">
                  <c:v>B2007_22</c:v>
                </c:pt>
                <c:pt idx="344">
                  <c:v>B2007_23</c:v>
                </c:pt>
                <c:pt idx="345">
                  <c:v>B2007_24</c:v>
                </c:pt>
                <c:pt idx="346">
                  <c:v>B2007_25</c:v>
                </c:pt>
                <c:pt idx="347">
                  <c:v>B2007_26</c:v>
                </c:pt>
                <c:pt idx="348">
                  <c:v>B2007_27</c:v>
                </c:pt>
                <c:pt idx="349">
                  <c:v>B2007_28</c:v>
                </c:pt>
                <c:pt idx="350">
                  <c:v>B2007_29</c:v>
                </c:pt>
                <c:pt idx="351">
                  <c:v>B2007_30</c:v>
                </c:pt>
                <c:pt idx="352">
                  <c:v>B2007_31</c:v>
                </c:pt>
                <c:pt idx="353">
                  <c:v>B2007_32</c:v>
                </c:pt>
                <c:pt idx="354">
                  <c:v>B2007_33</c:v>
                </c:pt>
                <c:pt idx="355">
                  <c:v>B2007_34</c:v>
                </c:pt>
                <c:pt idx="356">
                  <c:v>B2007_35</c:v>
                </c:pt>
                <c:pt idx="357">
                  <c:v>B2007_36</c:v>
                </c:pt>
                <c:pt idx="358">
                  <c:v>B2007_37</c:v>
                </c:pt>
                <c:pt idx="359">
                  <c:v>B2007_38</c:v>
                </c:pt>
                <c:pt idx="360">
                  <c:v>B2007_39</c:v>
                </c:pt>
                <c:pt idx="361">
                  <c:v>B2007_40</c:v>
                </c:pt>
                <c:pt idx="362">
                  <c:v>B2007_41</c:v>
                </c:pt>
                <c:pt idx="363">
                  <c:v>B2007_42</c:v>
                </c:pt>
                <c:pt idx="364">
                  <c:v>B2007_43</c:v>
                </c:pt>
                <c:pt idx="365">
                  <c:v>B2007_44</c:v>
                </c:pt>
                <c:pt idx="366">
                  <c:v>B2007_45</c:v>
                </c:pt>
                <c:pt idx="367">
                  <c:v>B2007_46</c:v>
                </c:pt>
                <c:pt idx="368">
                  <c:v>2008</c:v>
                </c:pt>
                <c:pt idx="369">
                  <c:v>B2008_02</c:v>
                </c:pt>
                <c:pt idx="370">
                  <c:v>B2008_03</c:v>
                </c:pt>
                <c:pt idx="371">
                  <c:v>B2008_04</c:v>
                </c:pt>
                <c:pt idx="372">
                  <c:v>B2008_05</c:v>
                </c:pt>
                <c:pt idx="373">
                  <c:v>B2008_06</c:v>
                </c:pt>
                <c:pt idx="374">
                  <c:v>B2008_07</c:v>
                </c:pt>
                <c:pt idx="375">
                  <c:v>B2008_08</c:v>
                </c:pt>
                <c:pt idx="376">
                  <c:v>B2008_09</c:v>
                </c:pt>
                <c:pt idx="377">
                  <c:v>B2008_10</c:v>
                </c:pt>
                <c:pt idx="378">
                  <c:v>B2008_11</c:v>
                </c:pt>
                <c:pt idx="379">
                  <c:v>B2008_12</c:v>
                </c:pt>
                <c:pt idx="380">
                  <c:v>B2008_13</c:v>
                </c:pt>
                <c:pt idx="381">
                  <c:v>B2008_14</c:v>
                </c:pt>
                <c:pt idx="382">
                  <c:v>B2008_15</c:v>
                </c:pt>
                <c:pt idx="383">
                  <c:v>B2008_16</c:v>
                </c:pt>
                <c:pt idx="384">
                  <c:v>B2008_17</c:v>
                </c:pt>
                <c:pt idx="385">
                  <c:v>B2008_18</c:v>
                </c:pt>
                <c:pt idx="386">
                  <c:v>B2008_19</c:v>
                </c:pt>
                <c:pt idx="387">
                  <c:v>B2008_20</c:v>
                </c:pt>
                <c:pt idx="388">
                  <c:v>B2008_21</c:v>
                </c:pt>
                <c:pt idx="389">
                  <c:v>B2008_22</c:v>
                </c:pt>
                <c:pt idx="390">
                  <c:v>B2008_23</c:v>
                </c:pt>
                <c:pt idx="391">
                  <c:v>B2008_24</c:v>
                </c:pt>
                <c:pt idx="392">
                  <c:v>B2008_25</c:v>
                </c:pt>
                <c:pt idx="393">
                  <c:v>B2008_26</c:v>
                </c:pt>
                <c:pt idx="394">
                  <c:v>B2008_27</c:v>
                </c:pt>
                <c:pt idx="395">
                  <c:v>B2008_28</c:v>
                </c:pt>
                <c:pt idx="396">
                  <c:v>B2008_29</c:v>
                </c:pt>
                <c:pt idx="397">
                  <c:v>B2008_30</c:v>
                </c:pt>
                <c:pt idx="398">
                  <c:v>B2008_31</c:v>
                </c:pt>
                <c:pt idx="399">
                  <c:v>B2008_32</c:v>
                </c:pt>
                <c:pt idx="400">
                  <c:v>B2008_33</c:v>
                </c:pt>
                <c:pt idx="401">
                  <c:v>B2008_34</c:v>
                </c:pt>
                <c:pt idx="402">
                  <c:v>B2008_35</c:v>
                </c:pt>
                <c:pt idx="403">
                  <c:v>B2008_36</c:v>
                </c:pt>
                <c:pt idx="404">
                  <c:v>B2008_37</c:v>
                </c:pt>
                <c:pt idx="405">
                  <c:v>B2008_38</c:v>
                </c:pt>
                <c:pt idx="406">
                  <c:v>B2008_39</c:v>
                </c:pt>
                <c:pt idx="407">
                  <c:v>B2008_40</c:v>
                </c:pt>
                <c:pt idx="408">
                  <c:v>B2008_41</c:v>
                </c:pt>
                <c:pt idx="409">
                  <c:v>B2008_42</c:v>
                </c:pt>
                <c:pt idx="410">
                  <c:v>B2008_43</c:v>
                </c:pt>
                <c:pt idx="411">
                  <c:v>B2008_44</c:v>
                </c:pt>
                <c:pt idx="412">
                  <c:v>B2008_45</c:v>
                </c:pt>
                <c:pt idx="413">
                  <c:v>B2008_46</c:v>
                </c:pt>
                <c:pt idx="414">
                  <c:v>2009</c:v>
                </c:pt>
                <c:pt idx="415">
                  <c:v>B2009_02</c:v>
                </c:pt>
                <c:pt idx="416">
                  <c:v>B2009_03</c:v>
                </c:pt>
                <c:pt idx="417">
                  <c:v>B2009_04</c:v>
                </c:pt>
                <c:pt idx="418">
                  <c:v>B2009_05</c:v>
                </c:pt>
                <c:pt idx="419">
                  <c:v>B2009_06</c:v>
                </c:pt>
                <c:pt idx="420">
                  <c:v>B2009_07</c:v>
                </c:pt>
                <c:pt idx="421">
                  <c:v>B2009_08</c:v>
                </c:pt>
                <c:pt idx="422">
                  <c:v>B2009_09</c:v>
                </c:pt>
                <c:pt idx="423">
                  <c:v>B2009_10</c:v>
                </c:pt>
                <c:pt idx="424">
                  <c:v>B2009_11</c:v>
                </c:pt>
                <c:pt idx="425">
                  <c:v>B2009_12</c:v>
                </c:pt>
                <c:pt idx="426">
                  <c:v>B2009_13</c:v>
                </c:pt>
                <c:pt idx="427">
                  <c:v>B2009_14</c:v>
                </c:pt>
                <c:pt idx="428">
                  <c:v>B2009_15</c:v>
                </c:pt>
                <c:pt idx="429">
                  <c:v>B2009_16</c:v>
                </c:pt>
                <c:pt idx="430">
                  <c:v>B2009_17</c:v>
                </c:pt>
                <c:pt idx="431">
                  <c:v>B2009_18</c:v>
                </c:pt>
                <c:pt idx="432">
                  <c:v>B2009_19</c:v>
                </c:pt>
                <c:pt idx="433">
                  <c:v>B2009_20</c:v>
                </c:pt>
                <c:pt idx="434">
                  <c:v>B2009_21</c:v>
                </c:pt>
                <c:pt idx="435">
                  <c:v>B2009_22</c:v>
                </c:pt>
                <c:pt idx="436">
                  <c:v>B2009_23</c:v>
                </c:pt>
                <c:pt idx="437">
                  <c:v>B2009_24</c:v>
                </c:pt>
                <c:pt idx="438">
                  <c:v>B2009_25</c:v>
                </c:pt>
                <c:pt idx="439">
                  <c:v>B2009_26</c:v>
                </c:pt>
                <c:pt idx="440">
                  <c:v>B2009_27</c:v>
                </c:pt>
                <c:pt idx="441">
                  <c:v>B2009_28</c:v>
                </c:pt>
                <c:pt idx="442">
                  <c:v>B2009_29</c:v>
                </c:pt>
                <c:pt idx="443">
                  <c:v>B2009_30</c:v>
                </c:pt>
                <c:pt idx="444">
                  <c:v>B2009_31</c:v>
                </c:pt>
                <c:pt idx="445">
                  <c:v>B2009_32</c:v>
                </c:pt>
                <c:pt idx="446">
                  <c:v>B2009_33</c:v>
                </c:pt>
                <c:pt idx="447">
                  <c:v>B2009_34</c:v>
                </c:pt>
                <c:pt idx="448">
                  <c:v>B2009_35</c:v>
                </c:pt>
                <c:pt idx="449">
                  <c:v>B2009_36</c:v>
                </c:pt>
                <c:pt idx="450">
                  <c:v>B2009_37</c:v>
                </c:pt>
                <c:pt idx="451">
                  <c:v>B2009_38</c:v>
                </c:pt>
                <c:pt idx="452">
                  <c:v>B2009_39</c:v>
                </c:pt>
                <c:pt idx="453">
                  <c:v>B2009_40</c:v>
                </c:pt>
                <c:pt idx="454">
                  <c:v>B2009_41</c:v>
                </c:pt>
                <c:pt idx="455">
                  <c:v>B2009_42</c:v>
                </c:pt>
                <c:pt idx="456">
                  <c:v>B2009_43</c:v>
                </c:pt>
                <c:pt idx="457">
                  <c:v>B2009_44</c:v>
                </c:pt>
                <c:pt idx="458">
                  <c:v>B2009_45</c:v>
                </c:pt>
                <c:pt idx="459">
                  <c:v>B2009_46</c:v>
                </c:pt>
                <c:pt idx="460">
                  <c:v>2010</c:v>
                </c:pt>
                <c:pt idx="461">
                  <c:v>B2010_02</c:v>
                </c:pt>
                <c:pt idx="462">
                  <c:v>B2010_03</c:v>
                </c:pt>
                <c:pt idx="463">
                  <c:v>B2010_04</c:v>
                </c:pt>
                <c:pt idx="464">
                  <c:v>B2010_05</c:v>
                </c:pt>
                <c:pt idx="465">
                  <c:v>B2010_06</c:v>
                </c:pt>
                <c:pt idx="466">
                  <c:v>B2010_07</c:v>
                </c:pt>
                <c:pt idx="467">
                  <c:v>B2010_08</c:v>
                </c:pt>
                <c:pt idx="468">
                  <c:v>B2010_09</c:v>
                </c:pt>
                <c:pt idx="469">
                  <c:v>B2010_10</c:v>
                </c:pt>
                <c:pt idx="470">
                  <c:v>B2010_11</c:v>
                </c:pt>
                <c:pt idx="471">
                  <c:v>B2010_12</c:v>
                </c:pt>
                <c:pt idx="472">
                  <c:v>B2010_13</c:v>
                </c:pt>
                <c:pt idx="473">
                  <c:v>B2010_14</c:v>
                </c:pt>
                <c:pt idx="474">
                  <c:v>B2010_15</c:v>
                </c:pt>
                <c:pt idx="475">
                  <c:v>B2010_16</c:v>
                </c:pt>
                <c:pt idx="476">
                  <c:v>B2010_17</c:v>
                </c:pt>
                <c:pt idx="477">
                  <c:v>B2010_18</c:v>
                </c:pt>
                <c:pt idx="478">
                  <c:v>B2010_19</c:v>
                </c:pt>
                <c:pt idx="479">
                  <c:v>B2010_20</c:v>
                </c:pt>
                <c:pt idx="480">
                  <c:v>B2010_21</c:v>
                </c:pt>
                <c:pt idx="481">
                  <c:v>B2010_22</c:v>
                </c:pt>
                <c:pt idx="482">
                  <c:v>B2010_23</c:v>
                </c:pt>
                <c:pt idx="483">
                  <c:v>B2010_24</c:v>
                </c:pt>
                <c:pt idx="484">
                  <c:v>B2010_25</c:v>
                </c:pt>
                <c:pt idx="485">
                  <c:v>B2010_26</c:v>
                </c:pt>
                <c:pt idx="486">
                  <c:v>B2010_27</c:v>
                </c:pt>
                <c:pt idx="487">
                  <c:v>B2010_28</c:v>
                </c:pt>
                <c:pt idx="488">
                  <c:v>B2010_29</c:v>
                </c:pt>
                <c:pt idx="489">
                  <c:v>B2010_30</c:v>
                </c:pt>
                <c:pt idx="490">
                  <c:v>B2010_31</c:v>
                </c:pt>
                <c:pt idx="491">
                  <c:v>B2010_32</c:v>
                </c:pt>
                <c:pt idx="492">
                  <c:v>B2010_33</c:v>
                </c:pt>
                <c:pt idx="493">
                  <c:v>B2010_34</c:v>
                </c:pt>
                <c:pt idx="494">
                  <c:v>B2010_35</c:v>
                </c:pt>
                <c:pt idx="495">
                  <c:v>B2010_36</c:v>
                </c:pt>
                <c:pt idx="496">
                  <c:v>B2010_37</c:v>
                </c:pt>
                <c:pt idx="497">
                  <c:v>B2010_38</c:v>
                </c:pt>
                <c:pt idx="498">
                  <c:v>B2010_39</c:v>
                </c:pt>
                <c:pt idx="499">
                  <c:v>B2010_40</c:v>
                </c:pt>
                <c:pt idx="500">
                  <c:v>B2010_41</c:v>
                </c:pt>
                <c:pt idx="501">
                  <c:v>B2010_42</c:v>
                </c:pt>
                <c:pt idx="502">
                  <c:v>B2010_43</c:v>
                </c:pt>
                <c:pt idx="503">
                  <c:v>B2010_44</c:v>
                </c:pt>
                <c:pt idx="504">
                  <c:v>B2010_45</c:v>
                </c:pt>
                <c:pt idx="505">
                  <c:v>B2010_46</c:v>
                </c:pt>
                <c:pt idx="506">
                  <c:v>2011</c:v>
                </c:pt>
                <c:pt idx="507">
                  <c:v>B2011_02</c:v>
                </c:pt>
                <c:pt idx="508">
                  <c:v>B2011_03</c:v>
                </c:pt>
                <c:pt idx="509">
                  <c:v>B2011_04</c:v>
                </c:pt>
                <c:pt idx="510">
                  <c:v>B2011_05</c:v>
                </c:pt>
                <c:pt idx="511">
                  <c:v>B2011_06</c:v>
                </c:pt>
                <c:pt idx="512">
                  <c:v>B2011_07</c:v>
                </c:pt>
                <c:pt idx="513">
                  <c:v>B2011_08</c:v>
                </c:pt>
                <c:pt idx="514">
                  <c:v>B2011_09</c:v>
                </c:pt>
                <c:pt idx="515">
                  <c:v>B2011_10</c:v>
                </c:pt>
                <c:pt idx="516">
                  <c:v>B2011_11</c:v>
                </c:pt>
                <c:pt idx="517">
                  <c:v>B2011_12</c:v>
                </c:pt>
                <c:pt idx="518">
                  <c:v>B2011_13</c:v>
                </c:pt>
                <c:pt idx="519">
                  <c:v>B2011_14</c:v>
                </c:pt>
                <c:pt idx="520">
                  <c:v>B2011_15</c:v>
                </c:pt>
                <c:pt idx="521">
                  <c:v>B2011_16</c:v>
                </c:pt>
                <c:pt idx="522">
                  <c:v>B2011_17</c:v>
                </c:pt>
                <c:pt idx="523">
                  <c:v>B2011_18</c:v>
                </c:pt>
                <c:pt idx="524">
                  <c:v>B2011_19</c:v>
                </c:pt>
                <c:pt idx="525">
                  <c:v>B2011_20</c:v>
                </c:pt>
                <c:pt idx="526">
                  <c:v>B2011_21</c:v>
                </c:pt>
                <c:pt idx="527">
                  <c:v>B2011_22</c:v>
                </c:pt>
                <c:pt idx="528">
                  <c:v>B2011_23</c:v>
                </c:pt>
                <c:pt idx="529">
                  <c:v>B2011_24</c:v>
                </c:pt>
                <c:pt idx="530">
                  <c:v>B2011_25</c:v>
                </c:pt>
                <c:pt idx="531">
                  <c:v>B2011_26</c:v>
                </c:pt>
                <c:pt idx="532">
                  <c:v>B2011_27</c:v>
                </c:pt>
                <c:pt idx="533">
                  <c:v>B2011_28</c:v>
                </c:pt>
                <c:pt idx="534">
                  <c:v>B2011_29</c:v>
                </c:pt>
                <c:pt idx="535">
                  <c:v>B2011_30</c:v>
                </c:pt>
                <c:pt idx="536">
                  <c:v>B2011_31</c:v>
                </c:pt>
                <c:pt idx="537">
                  <c:v>B2011_32</c:v>
                </c:pt>
                <c:pt idx="538">
                  <c:v>B2011_33</c:v>
                </c:pt>
                <c:pt idx="539">
                  <c:v>B2011_34</c:v>
                </c:pt>
                <c:pt idx="540">
                  <c:v>B2011_35</c:v>
                </c:pt>
                <c:pt idx="541">
                  <c:v>B2011_36</c:v>
                </c:pt>
                <c:pt idx="542">
                  <c:v>B2011_37</c:v>
                </c:pt>
                <c:pt idx="543">
                  <c:v>B2011_38</c:v>
                </c:pt>
                <c:pt idx="544">
                  <c:v>B2011_39</c:v>
                </c:pt>
                <c:pt idx="545">
                  <c:v>B2011_40</c:v>
                </c:pt>
                <c:pt idx="546">
                  <c:v>B2011_41</c:v>
                </c:pt>
                <c:pt idx="547">
                  <c:v>B2011_42</c:v>
                </c:pt>
                <c:pt idx="548">
                  <c:v>B2011_43</c:v>
                </c:pt>
                <c:pt idx="549">
                  <c:v>B2011_44</c:v>
                </c:pt>
                <c:pt idx="550">
                  <c:v>B2011_45</c:v>
                </c:pt>
                <c:pt idx="551">
                  <c:v>B2011_46</c:v>
                </c:pt>
                <c:pt idx="552">
                  <c:v>2012</c:v>
                </c:pt>
                <c:pt idx="553">
                  <c:v>B2012_02</c:v>
                </c:pt>
                <c:pt idx="554">
                  <c:v>B2012_03</c:v>
                </c:pt>
                <c:pt idx="555">
                  <c:v>B2012_04</c:v>
                </c:pt>
                <c:pt idx="556">
                  <c:v>B2012_05</c:v>
                </c:pt>
                <c:pt idx="557">
                  <c:v>B2012_06</c:v>
                </c:pt>
                <c:pt idx="558">
                  <c:v>B2012_07</c:v>
                </c:pt>
                <c:pt idx="559">
                  <c:v>B2012_08</c:v>
                </c:pt>
                <c:pt idx="560">
                  <c:v>B2012_09</c:v>
                </c:pt>
                <c:pt idx="561">
                  <c:v>B2012_10</c:v>
                </c:pt>
                <c:pt idx="562">
                  <c:v>B2012_11</c:v>
                </c:pt>
                <c:pt idx="563">
                  <c:v>B2012_12</c:v>
                </c:pt>
                <c:pt idx="564">
                  <c:v>B2012_13</c:v>
                </c:pt>
                <c:pt idx="565">
                  <c:v>B2012_14</c:v>
                </c:pt>
                <c:pt idx="566">
                  <c:v>B2012_15</c:v>
                </c:pt>
                <c:pt idx="567">
                  <c:v>B2012_16</c:v>
                </c:pt>
                <c:pt idx="568">
                  <c:v>B2012_17</c:v>
                </c:pt>
                <c:pt idx="569">
                  <c:v>B2012_18</c:v>
                </c:pt>
                <c:pt idx="570">
                  <c:v>B2012_19</c:v>
                </c:pt>
                <c:pt idx="571">
                  <c:v>B2012_20</c:v>
                </c:pt>
                <c:pt idx="572">
                  <c:v>B2012_21</c:v>
                </c:pt>
                <c:pt idx="573">
                  <c:v>B2012_22</c:v>
                </c:pt>
                <c:pt idx="574">
                  <c:v>B2012_23</c:v>
                </c:pt>
                <c:pt idx="575">
                  <c:v>B2012_24</c:v>
                </c:pt>
                <c:pt idx="576">
                  <c:v>B2012_25</c:v>
                </c:pt>
                <c:pt idx="577">
                  <c:v>B2012_26</c:v>
                </c:pt>
                <c:pt idx="578">
                  <c:v>B2012_27</c:v>
                </c:pt>
                <c:pt idx="579">
                  <c:v>B2012_28</c:v>
                </c:pt>
                <c:pt idx="580">
                  <c:v>B2012_29</c:v>
                </c:pt>
                <c:pt idx="581">
                  <c:v>B2012_30</c:v>
                </c:pt>
                <c:pt idx="582">
                  <c:v>B2012_31</c:v>
                </c:pt>
                <c:pt idx="583">
                  <c:v>B2012_32</c:v>
                </c:pt>
                <c:pt idx="584">
                  <c:v>B2012_33</c:v>
                </c:pt>
                <c:pt idx="585">
                  <c:v>B2012_34</c:v>
                </c:pt>
                <c:pt idx="586">
                  <c:v>B2012_35</c:v>
                </c:pt>
                <c:pt idx="587">
                  <c:v>B2012_36</c:v>
                </c:pt>
                <c:pt idx="588">
                  <c:v>B2012_37</c:v>
                </c:pt>
                <c:pt idx="589">
                  <c:v>B2012_38</c:v>
                </c:pt>
                <c:pt idx="590">
                  <c:v>B2012_39</c:v>
                </c:pt>
                <c:pt idx="591">
                  <c:v>B2012_40</c:v>
                </c:pt>
                <c:pt idx="592">
                  <c:v>B2012_41</c:v>
                </c:pt>
                <c:pt idx="593">
                  <c:v>B2012_42</c:v>
                </c:pt>
                <c:pt idx="594">
                  <c:v>B2012_43</c:v>
                </c:pt>
                <c:pt idx="595">
                  <c:v>B2012_44</c:v>
                </c:pt>
                <c:pt idx="596">
                  <c:v>B2012_45</c:v>
                </c:pt>
                <c:pt idx="597">
                  <c:v>B2012_46</c:v>
                </c:pt>
                <c:pt idx="598">
                  <c:v>2013</c:v>
                </c:pt>
                <c:pt idx="599">
                  <c:v>B2013_02</c:v>
                </c:pt>
                <c:pt idx="600">
                  <c:v>B2013_03</c:v>
                </c:pt>
                <c:pt idx="601">
                  <c:v>B2013_04</c:v>
                </c:pt>
                <c:pt idx="602">
                  <c:v>B2013_05</c:v>
                </c:pt>
                <c:pt idx="603">
                  <c:v>B2013_06</c:v>
                </c:pt>
                <c:pt idx="604">
                  <c:v>B2013_07</c:v>
                </c:pt>
                <c:pt idx="605">
                  <c:v>B2013_08</c:v>
                </c:pt>
                <c:pt idx="606">
                  <c:v>B2013_09</c:v>
                </c:pt>
                <c:pt idx="607">
                  <c:v>B2013_10</c:v>
                </c:pt>
                <c:pt idx="608">
                  <c:v>B2013_11</c:v>
                </c:pt>
                <c:pt idx="609">
                  <c:v>B2013_12</c:v>
                </c:pt>
                <c:pt idx="610">
                  <c:v>B2013_13</c:v>
                </c:pt>
                <c:pt idx="611">
                  <c:v>B2013_14</c:v>
                </c:pt>
                <c:pt idx="612">
                  <c:v>B2013_15</c:v>
                </c:pt>
                <c:pt idx="613">
                  <c:v>B2013_16</c:v>
                </c:pt>
                <c:pt idx="614">
                  <c:v>B2013_17</c:v>
                </c:pt>
                <c:pt idx="615">
                  <c:v>B2013_18</c:v>
                </c:pt>
                <c:pt idx="616">
                  <c:v>B2013_19</c:v>
                </c:pt>
                <c:pt idx="617">
                  <c:v>B2013_20</c:v>
                </c:pt>
                <c:pt idx="618">
                  <c:v>B2013_21</c:v>
                </c:pt>
                <c:pt idx="619">
                  <c:v>B2013_22</c:v>
                </c:pt>
                <c:pt idx="620">
                  <c:v>B2013_23</c:v>
                </c:pt>
                <c:pt idx="621">
                  <c:v>B2013_24</c:v>
                </c:pt>
                <c:pt idx="622">
                  <c:v>B2013_25</c:v>
                </c:pt>
                <c:pt idx="623">
                  <c:v>B2013_26</c:v>
                </c:pt>
                <c:pt idx="624">
                  <c:v>B2013_27</c:v>
                </c:pt>
                <c:pt idx="625">
                  <c:v>B2013_28</c:v>
                </c:pt>
                <c:pt idx="626">
                  <c:v>B2013_29</c:v>
                </c:pt>
                <c:pt idx="627">
                  <c:v>B2013_30</c:v>
                </c:pt>
                <c:pt idx="628">
                  <c:v>B2013_31</c:v>
                </c:pt>
                <c:pt idx="629">
                  <c:v>B2013_32</c:v>
                </c:pt>
                <c:pt idx="630">
                  <c:v>B2013_33</c:v>
                </c:pt>
                <c:pt idx="631">
                  <c:v>B2013_34</c:v>
                </c:pt>
                <c:pt idx="632">
                  <c:v>B2013_35</c:v>
                </c:pt>
                <c:pt idx="633">
                  <c:v>B2013_36</c:v>
                </c:pt>
                <c:pt idx="634">
                  <c:v>B2013_37</c:v>
                </c:pt>
                <c:pt idx="635">
                  <c:v>B2013_38</c:v>
                </c:pt>
                <c:pt idx="636">
                  <c:v>B2013_39</c:v>
                </c:pt>
                <c:pt idx="637">
                  <c:v>B2013_40</c:v>
                </c:pt>
                <c:pt idx="638">
                  <c:v>B2013_41</c:v>
                </c:pt>
                <c:pt idx="639">
                  <c:v>B2013_42</c:v>
                </c:pt>
                <c:pt idx="640">
                  <c:v>B2013_43</c:v>
                </c:pt>
                <c:pt idx="641">
                  <c:v>B2013_44</c:v>
                </c:pt>
                <c:pt idx="642">
                  <c:v>B2013_45</c:v>
                </c:pt>
                <c:pt idx="643">
                  <c:v>B2013_46</c:v>
                </c:pt>
                <c:pt idx="644">
                  <c:v>2014</c:v>
                </c:pt>
                <c:pt idx="645">
                  <c:v>B2014_02</c:v>
                </c:pt>
                <c:pt idx="646">
                  <c:v>B2014_03</c:v>
                </c:pt>
                <c:pt idx="647">
                  <c:v>B2014_04</c:v>
                </c:pt>
                <c:pt idx="648">
                  <c:v>B2014_05</c:v>
                </c:pt>
                <c:pt idx="649">
                  <c:v>B2014_06</c:v>
                </c:pt>
                <c:pt idx="650">
                  <c:v>B2014_07</c:v>
                </c:pt>
                <c:pt idx="651">
                  <c:v>B2014_08</c:v>
                </c:pt>
                <c:pt idx="652">
                  <c:v>B2014_09</c:v>
                </c:pt>
                <c:pt idx="653">
                  <c:v>B2014_10</c:v>
                </c:pt>
                <c:pt idx="654">
                  <c:v>B2014_11</c:v>
                </c:pt>
                <c:pt idx="655">
                  <c:v>B2014_12</c:v>
                </c:pt>
                <c:pt idx="656">
                  <c:v>B2014_13</c:v>
                </c:pt>
                <c:pt idx="657">
                  <c:v>B2014_14</c:v>
                </c:pt>
                <c:pt idx="658">
                  <c:v>B2014_15</c:v>
                </c:pt>
                <c:pt idx="659">
                  <c:v>B2014_16</c:v>
                </c:pt>
                <c:pt idx="660">
                  <c:v>B2014_17</c:v>
                </c:pt>
                <c:pt idx="661">
                  <c:v>B2014_18</c:v>
                </c:pt>
                <c:pt idx="662">
                  <c:v>B2014_19</c:v>
                </c:pt>
                <c:pt idx="663">
                  <c:v>B2014_20</c:v>
                </c:pt>
                <c:pt idx="664">
                  <c:v>B2014_21</c:v>
                </c:pt>
                <c:pt idx="665">
                  <c:v>B2014_22</c:v>
                </c:pt>
                <c:pt idx="666">
                  <c:v>B2014_23</c:v>
                </c:pt>
                <c:pt idx="667">
                  <c:v>B2014_24</c:v>
                </c:pt>
                <c:pt idx="668">
                  <c:v>B2014_25</c:v>
                </c:pt>
                <c:pt idx="669">
                  <c:v>B2014_26</c:v>
                </c:pt>
                <c:pt idx="670">
                  <c:v>B2014_27</c:v>
                </c:pt>
                <c:pt idx="671">
                  <c:v>B2014_28</c:v>
                </c:pt>
                <c:pt idx="672">
                  <c:v>B2014_29</c:v>
                </c:pt>
                <c:pt idx="673">
                  <c:v>B2014_30</c:v>
                </c:pt>
                <c:pt idx="674">
                  <c:v>B2014_31</c:v>
                </c:pt>
                <c:pt idx="675">
                  <c:v>B2014_32</c:v>
                </c:pt>
                <c:pt idx="676">
                  <c:v>B2014_33</c:v>
                </c:pt>
                <c:pt idx="677">
                  <c:v>B2014_34</c:v>
                </c:pt>
                <c:pt idx="678">
                  <c:v>B2014_35</c:v>
                </c:pt>
                <c:pt idx="679">
                  <c:v>B2014_36</c:v>
                </c:pt>
                <c:pt idx="680">
                  <c:v>B2014_37</c:v>
                </c:pt>
                <c:pt idx="681">
                  <c:v>B2014_38</c:v>
                </c:pt>
                <c:pt idx="682">
                  <c:v>B2014_39</c:v>
                </c:pt>
                <c:pt idx="683">
                  <c:v>B2014_40</c:v>
                </c:pt>
                <c:pt idx="684">
                  <c:v>B2014_41</c:v>
                </c:pt>
                <c:pt idx="685">
                  <c:v>B2014_42</c:v>
                </c:pt>
                <c:pt idx="686">
                  <c:v>B2014_43</c:v>
                </c:pt>
                <c:pt idx="687">
                  <c:v>B2014_44</c:v>
                </c:pt>
                <c:pt idx="688">
                  <c:v>B2014_45</c:v>
                </c:pt>
                <c:pt idx="689">
                  <c:v>B2014_46</c:v>
                </c:pt>
                <c:pt idx="690">
                  <c:v>2015</c:v>
                </c:pt>
                <c:pt idx="691">
                  <c:v>B2015_02</c:v>
                </c:pt>
                <c:pt idx="692">
                  <c:v>B2015_03</c:v>
                </c:pt>
                <c:pt idx="693">
                  <c:v>B2015_04</c:v>
                </c:pt>
                <c:pt idx="694">
                  <c:v>B2015_05</c:v>
                </c:pt>
                <c:pt idx="695">
                  <c:v>B2015_06</c:v>
                </c:pt>
                <c:pt idx="696">
                  <c:v>B2015_07</c:v>
                </c:pt>
                <c:pt idx="697">
                  <c:v>B2015_08</c:v>
                </c:pt>
                <c:pt idx="698">
                  <c:v>B2015_09</c:v>
                </c:pt>
                <c:pt idx="699">
                  <c:v>B2015_10</c:v>
                </c:pt>
                <c:pt idx="700">
                  <c:v>B2015_11</c:v>
                </c:pt>
                <c:pt idx="701">
                  <c:v>B2015_12</c:v>
                </c:pt>
                <c:pt idx="702">
                  <c:v>B2015_13</c:v>
                </c:pt>
                <c:pt idx="703">
                  <c:v>B2015_14</c:v>
                </c:pt>
                <c:pt idx="704">
                  <c:v>B2015_15</c:v>
                </c:pt>
                <c:pt idx="705">
                  <c:v>B2015_16</c:v>
                </c:pt>
                <c:pt idx="706">
                  <c:v>B2015_17</c:v>
                </c:pt>
                <c:pt idx="707">
                  <c:v>B2015_18</c:v>
                </c:pt>
                <c:pt idx="708">
                  <c:v>B2015_19</c:v>
                </c:pt>
                <c:pt idx="709">
                  <c:v>B2015_20</c:v>
                </c:pt>
                <c:pt idx="710">
                  <c:v>B2015_21</c:v>
                </c:pt>
                <c:pt idx="711">
                  <c:v>B2015_22</c:v>
                </c:pt>
                <c:pt idx="712">
                  <c:v>B2015_23</c:v>
                </c:pt>
                <c:pt idx="713">
                  <c:v>B2015_24</c:v>
                </c:pt>
                <c:pt idx="714">
                  <c:v>B2015_25</c:v>
                </c:pt>
                <c:pt idx="715">
                  <c:v>B2015_26</c:v>
                </c:pt>
                <c:pt idx="716">
                  <c:v>B2015_27</c:v>
                </c:pt>
                <c:pt idx="717">
                  <c:v>B2015_28</c:v>
                </c:pt>
                <c:pt idx="718">
                  <c:v>B2015_29</c:v>
                </c:pt>
                <c:pt idx="719">
                  <c:v>B2015_30</c:v>
                </c:pt>
                <c:pt idx="720">
                  <c:v>B2015_31</c:v>
                </c:pt>
                <c:pt idx="721">
                  <c:v>B2015_32</c:v>
                </c:pt>
                <c:pt idx="722">
                  <c:v>B2015_33</c:v>
                </c:pt>
                <c:pt idx="723">
                  <c:v>B2015_34</c:v>
                </c:pt>
                <c:pt idx="724">
                  <c:v>B2015_35</c:v>
                </c:pt>
                <c:pt idx="725">
                  <c:v>B2015_36</c:v>
                </c:pt>
                <c:pt idx="726">
                  <c:v>B2015_37</c:v>
                </c:pt>
                <c:pt idx="727">
                  <c:v>B2015_38</c:v>
                </c:pt>
                <c:pt idx="728">
                  <c:v>B2015_39</c:v>
                </c:pt>
                <c:pt idx="729">
                  <c:v>B2015_40</c:v>
                </c:pt>
                <c:pt idx="730">
                  <c:v>B2015_41</c:v>
                </c:pt>
                <c:pt idx="731">
                  <c:v>B2015_42</c:v>
                </c:pt>
                <c:pt idx="732">
                  <c:v>B2015_43</c:v>
                </c:pt>
                <c:pt idx="733">
                  <c:v>B2015_44</c:v>
                </c:pt>
                <c:pt idx="734">
                  <c:v>B2015_45</c:v>
                </c:pt>
                <c:pt idx="735">
                  <c:v>B2015_46</c:v>
                </c:pt>
              </c:strCache>
            </c:strRef>
          </c:cat>
          <c:val>
            <c:numRef>
              <c:f>FigNDVIbyFireFreq!$B$10:$ABI$10</c:f>
              <c:numCache>
                <c:formatCode>0.00</c:formatCode>
                <c:ptCount val="736"/>
                <c:pt idx="0">
                  <c:v>0.7486612164813603</c:v>
                </c:pt>
                <c:pt idx="1">
                  <c:v>0.74520274689339427</c:v>
                </c:pt>
                <c:pt idx="2">
                  <c:v>0.74224133420536309</c:v>
                </c:pt>
                <c:pt idx="3">
                  <c:v>0.73943328973185085</c:v>
                </c:pt>
                <c:pt idx="4">
                  <c:v>0.73658960104643556</c:v>
                </c:pt>
                <c:pt idx="5">
                  <c:v>0.73385709614126882</c:v>
                </c:pt>
                <c:pt idx="6">
                  <c:v>0.73105395683453234</c:v>
                </c:pt>
                <c:pt idx="7">
                  <c:v>0.72878940483976451</c:v>
                </c:pt>
                <c:pt idx="8">
                  <c:v>0.72868672334859386</c:v>
                </c:pt>
                <c:pt idx="9">
                  <c:v>0.73250065402223674</c:v>
                </c:pt>
                <c:pt idx="10">
                  <c:v>0.74041170699803804</c:v>
                </c:pt>
                <c:pt idx="11">
                  <c:v>0.74976782210595161</c:v>
                </c:pt>
                <c:pt idx="12">
                  <c:v>0.75749934597776336</c:v>
                </c:pt>
                <c:pt idx="13">
                  <c:v>0.76365009810333551</c:v>
                </c:pt>
                <c:pt idx="14">
                  <c:v>0.77103073904512753</c:v>
                </c:pt>
                <c:pt idx="15">
                  <c:v>0.77866088947024192</c:v>
                </c:pt>
                <c:pt idx="16">
                  <c:v>0.78204741661216493</c:v>
                </c:pt>
                <c:pt idx="17">
                  <c:v>0.78109908436886855</c:v>
                </c:pt>
                <c:pt idx="18">
                  <c:v>0.78452092871157619</c:v>
                </c:pt>
                <c:pt idx="19">
                  <c:v>0.7951229561805101</c:v>
                </c:pt>
                <c:pt idx="20">
                  <c:v>0.80415042511445389</c:v>
                </c:pt>
                <c:pt idx="21">
                  <c:v>0.80802746893394373</c:v>
                </c:pt>
                <c:pt idx="22">
                  <c:v>0.81320405493786796</c:v>
                </c:pt>
                <c:pt idx="23">
                  <c:v>0.82226160889470234</c:v>
                </c:pt>
                <c:pt idx="24">
                  <c:v>0.82999901896664485</c:v>
                </c:pt>
                <c:pt idx="25">
                  <c:v>0.82927828646173962</c:v>
                </c:pt>
                <c:pt idx="26">
                  <c:v>0.81806344015696542</c:v>
                </c:pt>
                <c:pt idx="27">
                  <c:v>0.80516677567037276</c:v>
                </c:pt>
                <c:pt idx="28">
                  <c:v>0.8004532374100719</c:v>
                </c:pt>
                <c:pt idx="29">
                  <c:v>0.80382341399607582</c:v>
                </c:pt>
                <c:pt idx="30">
                  <c:v>0.80967920209287114</c:v>
                </c:pt>
                <c:pt idx="31">
                  <c:v>0.81572465663832572</c:v>
                </c:pt>
                <c:pt idx="32">
                  <c:v>0.82121975147155002</c:v>
                </c:pt>
                <c:pt idx="33">
                  <c:v>0.82551111837802482</c:v>
                </c:pt>
                <c:pt idx="34">
                  <c:v>0.82481425768476124</c:v>
                </c:pt>
                <c:pt idx="35">
                  <c:v>0.81578973185088288</c:v>
                </c:pt>
                <c:pt idx="36">
                  <c:v>0.80255166775670372</c:v>
                </c:pt>
                <c:pt idx="37">
                  <c:v>0.79107292347939828</c:v>
                </c:pt>
                <c:pt idx="38">
                  <c:v>0.78122367560497052</c:v>
                </c:pt>
                <c:pt idx="39">
                  <c:v>0.77267135382603003</c:v>
                </c:pt>
                <c:pt idx="40">
                  <c:v>0.76697678221059518</c:v>
                </c:pt>
                <c:pt idx="41">
                  <c:v>0.76440058862001303</c:v>
                </c:pt>
                <c:pt idx="42">
                  <c:v>0.76227403531720084</c:v>
                </c:pt>
                <c:pt idx="43">
                  <c:v>0.75903499018966647</c:v>
                </c:pt>
                <c:pt idx="44">
                  <c:v>0.75524133420536299</c:v>
                </c:pt>
                <c:pt idx="45">
                  <c:v>0.75228711576193585</c:v>
                </c:pt>
                <c:pt idx="46">
                  <c:v>0.75101046435578811</c:v>
                </c:pt>
                <c:pt idx="47">
                  <c:v>0.75052681491170703</c:v>
                </c:pt>
                <c:pt idx="48">
                  <c:v>0.74994800523217786</c:v>
                </c:pt>
                <c:pt idx="49">
                  <c:v>0.74794865925441467</c:v>
                </c:pt>
                <c:pt idx="50">
                  <c:v>0.74465434924787444</c:v>
                </c:pt>
                <c:pt idx="51">
                  <c:v>0.74257782864617394</c:v>
                </c:pt>
                <c:pt idx="52">
                  <c:v>0.74413897972531062</c:v>
                </c:pt>
                <c:pt idx="53">
                  <c:v>0.74834205362982342</c:v>
                </c:pt>
                <c:pt idx="54">
                  <c:v>0.75338848920863311</c:v>
                </c:pt>
                <c:pt idx="55">
                  <c:v>0.75832177894048403</c:v>
                </c:pt>
                <c:pt idx="56">
                  <c:v>0.76297776324395028</c:v>
                </c:pt>
                <c:pt idx="57">
                  <c:v>0.76728221059516022</c:v>
                </c:pt>
                <c:pt idx="58">
                  <c:v>0.77130673642903858</c:v>
                </c:pt>
                <c:pt idx="59">
                  <c:v>0.77530183126226293</c:v>
                </c:pt>
                <c:pt idx="60">
                  <c:v>0.77947939829954227</c:v>
                </c:pt>
                <c:pt idx="61">
                  <c:v>0.78342184434270767</c:v>
                </c:pt>
                <c:pt idx="62">
                  <c:v>0.78657750163505558</c:v>
                </c:pt>
                <c:pt idx="63">
                  <c:v>0.79003989535644203</c:v>
                </c:pt>
                <c:pt idx="64">
                  <c:v>0.79518901242642248</c:v>
                </c:pt>
                <c:pt idx="65">
                  <c:v>0.80102550686723351</c:v>
                </c:pt>
                <c:pt idx="66">
                  <c:v>0.80402158273381286</c:v>
                </c:pt>
                <c:pt idx="67">
                  <c:v>0.80436102027468936</c:v>
                </c:pt>
                <c:pt idx="68">
                  <c:v>0.8045689993459777</c:v>
                </c:pt>
                <c:pt idx="69">
                  <c:v>0.80575833878351855</c:v>
                </c:pt>
                <c:pt idx="70">
                  <c:v>0.80745716154349256</c:v>
                </c:pt>
                <c:pt idx="71">
                  <c:v>0.80967822105951592</c:v>
                </c:pt>
                <c:pt idx="72">
                  <c:v>0.81335120994113796</c:v>
                </c:pt>
                <c:pt idx="73">
                  <c:v>0.81850523217789406</c:v>
                </c:pt>
                <c:pt idx="74">
                  <c:v>0.82327370830608249</c:v>
                </c:pt>
                <c:pt idx="75">
                  <c:v>0.82695029431000644</c:v>
                </c:pt>
                <c:pt idx="76">
                  <c:v>0.82904937867887507</c:v>
                </c:pt>
                <c:pt idx="77">
                  <c:v>0.82927795945062133</c:v>
                </c:pt>
                <c:pt idx="78">
                  <c:v>0.82647874427730539</c:v>
                </c:pt>
                <c:pt idx="79">
                  <c:v>0.82127141922825375</c:v>
                </c:pt>
                <c:pt idx="80">
                  <c:v>0.81464224983649447</c:v>
                </c:pt>
                <c:pt idx="81">
                  <c:v>0.8069463701765861</c:v>
                </c:pt>
                <c:pt idx="82">
                  <c:v>0.79763865271419232</c:v>
                </c:pt>
                <c:pt idx="83">
                  <c:v>0.78651831262262917</c:v>
                </c:pt>
                <c:pt idx="84">
                  <c:v>0.77436363636363637</c:v>
                </c:pt>
                <c:pt idx="85">
                  <c:v>0.76397841726618709</c:v>
                </c:pt>
                <c:pt idx="86">
                  <c:v>0.75882995421844346</c:v>
                </c:pt>
                <c:pt idx="87">
                  <c:v>0.75909287115761936</c:v>
                </c:pt>
                <c:pt idx="88">
                  <c:v>0.76272563767168078</c:v>
                </c:pt>
                <c:pt idx="89">
                  <c:v>0.76757455853499024</c:v>
                </c:pt>
                <c:pt idx="90">
                  <c:v>0.77019522563767173</c:v>
                </c:pt>
                <c:pt idx="91">
                  <c:v>0.76801863963374761</c:v>
                </c:pt>
                <c:pt idx="92">
                  <c:v>0.76489045127534339</c:v>
                </c:pt>
                <c:pt idx="93">
                  <c:v>0.75936559843034657</c:v>
                </c:pt>
                <c:pt idx="94">
                  <c:v>0.75527207325049051</c:v>
                </c:pt>
                <c:pt idx="95">
                  <c:v>0.75356311314584701</c:v>
                </c:pt>
                <c:pt idx="96">
                  <c:v>0.75416187050359706</c:v>
                </c:pt>
                <c:pt idx="97">
                  <c:v>0.75583714846304773</c:v>
                </c:pt>
                <c:pt idx="98">
                  <c:v>0.75616612164813601</c:v>
                </c:pt>
                <c:pt idx="99">
                  <c:v>0.75372105951602353</c:v>
                </c:pt>
                <c:pt idx="100">
                  <c:v>0.74954087638979727</c:v>
                </c:pt>
                <c:pt idx="101">
                  <c:v>0.74701667756703727</c:v>
                </c:pt>
                <c:pt idx="102">
                  <c:v>0.74962557226945714</c:v>
                </c:pt>
                <c:pt idx="103">
                  <c:v>0.75734401569653376</c:v>
                </c:pt>
                <c:pt idx="104">
                  <c:v>0.76750784826684115</c:v>
                </c:pt>
                <c:pt idx="105">
                  <c:v>0.7773767168083715</c:v>
                </c:pt>
                <c:pt idx="106">
                  <c:v>0.78403041203400914</c:v>
                </c:pt>
                <c:pt idx="107">
                  <c:v>0.78635251798561157</c:v>
                </c:pt>
                <c:pt idx="108">
                  <c:v>0.78685022890778289</c:v>
                </c:pt>
                <c:pt idx="109">
                  <c:v>0.78444898626553294</c:v>
                </c:pt>
                <c:pt idx="110">
                  <c:v>0.77607815565729243</c:v>
                </c:pt>
                <c:pt idx="111">
                  <c:v>0.76472563767168078</c:v>
                </c:pt>
                <c:pt idx="112">
                  <c:v>0.7579310006540223</c:v>
                </c:pt>
                <c:pt idx="113">
                  <c:v>0.75759156311314579</c:v>
                </c:pt>
                <c:pt idx="114">
                  <c:v>0.76187246566383249</c:v>
                </c:pt>
                <c:pt idx="115">
                  <c:v>0.76832570307390458</c:v>
                </c:pt>
                <c:pt idx="116">
                  <c:v>0.77532897318508831</c:v>
                </c:pt>
                <c:pt idx="117">
                  <c:v>0.78321059516023539</c:v>
                </c:pt>
                <c:pt idx="118">
                  <c:v>0.79142707652060162</c:v>
                </c:pt>
                <c:pt idx="119">
                  <c:v>0.79855461085676904</c:v>
                </c:pt>
                <c:pt idx="120">
                  <c:v>0.80300098103335515</c:v>
                </c:pt>
                <c:pt idx="121">
                  <c:v>0.80428940483976463</c:v>
                </c:pt>
                <c:pt idx="122">
                  <c:v>0.80505886200130805</c:v>
                </c:pt>
                <c:pt idx="123">
                  <c:v>0.80711968606932627</c:v>
                </c:pt>
                <c:pt idx="124">
                  <c:v>0.81123773708306091</c:v>
                </c:pt>
                <c:pt idx="125">
                  <c:v>0.81540974493132767</c:v>
                </c:pt>
                <c:pt idx="126">
                  <c:v>0.81683551340745586</c:v>
                </c:pt>
                <c:pt idx="127">
                  <c:v>0.81562589928057549</c:v>
                </c:pt>
                <c:pt idx="128">
                  <c:v>0.81217985611510801</c:v>
                </c:pt>
                <c:pt idx="129">
                  <c:v>0.80529071288423804</c:v>
                </c:pt>
                <c:pt idx="130">
                  <c:v>0.79575049051667757</c:v>
                </c:pt>
                <c:pt idx="131">
                  <c:v>0.78589437540876395</c:v>
                </c:pt>
                <c:pt idx="132">
                  <c:v>0.77656899934597778</c:v>
                </c:pt>
                <c:pt idx="133">
                  <c:v>0.7660958142576848</c:v>
                </c:pt>
                <c:pt idx="134">
                  <c:v>0.75626389797253113</c:v>
                </c:pt>
                <c:pt idx="135">
                  <c:v>0.75122007848266847</c:v>
                </c:pt>
                <c:pt idx="136">
                  <c:v>0.75172105951602364</c:v>
                </c:pt>
                <c:pt idx="137">
                  <c:v>0.75376062786134723</c:v>
                </c:pt>
                <c:pt idx="138">
                  <c:v>0.75602714192282539</c:v>
                </c:pt>
                <c:pt idx="139">
                  <c:v>0.75459581425768474</c:v>
                </c:pt>
                <c:pt idx="140">
                  <c:v>0.74712982341399614</c:v>
                </c:pt>
                <c:pt idx="141">
                  <c:v>0.73832308698495752</c:v>
                </c:pt>
                <c:pt idx="142">
                  <c:v>0.73432897318508839</c:v>
                </c:pt>
                <c:pt idx="143">
                  <c:v>0.7342056899934597</c:v>
                </c:pt>
                <c:pt idx="144">
                  <c:v>0.73348659254414661</c:v>
                </c:pt>
                <c:pt idx="145">
                  <c:v>0.73177076520601703</c:v>
                </c:pt>
                <c:pt idx="146">
                  <c:v>0.73025768476128194</c:v>
                </c:pt>
                <c:pt idx="147">
                  <c:v>0.73102877697841717</c:v>
                </c:pt>
                <c:pt idx="148">
                  <c:v>0.73824329627207319</c:v>
                </c:pt>
                <c:pt idx="149">
                  <c:v>0.75443263570961405</c:v>
                </c:pt>
                <c:pt idx="150">
                  <c:v>0.7743665794637018</c:v>
                </c:pt>
                <c:pt idx="151">
                  <c:v>0.78647907128842376</c:v>
                </c:pt>
                <c:pt idx="152">
                  <c:v>0.78815827338129496</c:v>
                </c:pt>
                <c:pt idx="153">
                  <c:v>0.79080706344015694</c:v>
                </c:pt>
                <c:pt idx="154">
                  <c:v>0.79875931981687376</c:v>
                </c:pt>
                <c:pt idx="155">
                  <c:v>0.80779659908436885</c:v>
                </c:pt>
                <c:pt idx="156">
                  <c:v>0.81767593198168742</c:v>
                </c:pt>
                <c:pt idx="157">
                  <c:v>0.82477534336167424</c:v>
                </c:pt>
                <c:pt idx="158">
                  <c:v>0.82623479398299537</c:v>
                </c:pt>
                <c:pt idx="159">
                  <c:v>0.8265284499672988</c:v>
                </c:pt>
                <c:pt idx="160">
                  <c:v>0.82655755395683461</c:v>
                </c:pt>
                <c:pt idx="161">
                  <c:v>0.82409548724656645</c:v>
                </c:pt>
                <c:pt idx="162">
                  <c:v>0.82039666448659265</c:v>
                </c:pt>
                <c:pt idx="163">
                  <c:v>0.81643361674296921</c:v>
                </c:pt>
                <c:pt idx="164">
                  <c:v>0.81330771746239383</c:v>
                </c:pt>
                <c:pt idx="165">
                  <c:v>0.81366841072596474</c:v>
                </c:pt>
                <c:pt idx="166">
                  <c:v>0.8174130150425114</c:v>
                </c:pt>
                <c:pt idx="167">
                  <c:v>0.8218871811641596</c:v>
                </c:pt>
                <c:pt idx="168">
                  <c:v>0.82463865271419223</c:v>
                </c:pt>
                <c:pt idx="169">
                  <c:v>0.82514977109221721</c:v>
                </c:pt>
                <c:pt idx="170">
                  <c:v>0.82261706998037942</c:v>
                </c:pt>
                <c:pt idx="171">
                  <c:v>0.81740058862001308</c:v>
                </c:pt>
                <c:pt idx="172">
                  <c:v>0.81304120340091557</c:v>
                </c:pt>
                <c:pt idx="173">
                  <c:v>0.80905526487900592</c:v>
                </c:pt>
                <c:pt idx="174">
                  <c:v>0.80215336821451932</c:v>
                </c:pt>
                <c:pt idx="175">
                  <c:v>0.79541857423152396</c:v>
                </c:pt>
                <c:pt idx="176">
                  <c:v>0.79078646173969913</c:v>
                </c:pt>
                <c:pt idx="177">
                  <c:v>0.78693165467625903</c:v>
                </c:pt>
                <c:pt idx="178">
                  <c:v>0.78054349247874422</c:v>
                </c:pt>
                <c:pt idx="179">
                  <c:v>0.77039077828646174</c:v>
                </c:pt>
                <c:pt idx="180">
                  <c:v>0.76056017004578147</c:v>
                </c:pt>
                <c:pt idx="181">
                  <c:v>0.75548201438848916</c:v>
                </c:pt>
                <c:pt idx="182">
                  <c:v>0.75237442773054286</c:v>
                </c:pt>
                <c:pt idx="183">
                  <c:v>0.75028253760627861</c:v>
                </c:pt>
                <c:pt idx="184">
                  <c:v>0.75022956180510136</c:v>
                </c:pt>
                <c:pt idx="185">
                  <c:v>0.75088489208633091</c:v>
                </c:pt>
                <c:pt idx="186">
                  <c:v>0.74885349901896658</c:v>
                </c:pt>
                <c:pt idx="187">
                  <c:v>0.74315304120340087</c:v>
                </c:pt>
                <c:pt idx="188">
                  <c:v>0.7366026814911707</c:v>
                </c:pt>
                <c:pt idx="189">
                  <c:v>0.73279300196206676</c:v>
                </c:pt>
                <c:pt idx="190">
                  <c:v>0.733321778940484</c:v>
                </c:pt>
                <c:pt idx="191">
                  <c:v>0.73681033355134073</c:v>
                </c:pt>
                <c:pt idx="192">
                  <c:v>0.73885742315238712</c:v>
                </c:pt>
                <c:pt idx="193">
                  <c:v>0.73747024198822753</c:v>
                </c:pt>
                <c:pt idx="194">
                  <c:v>0.73527959450621327</c:v>
                </c:pt>
                <c:pt idx="195">
                  <c:v>0.73435546108567695</c:v>
                </c:pt>
                <c:pt idx="196">
                  <c:v>0.73804643557880967</c:v>
                </c:pt>
                <c:pt idx="197">
                  <c:v>0.74883584041857421</c:v>
                </c:pt>
                <c:pt idx="198">
                  <c:v>0.76341497710922168</c:v>
                </c:pt>
                <c:pt idx="199">
                  <c:v>0.7774538914323087</c:v>
                </c:pt>
                <c:pt idx="200">
                  <c:v>0.79023544800523216</c:v>
                </c:pt>
                <c:pt idx="201">
                  <c:v>0.79869424460431659</c:v>
                </c:pt>
                <c:pt idx="202">
                  <c:v>0.79945618051013734</c:v>
                </c:pt>
                <c:pt idx="203">
                  <c:v>0.79541693917593193</c:v>
                </c:pt>
                <c:pt idx="204">
                  <c:v>0.79215925441465007</c:v>
                </c:pt>
                <c:pt idx="205">
                  <c:v>0.79188358404185744</c:v>
                </c:pt>
                <c:pt idx="206">
                  <c:v>0.7936183780248528</c:v>
                </c:pt>
                <c:pt idx="207">
                  <c:v>0.79839110529758017</c:v>
                </c:pt>
                <c:pt idx="208">
                  <c:v>0.80711641595814254</c:v>
                </c:pt>
                <c:pt idx="209">
                  <c:v>0.8185958142576848</c:v>
                </c:pt>
                <c:pt idx="210">
                  <c:v>0.82965402223675611</c:v>
                </c:pt>
                <c:pt idx="211">
                  <c:v>0.83603335513407462</c:v>
                </c:pt>
                <c:pt idx="212">
                  <c:v>0.83568705035971225</c:v>
                </c:pt>
                <c:pt idx="213">
                  <c:v>0.83133387835186401</c:v>
                </c:pt>
                <c:pt idx="214">
                  <c:v>0.82700686723348593</c:v>
                </c:pt>
                <c:pt idx="215">
                  <c:v>0.82389993459777633</c:v>
                </c:pt>
                <c:pt idx="216">
                  <c:v>0.82041563113145843</c:v>
                </c:pt>
                <c:pt idx="217">
                  <c:v>0.81562622629169401</c:v>
                </c:pt>
                <c:pt idx="218">
                  <c:v>0.81118672334859387</c:v>
                </c:pt>
                <c:pt idx="219">
                  <c:v>0.80739601046435583</c:v>
                </c:pt>
                <c:pt idx="220">
                  <c:v>0.80142053629823407</c:v>
                </c:pt>
                <c:pt idx="221">
                  <c:v>0.79106998037933296</c:v>
                </c:pt>
                <c:pt idx="222">
                  <c:v>0.77845781556572935</c:v>
                </c:pt>
                <c:pt idx="223">
                  <c:v>0.76736494440810987</c:v>
                </c:pt>
                <c:pt idx="224">
                  <c:v>0.75874885546108572</c:v>
                </c:pt>
                <c:pt idx="225">
                  <c:v>0.75090810987573575</c:v>
                </c:pt>
                <c:pt idx="226">
                  <c:v>0.74514159581425776</c:v>
                </c:pt>
                <c:pt idx="227">
                  <c:v>0.74342871157619361</c:v>
                </c:pt>
                <c:pt idx="228">
                  <c:v>0.74113178548070635</c:v>
                </c:pt>
                <c:pt idx="229">
                  <c:v>0.73425997383911057</c:v>
                </c:pt>
                <c:pt idx="230">
                  <c:v>0.72939829954218438</c:v>
                </c:pt>
                <c:pt idx="231">
                  <c:v>0.72714846304774372</c:v>
                </c:pt>
                <c:pt idx="232">
                  <c:v>0.72712164813603664</c:v>
                </c:pt>
                <c:pt idx="233">
                  <c:v>0.72592707652060173</c:v>
                </c:pt>
                <c:pt idx="234">
                  <c:v>0.7239921517331589</c:v>
                </c:pt>
                <c:pt idx="235">
                  <c:v>0.72183714846304781</c:v>
                </c:pt>
                <c:pt idx="236">
                  <c:v>0.72003629823414006</c:v>
                </c:pt>
                <c:pt idx="237">
                  <c:v>0.7193230869849575</c:v>
                </c:pt>
                <c:pt idx="238">
                  <c:v>0.71748037933289732</c:v>
                </c:pt>
                <c:pt idx="239">
                  <c:v>0.71463505559189011</c:v>
                </c:pt>
                <c:pt idx="240">
                  <c:v>0.71501144538914319</c:v>
                </c:pt>
                <c:pt idx="241">
                  <c:v>0.72104316546762592</c:v>
                </c:pt>
                <c:pt idx="242">
                  <c:v>0.73182275997383917</c:v>
                </c:pt>
                <c:pt idx="243">
                  <c:v>0.74379202092871155</c:v>
                </c:pt>
                <c:pt idx="244">
                  <c:v>0.75417658600392412</c:v>
                </c:pt>
                <c:pt idx="245">
                  <c:v>0.76367560497056897</c:v>
                </c:pt>
                <c:pt idx="246">
                  <c:v>0.77018345323741</c:v>
                </c:pt>
                <c:pt idx="247">
                  <c:v>0.77344996729888815</c:v>
                </c:pt>
                <c:pt idx="248">
                  <c:v>0.77896043165467632</c:v>
                </c:pt>
                <c:pt idx="249">
                  <c:v>0.78709614126880312</c:v>
                </c:pt>
                <c:pt idx="250">
                  <c:v>0.79428286461739706</c:v>
                </c:pt>
                <c:pt idx="251">
                  <c:v>0.7991223021582734</c:v>
                </c:pt>
                <c:pt idx="252">
                  <c:v>0.80319457161543495</c:v>
                </c:pt>
                <c:pt idx="253">
                  <c:v>0.80671844342707655</c:v>
                </c:pt>
                <c:pt idx="254">
                  <c:v>0.80830379332897317</c:v>
                </c:pt>
                <c:pt idx="255">
                  <c:v>0.80706572923479403</c:v>
                </c:pt>
                <c:pt idx="256">
                  <c:v>0.80418181818181822</c:v>
                </c:pt>
                <c:pt idx="257">
                  <c:v>0.80165958142576843</c:v>
                </c:pt>
                <c:pt idx="258">
                  <c:v>0.80079103989535638</c:v>
                </c:pt>
                <c:pt idx="259">
                  <c:v>0.80168018312622635</c:v>
                </c:pt>
                <c:pt idx="260">
                  <c:v>0.80213897972531067</c:v>
                </c:pt>
                <c:pt idx="261">
                  <c:v>0.80118279921517332</c:v>
                </c:pt>
                <c:pt idx="262">
                  <c:v>0.80215467625899284</c:v>
                </c:pt>
                <c:pt idx="263">
                  <c:v>0.80653008502289081</c:v>
                </c:pt>
                <c:pt idx="264">
                  <c:v>0.81021778940483979</c:v>
                </c:pt>
                <c:pt idx="265">
                  <c:v>0.80979790712884236</c:v>
                </c:pt>
                <c:pt idx="266">
                  <c:v>0.80448528449967294</c:v>
                </c:pt>
                <c:pt idx="267">
                  <c:v>0.79383878351863968</c:v>
                </c:pt>
                <c:pt idx="268">
                  <c:v>0.77844735120994113</c:v>
                </c:pt>
                <c:pt idx="269">
                  <c:v>0.76257488554610864</c:v>
                </c:pt>
                <c:pt idx="270">
                  <c:v>0.75178940483976464</c:v>
                </c:pt>
                <c:pt idx="271">
                  <c:v>0.74679954218443423</c:v>
                </c:pt>
                <c:pt idx="272">
                  <c:v>0.74372923479398301</c:v>
                </c:pt>
                <c:pt idx="273">
                  <c:v>0.74165533028122954</c:v>
                </c:pt>
                <c:pt idx="274">
                  <c:v>0.73884793982995423</c:v>
                </c:pt>
                <c:pt idx="275">
                  <c:v>0.73274100719424462</c:v>
                </c:pt>
                <c:pt idx="276">
                  <c:v>0.72855134074558536</c:v>
                </c:pt>
                <c:pt idx="277">
                  <c:v>0.72549476782210587</c:v>
                </c:pt>
                <c:pt idx="278">
                  <c:v>0.72699509483322433</c:v>
                </c:pt>
                <c:pt idx="279">
                  <c:v>0.72744735120994108</c:v>
                </c:pt>
                <c:pt idx="280">
                  <c:v>0.72470667102681485</c:v>
                </c:pt>
                <c:pt idx="281">
                  <c:v>0.72219326357096136</c:v>
                </c:pt>
                <c:pt idx="282">
                  <c:v>0.7227403531720078</c:v>
                </c:pt>
                <c:pt idx="283">
                  <c:v>0.7241772400261608</c:v>
                </c:pt>
                <c:pt idx="284">
                  <c:v>0.72482243296272075</c:v>
                </c:pt>
                <c:pt idx="285">
                  <c:v>0.72561020274689336</c:v>
                </c:pt>
                <c:pt idx="286">
                  <c:v>0.7269339437540876</c:v>
                </c:pt>
                <c:pt idx="287">
                  <c:v>0.72919816873773713</c:v>
                </c:pt>
                <c:pt idx="288">
                  <c:v>0.73538064094179201</c:v>
                </c:pt>
                <c:pt idx="289">
                  <c:v>0.74830902550686729</c:v>
                </c:pt>
                <c:pt idx="290">
                  <c:v>0.7638528449967299</c:v>
                </c:pt>
                <c:pt idx="291">
                  <c:v>0.77469457161543487</c:v>
                </c:pt>
                <c:pt idx="292">
                  <c:v>0.77962393721386536</c:v>
                </c:pt>
                <c:pt idx="293">
                  <c:v>0.78157357750163503</c:v>
                </c:pt>
                <c:pt idx="294">
                  <c:v>0.78296533682145197</c:v>
                </c:pt>
                <c:pt idx="295">
                  <c:v>0.78534499672988889</c:v>
                </c:pt>
                <c:pt idx="296">
                  <c:v>0.78895748855461079</c:v>
                </c:pt>
                <c:pt idx="297">
                  <c:v>0.79333976455199473</c:v>
                </c:pt>
                <c:pt idx="298">
                  <c:v>0.79584499672988884</c:v>
                </c:pt>
                <c:pt idx="299">
                  <c:v>0.79365860039241343</c:v>
                </c:pt>
                <c:pt idx="300">
                  <c:v>0.78973381294964029</c:v>
                </c:pt>
                <c:pt idx="301">
                  <c:v>0.78942871157619365</c:v>
                </c:pt>
                <c:pt idx="302">
                  <c:v>0.79304905166775663</c:v>
                </c:pt>
                <c:pt idx="303">
                  <c:v>0.79700196206671026</c:v>
                </c:pt>
                <c:pt idx="304">
                  <c:v>0.80018737737083057</c:v>
                </c:pt>
                <c:pt idx="305">
                  <c:v>0.804083060824068</c:v>
                </c:pt>
                <c:pt idx="306">
                  <c:v>0.80735153695225637</c:v>
                </c:pt>
                <c:pt idx="307">
                  <c:v>0.80531458469587958</c:v>
                </c:pt>
                <c:pt idx="308">
                  <c:v>0.79669162851536957</c:v>
                </c:pt>
                <c:pt idx="309">
                  <c:v>0.78727109221713532</c:v>
                </c:pt>
                <c:pt idx="310">
                  <c:v>0.78053858731196857</c:v>
                </c:pt>
                <c:pt idx="311">
                  <c:v>0.77281000654022236</c:v>
                </c:pt>
                <c:pt idx="312">
                  <c:v>0.762833878351864</c:v>
                </c:pt>
                <c:pt idx="313">
                  <c:v>0.75565663832570307</c:v>
                </c:pt>
                <c:pt idx="314">
                  <c:v>0.75221844342707656</c:v>
                </c:pt>
                <c:pt idx="315">
                  <c:v>0.74803858731196859</c:v>
                </c:pt>
                <c:pt idx="316">
                  <c:v>0.74131164159581431</c:v>
                </c:pt>
                <c:pt idx="317">
                  <c:v>0.73456736429038583</c:v>
                </c:pt>
                <c:pt idx="318">
                  <c:v>0.72967462393721394</c:v>
                </c:pt>
                <c:pt idx="319">
                  <c:v>0.72592347939829949</c:v>
                </c:pt>
                <c:pt idx="320">
                  <c:v>0.7231870503597122</c:v>
                </c:pt>
                <c:pt idx="321">
                  <c:v>0.72193198168737738</c:v>
                </c:pt>
                <c:pt idx="322">
                  <c:v>0.72030935251798567</c:v>
                </c:pt>
                <c:pt idx="323">
                  <c:v>0.71741661216481356</c:v>
                </c:pt>
                <c:pt idx="324">
                  <c:v>0.72017495094833217</c:v>
                </c:pt>
                <c:pt idx="325">
                  <c:v>0.72649215173315895</c:v>
                </c:pt>
                <c:pt idx="326">
                  <c:v>0.72715467625899277</c:v>
                </c:pt>
                <c:pt idx="327">
                  <c:v>0.72329986919555267</c:v>
                </c:pt>
                <c:pt idx="328">
                  <c:v>0.71923708306082401</c:v>
                </c:pt>
                <c:pt idx="329">
                  <c:v>0.71400523217789402</c:v>
                </c:pt>
                <c:pt idx="330">
                  <c:v>0.70945094833224331</c:v>
                </c:pt>
                <c:pt idx="331">
                  <c:v>0.70949836494440821</c:v>
                </c:pt>
                <c:pt idx="332">
                  <c:v>0.71359189012426427</c:v>
                </c:pt>
                <c:pt idx="333">
                  <c:v>0.71890320470896019</c:v>
                </c:pt>
                <c:pt idx="334">
                  <c:v>0.7236527141922825</c:v>
                </c:pt>
                <c:pt idx="335">
                  <c:v>0.7289823413996076</c:v>
                </c:pt>
                <c:pt idx="336">
                  <c:v>0.73417854807063432</c:v>
                </c:pt>
                <c:pt idx="337">
                  <c:v>0.72880967952910392</c:v>
                </c:pt>
                <c:pt idx="338">
                  <c:v>0.70274852844996727</c:v>
                </c:pt>
                <c:pt idx="339">
                  <c:v>0.66397122302158285</c:v>
                </c:pt>
                <c:pt idx="340">
                  <c:v>0.63398136036625241</c:v>
                </c:pt>
                <c:pt idx="341">
                  <c:v>0.62626814911706996</c:v>
                </c:pt>
                <c:pt idx="342">
                  <c:v>0.63352877697841725</c:v>
                </c:pt>
                <c:pt idx="343">
                  <c:v>0.64288783518639636</c:v>
                </c:pt>
                <c:pt idx="344">
                  <c:v>0.65108763897972532</c:v>
                </c:pt>
                <c:pt idx="345">
                  <c:v>0.6601242642249836</c:v>
                </c:pt>
                <c:pt idx="346">
                  <c:v>0.67040582079790711</c:v>
                </c:pt>
                <c:pt idx="347">
                  <c:v>0.68463374754741668</c:v>
                </c:pt>
                <c:pt idx="348">
                  <c:v>0.70844833224329629</c:v>
                </c:pt>
                <c:pt idx="349">
                  <c:v>0.73775637671680838</c:v>
                </c:pt>
                <c:pt idx="350">
                  <c:v>0.75791857423152398</c:v>
                </c:pt>
                <c:pt idx="351">
                  <c:v>0.76276520601700459</c:v>
                </c:pt>
                <c:pt idx="352">
                  <c:v>0.75980346631785478</c:v>
                </c:pt>
                <c:pt idx="353">
                  <c:v>0.75746043165467625</c:v>
                </c:pt>
                <c:pt idx="354">
                  <c:v>0.75750686723348593</c:v>
                </c:pt>
                <c:pt idx="355">
                  <c:v>0.75744669718770441</c:v>
                </c:pt>
                <c:pt idx="356">
                  <c:v>0.75504578155657298</c:v>
                </c:pt>
                <c:pt idx="357">
                  <c:v>0.75087671680837142</c:v>
                </c:pt>
                <c:pt idx="358">
                  <c:v>0.74697547416612164</c:v>
                </c:pt>
                <c:pt idx="359">
                  <c:v>0.74227109221713539</c:v>
                </c:pt>
                <c:pt idx="360">
                  <c:v>0.73378449967298887</c:v>
                </c:pt>
                <c:pt idx="361">
                  <c:v>0.72027436232831921</c:v>
                </c:pt>
                <c:pt idx="362">
                  <c:v>0.70536036625245258</c:v>
                </c:pt>
                <c:pt idx="363">
                  <c:v>0.69376782210595167</c:v>
                </c:pt>
                <c:pt idx="364">
                  <c:v>0.68690058862001313</c:v>
                </c:pt>
                <c:pt idx="365">
                  <c:v>0.68309908436886857</c:v>
                </c:pt>
                <c:pt idx="366">
                  <c:v>0.68012099411379989</c:v>
                </c:pt>
                <c:pt idx="367">
                  <c:v>0.67412459123610202</c:v>
                </c:pt>
                <c:pt idx="368">
                  <c:v>0.66834466971877049</c:v>
                </c:pt>
                <c:pt idx="369">
                  <c:v>0.65820797907128847</c:v>
                </c:pt>
                <c:pt idx="370">
                  <c:v>0.64807521255722689</c:v>
                </c:pt>
                <c:pt idx="371">
                  <c:v>0.64050294310006539</c:v>
                </c:pt>
                <c:pt idx="372">
                  <c:v>0.64156278613472861</c:v>
                </c:pt>
                <c:pt idx="373">
                  <c:v>0.64927338129496404</c:v>
                </c:pt>
                <c:pt idx="374">
                  <c:v>0.65440385873119677</c:v>
                </c:pt>
                <c:pt idx="375">
                  <c:v>0.65476978417266185</c:v>
                </c:pt>
                <c:pt idx="376">
                  <c:v>0.65487311968606932</c:v>
                </c:pt>
                <c:pt idx="377">
                  <c:v>0.65785971223021578</c:v>
                </c:pt>
                <c:pt idx="378">
                  <c:v>0.66306899934597785</c:v>
                </c:pt>
                <c:pt idx="379">
                  <c:v>0.67218214519293651</c:v>
                </c:pt>
                <c:pt idx="380">
                  <c:v>0.68717168083714852</c:v>
                </c:pt>
                <c:pt idx="381">
                  <c:v>0.70428776978417262</c:v>
                </c:pt>
                <c:pt idx="382">
                  <c:v>0.71807848266841079</c:v>
                </c:pt>
                <c:pt idx="383">
                  <c:v>0.72711968606932631</c:v>
                </c:pt>
                <c:pt idx="384">
                  <c:v>0.73256605624591231</c:v>
                </c:pt>
                <c:pt idx="385">
                  <c:v>0.7346710268149117</c:v>
                </c:pt>
                <c:pt idx="386">
                  <c:v>0.73490745585349904</c:v>
                </c:pt>
                <c:pt idx="387">
                  <c:v>0.73680052321778944</c:v>
                </c:pt>
                <c:pt idx="388">
                  <c:v>0.74439666448659247</c:v>
                </c:pt>
                <c:pt idx="389">
                  <c:v>0.75306115107913674</c:v>
                </c:pt>
                <c:pt idx="390">
                  <c:v>0.75060333551340752</c:v>
                </c:pt>
                <c:pt idx="391">
                  <c:v>0.74096599084368864</c:v>
                </c:pt>
                <c:pt idx="392">
                  <c:v>0.7402923479398299</c:v>
                </c:pt>
                <c:pt idx="393">
                  <c:v>0.74997482014388495</c:v>
                </c:pt>
                <c:pt idx="394">
                  <c:v>0.7609404839764552</c:v>
                </c:pt>
                <c:pt idx="395">
                  <c:v>0.76789829954218447</c:v>
                </c:pt>
                <c:pt idx="396">
                  <c:v>0.77028319162851533</c:v>
                </c:pt>
                <c:pt idx="397">
                  <c:v>0.76850784826684104</c:v>
                </c:pt>
                <c:pt idx="398">
                  <c:v>0.76265369522563775</c:v>
                </c:pt>
                <c:pt idx="399">
                  <c:v>0.75528646173969916</c:v>
                </c:pt>
                <c:pt idx="400">
                  <c:v>0.75222171353826028</c:v>
                </c:pt>
                <c:pt idx="401">
                  <c:v>0.75260039241334209</c:v>
                </c:pt>
                <c:pt idx="402">
                  <c:v>0.75187802485284494</c:v>
                </c:pt>
                <c:pt idx="403">
                  <c:v>0.75098463047743624</c:v>
                </c:pt>
                <c:pt idx="404">
                  <c:v>0.75025997383911047</c:v>
                </c:pt>
                <c:pt idx="405">
                  <c:v>0.74574231523871815</c:v>
                </c:pt>
                <c:pt idx="406">
                  <c:v>0.73635317200784822</c:v>
                </c:pt>
                <c:pt idx="407">
                  <c:v>0.722953237410072</c:v>
                </c:pt>
                <c:pt idx="408">
                  <c:v>0.70837442773054282</c:v>
                </c:pt>
                <c:pt idx="409">
                  <c:v>0.69565729234793983</c:v>
                </c:pt>
                <c:pt idx="410">
                  <c:v>0.68581556572923474</c:v>
                </c:pt>
                <c:pt idx="411">
                  <c:v>0.67924689339437538</c:v>
                </c:pt>
                <c:pt idx="412">
                  <c:v>0.67574656638325703</c:v>
                </c:pt>
                <c:pt idx="413">
                  <c:v>0.67532112491824714</c:v>
                </c:pt>
                <c:pt idx="414">
                  <c:v>0.67634924787442774</c:v>
                </c:pt>
                <c:pt idx="415">
                  <c:v>0.67721190320470892</c:v>
                </c:pt>
                <c:pt idx="416">
                  <c:v>0.67609385219097451</c:v>
                </c:pt>
                <c:pt idx="417">
                  <c:v>0.67349411379986923</c:v>
                </c:pt>
                <c:pt idx="418">
                  <c:v>0.66968116415958134</c:v>
                </c:pt>
                <c:pt idx="419">
                  <c:v>0.66468574231523869</c:v>
                </c:pt>
                <c:pt idx="420">
                  <c:v>0.65969489862655339</c:v>
                </c:pt>
                <c:pt idx="421">
                  <c:v>0.65427436232831926</c:v>
                </c:pt>
                <c:pt idx="422">
                  <c:v>0.64930052321778942</c:v>
                </c:pt>
                <c:pt idx="423">
                  <c:v>0.64884630477436234</c:v>
                </c:pt>
                <c:pt idx="424">
                  <c:v>0.6570261608894703</c:v>
                </c:pt>
                <c:pt idx="425">
                  <c:v>0.6729957488554611</c:v>
                </c:pt>
                <c:pt idx="426">
                  <c:v>0.69146435578809673</c:v>
                </c:pt>
                <c:pt idx="427">
                  <c:v>0.70918312622629176</c:v>
                </c:pt>
                <c:pt idx="428">
                  <c:v>0.72280935251798573</c:v>
                </c:pt>
                <c:pt idx="429">
                  <c:v>0.72881458469587967</c:v>
                </c:pt>
                <c:pt idx="430">
                  <c:v>0.73222171353826027</c:v>
                </c:pt>
                <c:pt idx="431">
                  <c:v>0.73949738391105302</c:v>
                </c:pt>
                <c:pt idx="432">
                  <c:v>0.74933714846304778</c:v>
                </c:pt>
                <c:pt idx="433">
                  <c:v>0.75854708960104644</c:v>
                </c:pt>
                <c:pt idx="434">
                  <c:v>0.7631062786134728</c:v>
                </c:pt>
                <c:pt idx="435">
                  <c:v>0.76275245258338786</c:v>
                </c:pt>
                <c:pt idx="436">
                  <c:v>0.76502256376716815</c:v>
                </c:pt>
                <c:pt idx="437">
                  <c:v>0.77242413342053629</c:v>
                </c:pt>
                <c:pt idx="438">
                  <c:v>0.77515140614780909</c:v>
                </c:pt>
                <c:pt idx="439">
                  <c:v>0.76970863309352522</c:v>
                </c:pt>
                <c:pt idx="440">
                  <c:v>0.76348037933289736</c:v>
                </c:pt>
                <c:pt idx="441">
                  <c:v>0.76158633093525185</c:v>
                </c:pt>
                <c:pt idx="442">
                  <c:v>0.76342805755395693</c:v>
                </c:pt>
                <c:pt idx="443">
                  <c:v>0.76584466971877052</c:v>
                </c:pt>
                <c:pt idx="444">
                  <c:v>0.76681654676258981</c:v>
                </c:pt>
                <c:pt idx="445">
                  <c:v>0.76774623937213859</c:v>
                </c:pt>
                <c:pt idx="446">
                  <c:v>0.76989404839764541</c:v>
                </c:pt>
                <c:pt idx="447">
                  <c:v>0.77190745585349907</c:v>
                </c:pt>
                <c:pt idx="448">
                  <c:v>0.7711628515369523</c:v>
                </c:pt>
                <c:pt idx="449">
                  <c:v>0.76691236102027471</c:v>
                </c:pt>
                <c:pt idx="450">
                  <c:v>0.76025474166121654</c:v>
                </c:pt>
                <c:pt idx="451">
                  <c:v>0.7513103335513408</c:v>
                </c:pt>
                <c:pt idx="452">
                  <c:v>0.74045192936559845</c:v>
                </c:pt>
                <c:pt idx="453">
                  <c:v>0.72859548724656631</c:v>
                </c:pt>
                <c:pt idx="454">
                  <c:v>0.71760170045781546</c:v>
                </c:pt>
                <c:pt idx="455">
                  <c:v>0.71008240680183121</c:v>
                </c:pt>
                <c:pt idx="456">
                  <c:v>0.70544571615434915</c:v>
                </c:pt>
                <c:pt idx="457">
                  <c:v>0.70180052321778941</c:v>
                </c:pt>
                <c:pt idx="458">
                  <c:v>0.70001667756703723</c:v>
                </c:pt>
                <c:pt idx="459">
                  <c:v>0.69871092217135389</c:v>
                </c:pt>
                <c:pt idx="460">
                  <c:v>0.69630412034009159</c:v>
                </c:pt>
                <c:pt idx="461">
                  <c:v>0.688994767822106</c:v>
                </c:pt>
                <c:pt idx="462">
                  <c:v>0.68171451929365601</c:v>
                </c:pt>
                <c:pt idx="463">
                  <c:v>0.67883911052975809</c:v>
                </c:pt>
                <c:pt idx="464">
                  <c:v>0.67812262916939181</c:v>
                </c:pt>
                <c:pt idx="465">
                  <c:v>0.67356442119032056</c:v>
                </c:pt>
                <c:pt idx="466">
                  <c:v>0.66533485938521908</c:v>
                </c:pt>
                <c:pt idx="467">
                  <c:v>0.65891465009810335</c:v>
                </c:pt>
                <c:pt idx="468">
                  <c:v>0.65503858731196862</c:v>
                </c:pt>
                <c:pt idx="469">
                  <c:v>0.65202975801177243</c:v>
                </c:pt>
                <c:pt idx="470">
                  <c:v>0.65109875735775025</c:v>
                </c:pt>
                <c:pt idx="471">
                  <c:v>0.6552495094833225</c:v>
                </c:pt>
                <c:pt idx="472">
                  <c:v>0.66608731196860693</c:v>
                </c:pt>
                <c:pt idx="473">
                  <c:v>0.68319686069326346</c:v>
                </c:pt>
                <c:pt idx="474">
                  <c:v>0.70671942446043157</c:v>
                </c:pt>
                <c:pt idx="475">
                  <c:v>0.73401013734466969</c:v>
                </c:pt>
                <c:pt idx="476">
                  <c:v>0.7563492478744277</c:v>
                </c:pt>
                <c:pt idx="477">
                  <c:v>0.76880117724002617</c:v>
                </c:pt>
                <c:pt idx="478">
                  <c:v>0.77496762589928059</c:v>
                </c:pt>
                <c:pt idx="479">
                  <c:v>0.77954251144538911</c:v>
                </c:pt>
                <c:pt idx="480">
                  <c:v>0.78269947678221063</c:v>
                </c:pt>
                <c:pt idx="481">
                  <c:v>0.78324329627207323</c:v>
                </c:pt>
                <c:pt idx="482">
                  <c:v>0.77947841726618705</c:v>
                </c:pt>
                <c:pt idx="483">
                  <c:v>0.76840614780902561</c:v>
                </c:pt>
                <c:pt idx="484">
                  <c:v>0.75323708306082404</c:v>
                </c:pt>
                <c:pt idx="485">
                  <c:v>0.74394342707652061</c:v>
                </c:pt>
                <c:pt idx="486">
                  <c:v>0.75069228253760623</c:v>
                </c:pt>
                <c:pt idx="487">
                  <c:v>0.76875768476128181</c:v>
                </c:pt>
                <c:pt idx="488">
                  <c:v>0.77676586003924131</c:v>
                </c:pt>
                <c:pt idx="489">
                  <c:v>0.76830379332897325</c:v>
                </c:pt>
                <c:pt idx="490">
                  <c:v>0.75637508175277957</c:v>
                </c:pt>
                <c:pt idx="491">
                  <c:v>0.75184597776324391</c:v>
                </c:pt>
                <c:pt idx="492">
                  <c:v>0.75549018966644865</c:v>
                </c:pt>
                <c:pt idx="493">
                  <c:v>0.75919718770438194</c:v>
                </c:pt>
                <c:pt idx="494">
                  <c:v>0.75607455853499017</c:v>
                </c:pt>
                <c:pt idx="495">
                  <c:v>0.74965729234793987</c:v>
                </c:pt>
                <c:pt idx="496">
                  <c:v>0.7427864617396992</c:v>
                </c:pt>
                <c:pt idx="497">
                  <c:v>0.73552419882275999</c:v>
                </c:pt>
                <c:pt idx="498">
                  <c:v>0.72779627207325048</c:v>
                </c:pt>
                <c:pt idx="499">
                  <c:v>0.71896860693263576</c:v>
                </c:pt>
                <c:pt idx="500">
                  <c:v>0.70934009156311317</c:v>
                </c:pt>
                <c:pt idx="501">
                  <c:v>0.70040974493132768</c:v>
                </c:pt>
                <c:pt idx="502">
                  <c:v>0.69308862001308047</c:v>
                </c:pt>
                <c:pt idx="503">
                  <c:v>0.68693361674296927</c:v>
                </c:pt>
                <c:pt idx="504">
                  <c:v>0.68351046435578811</c:v>
                </c:pt>
                <c:pt idx="505">
                  <c:v>0.68371811641595814</c:v>
                </c:pt>
                <c:pt idx="506">
                  <c:v>0.68330477436232828</c:v>
                </c:pt>
                <c:pt idx="507">
                  <c:v>0.67868835840418573</c:v>
                </c:pt>
                <c:pt idx="508">
                  <c:v>0.67064682799215181</c:v>
                </c:pt>
                <c:pt idx="509">
                  <c:v>0.66261805101373439</c:v>
                </c:pt>
                <c:pt idx="510">
                  <c:v>0.65700359712230205</c:v>
                </c:pt>
                <c:pt idx="511">
                  <c:v>0.65531621975147158</c:v>
                </c:pt>
                <c:pt idx="512">
                  <c:v>0.65327926749509491</c:v>
                </c:pt>
                <c:pt idx="513">
                  <c:v>0.64846599084368861</c:v>
                </c:pt>
                <c:pt idx="514">
                  <c:v>0.64602256376716805</c:v>
                </c:pt>
                <c:pt idx="515">
                  <c:v>0.64892478744277315</c:v>
                </c:pt>
                <c:pt idx="516">
                  <c:v>0.65684695879659916</c:v>
                </c:pt>
                <c:pt idx="517">
                  <c:v>0.67015794637017667</c:v>
                </c:pt>
                <c:pt idx="518">
                  <c:v>0.68552321778940484</c:v>
                </c:pt>
                <c:pt idx="519">
                  <c:v>0.69786363636363635</c:v>
                </c:pt>
                <c:pt idx="520">
                  <c:v>0.70969032047089597</c:v>
                </c:pt>
                <c:pt idx="521">
                  <c:v>0.7211576193590582</c:v>
                </c:pt>
                <c:pt idx="522">
                  <c:v>0.72029692609548723</c:v>
                </c:pt>
                <c:pt idx="523">
                  <c:v>0.70249934597776331</c:v>
                </c:pt>
                <c:pt idx="524">
                  <c:v>0.68137671680837142</c:v>
                </c:pt>
                <c:pt idx="525">
                  <c:v>0.67002256376716818</c:v>
                </c:pt>
                <c:pt idx="526">
                  <c:v>0.66640091563113146</c:v>
                </c:pt>
                <c:pt idx="527">
                  <c:v>0.6585994113799869</c:v>
                </c:pt>
                <c:pt idx="528">
                  <c:v>0.64398593852190966</c:v>
                </c:pt>
                <c:pt idx="529">
                  <c:v>0.63119522563767172</c:v>
                </c:pt>
                <c:pt idx="530">
                  <c:v>0.62657423152387182</c:v>
                </c:pt>
                <c:pt idx="531">
                  <c:v>0.63059417920209282</c:v>
                </c:pt>
                <c:pt idx="532">
                  <c:v>0.64189077828646179</c:v>
                </c:pt>
                <c:pt idx="533">
                  <c:v>0.65631327665140615</c:v>
                </c:pt>
                <c:pt idx="534">
                  <c:v>0.66939699149771092</c:v>
                </c:pt>
                <c:pt idx="535">
                  <c:v>0.67952419882276005</c:v>
                </c:pt>
                <c:pt idx="536">
                  <c:v>0.68861445389143228</c:v>
                </c:pt>
                <c:pt idx="537">
                  <c:v>0.69760366252452588</c:v>
                </c:pt>
                <c:pt idx="538">
                  <c:v>0.70124558534990189</c:v>
                </c:pt>
                <c:pt idx="539">
                  <c:v>0.69893852190974504</c:v>
                </c:pt>
                <c:pt idx="540">
                  <c:v>0.69963342053629829</c:v>
                </c:pt>
                <c:pt idx="541">
                  <c:v>0.70200098103335518</c:v>
                </c:pt>
                <c:pt idx="542">
                  <c:v>0.69775343361674302</c:v>
                </c:pt>
                <c:pt idx="543">
                  <c:v>0.69018312622629163</c:v>
                </c:pt>
                <c:pt idx="544">
                  <c:v>0.68535022890778297</c:v>
                </c:pt>
                <c:pt idx="545">
                  <c:v>0.68078515369522563</c:v>
                </c:pt>
                <c:pt idx="546">
                  <c:v>0.67132799215173322</c:v>
                </c:pt>
                <c:pt idx="547">
                  <c:v>0.65734826684107261</c:v>
                </c:pt>
                <c:pt idx="548">
                  <c:v>0.64852714192282535</c:v>
                </c:pt>
                <c:pt idx="549">
                  <c:v>0.64787311968606931</c:v>
                </c:pt>
                <c:pt idx="550">
                  <c:v>0.64343132766514055</c:v>
                </c:pt>
                <c:pt idx="551">
                  <c:v>0.63113276651406147</c:v>
                </c:pt>
                <c:pt idx="552">
                  <c:v>0.62494440810987573</c:v>
                </c:pt>
                <c:pt idx="553">
                  <c:v>0.62236625245258337</c:v>
                </c:pt>
                <c:pt idx="554">
                  <c:v>0.62207684761281878</c:v>
                </c:pt>
                <c:pt idx="555">
                  <c:v>0.61701209941137991</c:v>
                </c:pt>
                <c:pt idx="556">
                  <c:v>0.60803139306736431</c:v>
                </c:pt>
                <c:pt idx="557">
                  <c:v>0.59723642903858731</c:v>
                </c:pt>
                <c:pt idx="558">
                  <c:v>0.58657325049051667</c:v>
                </c:pt>
                <c:pt idx="559">
                  <c:v>0.58171321124918252</c:v>
                </c:pt>
                <c:pt idx="560">
                  <c:v>0.58693067364290386</c:v>
                </c:pt>
                <c:pt idx="561">
                  <c:v>0.60250588620013079</c:v>
                </c:pt>
                <c:pt idx="562">
                  <c:v>0.62631654676258985</c:v>
                </c:pt>
                <c:pt idx="563">
                  <c:v>0.65156834532374108</c:v>
                </c:pt>
                <c:pt idx="564">
                  <c:v>0.67179529103989533</c:v>
                </c:pt>
                <c:pt idx="565">
                  <c:v>0.68749705689993457</c:v>
                </c:pt>
                <c:pt idx="566">
                  <c:v>0.70222694571615429</c:v>
                </c:pt>
                <c:pt idx="567">
                  <c:v>0.71548724656638329</c:v>
                </c:pt>
                <c:pt idx="568">
                  <c:v>0.72307619359058206</c:v>
                </c:pt>
                <c:pt idx="569">
                  <c:v>0.72519228253760626</c:v>
                </c:pt>
                <c:pt idx="570">
                  <c:v>0.72780052321778943</c:v>
                </c:pt>
                <c:pt idx="571">
                  <c:v>0.73121321124918248</c:v>
                </c:pt>
                <c:pt idx="572">
                  <c:v>0.72977076520601702</c:v>
                </c:pt>
                <c:pt idx="573">
                  <c:v>0.72637606278613476</c:v>
                </c:pt>
                <c:pt idx="574">
                  <c:v>0.7298757357750163</c:v>
                </c:pt>
                <c:pt idx="575">
                  <c:v>0.74164977109221708</c:v>
                </c:pt>
                <c:pt idx="576">
                  <c:v>0.75357979071288428</c:v>
                </c:pt>
                <c:pt idx="577">
                  <c:v>0.75969489862655337</c:v>
                </c:pt>
                <c:pt idx="578">
                  <c:v>0.75953956834532377</c:v>
                </c:pt>
                <c:pt idx="579">
                  <c:v>0.75733682145192927</c:v>
                </c:pt>
                <c:pt idx="580">
                  <c:v>0.75747285807717457</c:v>
                </c:pt>
                <c:pt idx="581">
                  <c:v>0.76169260954872475</c:v>
                </c:pt>
                <c:pt idx="582">
                  <c:v>0.76788129496402879</c:v>
                </c:pt>
                <c:pt idx="583">
                  <c:v>0.7729882275997384</c:v>
                </c:pt>
                <c:pt idx="584">
                  <c:v>0.77486592544146504</c:v>
                </c:pt>
                <c:pt idx="585">
                  <c:v>0.77133485938521917</c:v>
                </c:pt>
                <c:pt idx="586">
                  <c:v>0.76320078482668408</c:v>
                </c:pt>
                <c:pt idx="587">
                  <c:v>0.75539241334205354</c:v>
                </c:pt>
                <c:pt idx="588">
                  <c:v>0.74814682799215182</c:v>
                </c:pt>
                <c:pt idx="589">
                  <c:v>0.7395935251798561</c:v>
                </c:pt>
                <c:pt idx="590">
                  <c:v>0.73158306082406799</c:v>
                </c:pt>
                <c:pt idx="591">
                  <c:v>0.72372236756049702</c:v>
                </c:pt>
                <c:pt idx="592">
                  <c:v>0.71342576847612815</c:v>
                </c:pt>
                <c:pt idx="593">
                  <c:v>0.7037606278613473</c:v>
                </c:pt>
                <c:pt idx="594">
                  <c:v>0.69958077174623934</c:v>
                </c:pt>
                <c:pt idx="595">
                  <c:v>0.69957423152387177</c:v>
                </c:pt>
                <c:pt idx="596">
                  <c:v>0.69753400915631136</c:v>
                </c:pt>
                <c:pt idx="597">
                  <c:v>0.69089862655330281</c:v>
                </c:pt>
                <c:pt idx="598">
                  <c:v>0.6842377370830609</c:v>
                </c:pt>
                <c:pt idx="599">
                  <c:v>0.6736857423152387</c:v>
                </c:pt>
                <c:pt idx="600">
                  <c:v>0.66346173969914968</c:v>
                </c:pt>
                <c:pt idx="601">
                  <c:v>0.66047514715500322</c:v>
                </c:pt>
                <c:pt idx="602">
                  <c:v>0.66643034663178558</c:v>
                </c:pt>
                <c:pt idx="603">
                  <c:v>0.67131948986265533</c:v>
                </c:pt>
                <c:pt idx="604">
                  <c:v>0.66833878351863962</c:v>
                </c:pt>
                <c:pt idx="605">
                  <c:v>0.66148463047743622</c:v>
                </c:pt>
                <c:pt idx="606">
                  <c:v>0.65513996075866587</c:v>
                </c:pt>
                <c:pt idx="607">
                  <c:v>0.6513865271419228</c:v>
                </c:pt>
                <c:pt idx="608">
                  <c:v>0.65138783518639631</c:v>
                </c:pt>
                <c:pt idx="609">
                  <c:v>0.65489928057553959</c:v>
                </c:pt>
                <c:pt idx="610">
                  <c:v>0.66689502943100065</c:v>
                </c:pt>
                <c:pt idx="611">
                  <c:v>0.69214257684761282</c:v>
                </c:pt>
                <c:pt idx="612">
                  <c:v>0.7237491824722041</c:v>
                </c:pt>
                <c:pt idx="613">
                  <c:v>0.74708175277959454</c:v>
                </c:pt>
                <c:pt idx="614">
                  <c:v>0.75544996729888825</c:v>
                </c:pt>
                <c:pt idx="615">
                  <c:v>0.75682177894048397</c:v>
                </c:pt>
                <c:pt idx="616">
                  <c:v>0.76123806409417927</c:v>
                </c:pt>
                <c:pt idx="617">
                  <c:v>0.76781491170699812</c:v>
                </c:pt>
                <c:pt idx="618">
                  <c:v>0.77152779594506216</c:v>
                </c:pt>
                <c:pt idx="619">
                  <c:v>0.77125147155003271</c:v>
                </c:pt>
                <c:pt idx="620">
                  <c:v>0.76839175931981685</c:v>
                </c:pt>
                <c:pt idx="621">
                  <c:v>0.76390385873119682</c:v>
                </c:pt>
                <c:pt idx="622">
                  <c:v>0.76091563113145855</c:v>
                </c:pt>
                <c:pt idx="623">
                  <c:v>0.76349018966644866</c:v>
                </c:pt>
                <c:pt idx="624">
                  <c:v>0.76866187050359713</c:v>
                </c:pt>
                <c:pt idx="625">
                  <c:v>0.77034107259646833</c:v>
                </c:pt>
                <c:pt idx="626">
                  <c:v>0.76949672988881612</c:v>
                </c:pt>
                <c:pt idx="627">
                  <c:v>0.77194146500981031</c:v>
                </c:pt>
                <c:pt idx="628">
                  <c:v>0.77669555264879009</c:v>
                </c:pt>
                <c:pt idx="629">
                  <c:v>0.77767200784826684</c:v>
                </c:pt>
                <c:pt idx="630">
                  <c:v>0.77208306082406808</c:v>
                </c:pt>
                <c:pt idx="631">
                  <c:v>0.76279725310660562</c:v>
                </c:pt>
                <c:pt idx="632">
                  <c:v>0.75482079790712886</c:v>
                </c:pt>
                <c:pt idx="633">
                  <c:v>0.75046468279921508</c:v>
                </c:pt>
                <c:pt idx="634">
                  <c:v>0.74739241334205364</c:v>
                </c:pt>
                <c:pt idx="635">
                  <c:v>0.74232537606278615</c:v>
                </c:pt>
                <c:pt idx="636">
                  <c:v>0.73301962066710269</c:v>
                </c:pt>
                <c:pt idx="637">
                  <c:v>0.72233878351863967</c:v>
                </c:pt>
                <c:pt idx="638">
                  <c:v>0.71596010464355786</c:v>
                </c:pt>
                <c:pt idx="639">
                  <c:v>0.71316383257030735</c:v>
                </c:pt>
                <c:pt idx="640">
                  <c:v>0.71094310006540229</c:v>
                </c:pt>
                <c:pt idx="641">
                  <c:v>0.7102452583387836</c:v>
                </c:pt>
                <c:pt idx="642">
                  <c:v>0.70884924787442771</c:v>
                </c:pt>
                <c:pt idx="643">
                  <c:v>0.69866285153695229</c:v>
                </c:pt>
                <c:pt idx="644">
                  <c:v>0.68847907128842378</c:v>
                </c:pt>
                <c:pt idx="645">
                  <c:v>0.67678351863963371</c:v>
                </c:pt>
                <c:pt idx="646">
                  <c:v>0.67716873773708297</c:v>
                </c:pt>
                <c:pt idx="647">
                  <c:v>0.67994179202092864</c:v>
                </c:pt>
                <c:pt idx="648">
                  <c:v>0.67577076520601709</c:v>
                </c:pt>
                <c:pt idx="649">
                  <c:v>0.66702158273381296</c:v>
                </c:pt>
                <c:pt idx="650">
                  <c:v>0.65927959450621321</c:v>
                </c:pt>
                <c:pt idx="651">
                  <c:v>0.65494310006540213</c:v>
                </c:pt>
                <c:pt idx="652">
                  <c:v>0.65596402877697846</c:v>
                </c:pt>
                <c:pt idx="653">
                  <c:v>0.66155428384565074</c:v>
                </c:pt>
                <c:pt idx="654">
                  <c:v>0.67047645519947674</c:v>
                </c:pt>
                <c:pt idx="655">
                  <c:v>0.68385284499672994</c:v>
                </c:pt>
                <c:pt idx="656">
                  <c:v>0.70145127534336171</c:v>
                </c:pt>
                <c:pt idx="657">
                  <c:v>0.7195071942446043</c:v>
                </c:pt>
                <c:pt idx="658">
                  <c:v>0.73541301504251133</c:v>
                </c:pt>
                <c:pt idx="659">
                  <c:v>0.74576945716154353</c:v>
                </c:pt>
                <c:pt idx="660">
                  <c:v>0.75019980379332896</c:v>
                </c:pt>
                <c:pt idx="661">
                  <c:v>0.75224754741661215</c:v>
                </c:pt>
                <c:pt idx="662">
                  <c:v>0.75358534990189663</c:v>
                </c:pt>
                <c:pt idx="663">
                  <c:v>0.75262688031393066</c:v>
                </c:pt>
                <c:pt idx="664">
                  <c:v>0.74932210595160242</c:v>
                </c:pt>
                <c:pt idx="665">
                  <c:v>0.74407815565729241</c:v>
                </c:pt>
                <c:pt idx="666">
                  <c:v>0.73829529103989533</c:v>
                </c:pt>
                <c:pt idx="667">
                  <c:v>0.73652714192282531</c:v>
                </c:pt>
                <c:pt idx="668">
                  <c:v>0.74259548724656643</c:v>
                </c:pt>
                <c:pt idx="669">
                  <c:v>0.75139372138652716</c:v>
                </c:pt>
                <c:pt idx="670">
                  <c:v>0.75590058862001319</c:v>
                </c:pt>
                <c:pt idx="671">
                  <c:v>0.75451733158927392</c:v>
                </c:pt>
                <c:pt idx="672">
                  <c:v>0.74943852190974491</c:v>
                </c:pt>
                <c:pt idx="673">
                  <c:v>0.74404610856769127</c:v>
                </c:pt>
                <c:pt idx="674">
                  <c:v>0.74313701765860041</c:v>
                </c:pt>
                <c:pt idx="675">
                  <c:v>0.7465150425114454</c:v>
                </c:pt>
                <c:pt idx="676">
                  <c:v>0.75048757357750162</c:v>
                </c:pt>
                <c:pt idx="677">
                  <c:v>0.75312295618051006</c:v>
                </c:pt>
                <c:pt idx="678">
                  <c:v>0.75431720078482667</c:v>
                </c:pt>
                <c:pt idx="679">
                  <c:v>0.75243296272073257</c:v>
                </c:pt>
                <c:pt idx="680">
                  <c:v>0.74791072596468278</c:v>
                </c:pt>
                <c:pt idx="681">
                  <c:v>0.74090745585349904</c:v>
                </c:pt>
                <c:pt idx="682">
                  <c:v>0.72940091563113141</c:v>
                </c:pt>
                <c:pt idx="683">
                  <c:v>0.71379856115107909</c:v>
                </c:pt>
                <c:pt idx="684">
                  <c:v>0.69947220405493782</c:v>
                </c:pt>
                <c:pt idx="685">
                  <c:v>0.69138587311968602</c:v>
                </c:pt>
                <c:pt idx="686">
                  <c:v>0.68586690647482018</c:v>
                </c:pt>
                <c:pt idx="687">
                  <c:v>0.67786559843034666</c:v>
                </c:pt>
                <c:pt idx="688">
                  <c:v>0.67049999999999998</c:v>
                </c:pt>
                <c:pt idx="689">
                  <c:v>0.66529496402877697</c:v>
                </c:pt>
                <c:pt idx="690">
                  <c:v>0.6621046435578809</c:v>
                </c:pt>
                <c:pt idx="691">
                  <c:v>0.66063963374754731</c:v>
                </c:pt>
                <c:pt idx="692">
                  <c:v>0.66378482668410721</c:v>
                </c:pt>
                <c:pt idx="693">
                  <c:v>0.66319064748201439</c:v>
                </c:pt>
                <c:pt idx="694">
                  <c:v>0.6552501635055592</c:v>
                </c:pt>
                <c:pt idx="695">
                  <c:v>0.64434270765206025</c:v>
                </c:pt>
                <c:pt idx="696">
                  <c:v>0.63384924787442776</c:v>
                </c:pt>
                <c:pt idx="697">
                  <c:v>0.62979332897318507</c:v>
                </c:pt>
                <c:pt idx="698">
                  <c:v>0.63613963374754734</c:v>
                </c:pt>
                <c:pt idx="699">
                  <c:v>0.65029823413996068</c:v>
                </c:pt>
                <c:pt idx="700">
                  <c:v>0.6678603662524526</c:v>
                </c:pt>
                <c:pt idx="701">
                  <c:v>0.68634074558534985</c:v>
                </c:pt>
                <c:pt idx="702">
                  <c:v>0.70590124264224985</c:v>
                </c:pt>
                <c:pt idx="703">
                  <c:v>0.72590058862001317</c:v>
                </c:pt>
                <c:pt idx="704">
                  <c:v>0.74253597122302151</c:v>
                </c:pt>
                <c:pt idx="705">
                  <c:v>0.75139045127534332</c:v>
                </c:pt>
                <c:pt idx="706">
                  <c:v>0.75415140614780896</c:v>
                </c:pt>
                <c:pt idx="707">
                  <c:v>0.75690418574231533</c:v>
                </c:pt>
                <c:pt idx="708">
                  <c:v>0.76328417266187043</c:v>
                </c:pt>
                <c:pt idx="709">
                  <c:v>0.76797841726618699</c:v>
                </c:pt>
                <c:pt idx="710">
                  <c:v>0.76463865271419218</c:v>
                </c:pt>
                <c:pt idx="711">
                  <c:v>0.75566088947024201</c:v>
                </c:pt>
                <c:pt idx="712">
                  <c:v>0.74698168737737081</c:v>
                </c:pt>
                <c:pt idx="713">
                  <c:v>0.74152648790058862</c:v>
                </c:pt>
                <c:pt idx="714">
                  <c:v>0.74027207325049049</c:v>
                </c:pt>
                <c:pt idx="715">
                  <c:v>0.74262393721386533</c:v>
                </c:pt>
                <c:pt idx="716">
                  <c:v>0.74759516023544803</c:v>
                </c:pt>
                <c:pt idx="717">
                  <c:v>0.75337377370830605</c:v>
                </c:pt>
                <c:pt idx="718">
                  <c:v>0.75725408763897972</c:v>
                </c:pt>
                <c:pt idx="719">
                  <c:v>0.75872465663832567</c:v>
                </c:pt>
                <c:pt idx="720">
                  <c:v>0.76277730542838451</c:v>
                </c:pt>
                <c:pt idx="721">
                  <c:v>0.76910529758011781</c:v>
                </c:pt>
                <c:pt idx="722">
                  <c:v>0.76904283845650756</c:v>
                </c:pt>
                <c:pt idx="723">
                  <c:v>0.75963767168083718</c:v>
                </c:pt>
                <c:pt idx="724">
                  <c:v>0.74816775670372793</c:v>
                </c:pt>
                <c:pt idx="725">
                  <c:v>0.74192380640941791</c:v>
                </c:pt>
                <c:pt idx="726">
                  <c:v>0.74052681491170702</c:v>
                </c:pt>
                <c:pt idx="727">
                  <c:v>0.74034172661870501</c:v>
                </c:pt>
                <c:pt idx="728">
                  <c:v>0.74002681491170708</c:v>
                </c:pt>
                <c:pt idx="729">
                  <c:v>0.73792511445389142</c:v>
                </c:pt>
                <c:pt idx="730">
                  <c:v>0.73245192936559844</c:v>
                </c:pt>
                <c:pt idx="731">
                  <c:v>0.72522858077174623</c:v>
                </c:pt>
                <c:pt idx="732">
                  <c:v>0.71518999345977763</c:v>
                </c:pt>
                <c:pt idx="733">
                  <c:v>0.70267920209287116</c:v>
                </c:pt>
                <c:pt idx="734">
                  <c:v>0.69297809025506862</c:v>
                </c:pt>
                <c:pt idx="735">
                  <c:v>0.68729431000654018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318488"/>
        <c:axId val="104318880"/>
      </c:lineChart>
      <c:catAx>
        <c:axId val="104318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318880"/>
        <c:crosses val="autoZero"/>
        <c:auto val="1"/>
        <c:lblAlgn val="ctr"/>
        <c:lblOffset val="100"/>
        <c:tickLblSkip val="46"/>
        <c:tickMarkSkip val="46"/>
        <c:noMultiLvlLbl val="0"/>
      </c:catAx>
      <c:valAx>
        <c:axId val="104318880"/>
        <c:scaling>
          <c:orientation val="minMax"/>
          <c:max val="0.85000000000000009"/>
          <c:min val="0.55000000000000004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318488"/>
        <c:crosses val="autoZero"/>
        <c:crossBetween val="between"/>
      </c:valAx>
      <c:spPr>
        <a:gradFill>
          <a:gsLst>
            <a:gs pos="0">
              <a:schemeClr val="accent5">
                <a:lumMod val="50000"/>
              </a:schemeClr>
            </a:gs>
            <a:gs pos="44000">
              <a:schemeClr val="accent5">
                <a:lumMod val="75000"/>
              </a:schemeClr>
            </a:gs>
            <a:gs pos="66000">
              <a:schemeClr val="accent1">
                <a:lumMod val="75000"/>
              </a:schemeClr>
            </a:gs>
            <a:gs pos="86000">
              <a:schemeClr val="bg2">
                <a:lumMod val="5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1"/>
        </a:gradFill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9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3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7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9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1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3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82D37-2B2A-449B-818A-CB2275E33597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F6ECF-973C-4719-BE30-069815377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7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orwarn.forestthreats.org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6895" y="149671"/>
            <a:ext cx="78418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chemeClr val="bg1">
                    <a:lumMod val="95000"/>
                  </a:schemeClr>
                </a:solidFill>
              </a:rPr>
              <a:t>Monitoring the cumulative </a:t>
            </a:r>
          </a:p>
          <a:p>
            <a:r>
              <a:rPr lang="en-US" sz="3800" dirty="0" smtClean="0">
                <a:solidFill>
                  <a:schemeClr val="bg1">
                    <a:lumMod val="95000"/>
                  </a:schemeClr>
                </a:solidFill>
              </a:rPr>
              <a:t>effects of fire across woody wetlands</a:t>
            </a:r>
          </a:p>
          <a:p>
            <a:r>
              <a:rPr lang="en-US" sz="3800" dirty="0" smtClean="0">
                <a:solidFill>
                  <a:schemeClr val="bg1">
                    <a:lumMod val="95000"/>
                  </a:schemeClr>
                </a:solidFill>
              </a:rPr>
              <a:t>of the southeastern U.S. Coastal Plain</a:t>
            </a:r>
            <a:endParaRPr lang="en-US" sz="3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47901"/>
            <a:ext cx="12192000" cy="42481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4069" y="6516514"/>
            <a:ext cx="1915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stevenorman@fs.fed.us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59638" y="4752067"/>
            <a:ext cx="2532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Steve Norman</a:t>
            </a:r>
          </a:p>
          <a:p>
            <a:r>
              <a:rPr lang="en-US" sz="2000" b="1" dirty="0" smtClean="0"/>
              <a:t>William </a:t>
            </a:r>
            <a:r>
              <a:rPr lang="en-US" sz="2000" b="1" dirty="0"/>
              <a:t>Hargrove</a:t>
            </a:r>
          </a:p>
          <a:p>
            <a:r>
              <a:rPr lang="en-US" sz="2000" b="1" dirty="0" smtClean="0"/>
              <a:t>Bjørn-Gustaf Brooks Danny C Lee</a:t>
            </a:r>
          </a:p>
          <a:p>
            <a:r>
              <a:rPr lang="en-US" sz="2000" b="1" dirty="0" smtClean="0"/>
              <a:t>William </a:t>
            </a:r>
            <a:r>
              <a:rPr lang="en-US" sz="2000" b="1" dirty="0"/>
              <a:t>Christie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6" y="5535205"/>
            <a:ext cx="803202" cy="8711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31422" y="302014"/>
            <a:ext cx="5014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Society of Wetland Scientists Annual Meeting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 Juan, Puerto Rico</a:t>
            </a:r>
          </a:p>
          <a:p>
            <a:pPr algn="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June 7, 2017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05" y="4924823"/>
            <a:ext cx="829598" cy="5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055" y="267827"/>
            <a:ext cx="3799230" cy="19232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33109" y="2071670"/>
            <a:ext cx="3820000" cy="14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34550" y="1017616"/>
            <a:ext cx="3506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Tour de Okefenokee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886" y="4669644"/>
            <a:ext cx="3863571" cy="1904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055" y="2456233"/>
            <a:ext cx="3982711" cy="1906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7684" y="2453085"/>
            <a:ext cx="3897612" cy="187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276055" y="4652745"/>
            <a:ext cx="3914633" cy="1913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614" y="294750"/>
            <a:ext cx="3857682" cy="1896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4006" y="1747101"/>
            <a:ext cx="3362603" cy="422567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297696" y="1673154"/>
            <a:ext cx="2624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D.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West of Minnie’s Island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7696" y="3839181"/>
            <a:ext cx="247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South of Honey Island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7424" y="6053848"/>
            <a:ext cx="185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Blackjack Island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355" y="6063576"/>
            <a:ext cx="20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Just above the Sill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809" y="3829453"/>
            <a:ext cx="234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B.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Northwest of the Sill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809" y="1655908"/>
            <a:ext cx="249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East of Rowell’s Island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6318" y="2940665"/>
            <a:ext cx="362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</a:rPr>
              <a:t>D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7618" y="4349672"/>
            <a:ext cx="322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</a:rPr>
              <a:t>E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44640" y="4861596"/>
            <a:ext cx="322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</a:rPr>
              <a:t>F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2706" y="3794980"/>
            <a:ext cx="333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1203" y="3108889"/>
            <a:ext cx="343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</a:rPr>
              <a:t>B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7457" y="3229307"/>
            <a:ext cx="3561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327" y="2008209"/>
            <a:ext cx="407034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" dirty="0" smtClean="0"/>
              <a:t>2000   2002   2004   2006   2008   2010   2012   2014   2016</a:t>
            </a:r>
            <a:endParaRPr lang="en-US" sz="128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32254" y="976160"/>
            <a:ext cx="501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NDVI</a:t>
            </a:r>
            <a:endParaRPr lang="en-US" sz="1200" dirty="0"/>
          </a:p>
        </p:txBody>
      </p:sp>
      <p:sp>
        <p:nvSpPr>
          <p:cNvPr id="28" name="Rectangle 27"/>
          <p:cNvSpPr/>
          <p:nvPr/>
        </p:nvSpPr>
        <p:spPr>
          <a:xfrm>
            <a:off x="420602" y="4242061"/>
            <a:ext cx="3820000" cy="14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6055" y="4196683"/>
            <a:ext cx="407034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" dirty="0" smtClean="0"/>
              <a:t>2000   2002   2004   2006   2008   2010   2012   2014   2016</a:t>
            </a:r>
            <a:endParaRPr lang="en-US" sz="128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313" y="3156279"/>
            <a:ext cx="501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NDVI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428208" y="6435988"/>
            <a:ext cx="3820000" cy="14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83661" y="6390610"/>
            <a:ext cx="407034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" dirty="0" smtClean="0"/>
              <a:t>2000   2002   2004   2006   2008   2010   2012   2014   2016</a:t>
            </a:r>
            <a:endParaRPr lang="en-US" sz="128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24707" y="5350206"/>
            <a:ext cx="501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NDVI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8132216" y="2071670"/>
            <a:ext cx="3820000" cy="14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065434" y="2008209"/>
            <a:ext cx="407034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" dirty="0" smtClean="0"/>
              <a:t>2000   2002   2004   2006   2008   2010   2012   2014   2016</a:t>
            </a:r>
            <a:endParaRPr lang="en-US" sz="1280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7766853" y="976160"/>
            <a:ext cx="501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NDVI</a:t>
            </a:r>
            <a:endParaRPr lang="en-US" sz="1200" dirty="0"/>
          </a:p>
        </p:txBody>
      </p:sp>
      <p:sp>
        <p:nvSpPr>
          <p:cNvPr id="37" name="Rectangle 36"/>
          <p:cNvSpPr/>
          <p:nvPr/>
        </p:nvSpPr>
        <p:spPr>
          <a:xfrm>
            <a:off x="8219709" y="4242061"/>
            <a:ext cx="3820000" cy="14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075162" y="4196683"/>
            <a:ext cx="407034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" dirty="0" smtClean="0"/>
              <a:t>2000   2002   2004   2006   2008   2010   2012   2014   2016</a:t>
            </a:r>
            <a:endParaRPr lang="en-US" sz="128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7766794" y="3156279"/>
            <a:ext cx="501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NDVI</a:t>
            </a:r>
            <a:endParaRPr lang="en-US" sz="1200" dirty="0"/>
          </a:p>
        </p:txBody>
      </p:sp>
      <p:sp>
        <p:nvSpPr>
          <p:cNvPr id="40" name="Rectangle 39"/>
          <p:cNvSpPr/>
          <p:nvPr/>
        </p:nvSpPr>
        <p:spPr>
          <a:xfrm>
            <a:off x="8163834" y="6445716"/>
            <a:ext cx="3883481" cy="128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094536" y="6404815"/>
            <a:ext cx="407034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" dirty="0" smtClean="0"/>
              <a:t>2000   2002   2004   2006   2008   2010   2012   2014   2016</a:t>
            </a:r>
            <a:endParaRPr lang="en-US" sz="1280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7774400" y="5350206"/>
            <a:ext cx="501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NDVI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1953022" y="231568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29340" y="236583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73220" y="239884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59266" y="2394132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5876" y="2384988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73757" y="4659138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56913" y="234884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686358" y="231638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16971" y="247846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87132" y="2420366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92842" y="2417120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623455" y="2433328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286740" y="4626280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603922" y="4625282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361975" y="4629514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67839" y="4623168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56913" y="4712834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605922" y="4541158"/>
            <a:ext cx="50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FIRE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05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3000" y="150477"/>
            <a:ext cx="1094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Weekly change in Average, 10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and 90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Percentile NDVI</a:t>
            </a:r>
          </a:p>
          <a:p>
            <a:pPr algn="ctr"/>
            <a:r>
              <a:rPr lang="en-US" sz="3200" dirty="0" smtClean="0"/>
              <a:t>for the Okefenokee National Wildlife Refuge</a:t>
            </a:r>
            <a:endParaRPr lang="en-US" sz="3000" b="1" u="sng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157436"/>
              </p:ext>
            </p:extLst>
          </p:nvPr>
        </p:nvGraphicFramePr>
        <p:xfrm>
          <a:off x="489666" y="1066801"/>
          <a:ext cx="11613833" cy="5730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51504" y="3492139"/>
            <a:ext cx="82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NDVI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60022" y="4476207"/>
            <a:ext cx="686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7E0000"/>
                </a:solidFill>
              </a:rPr>
              <a:t>FIRE</a:t>
            </a:r>
            <a:endParaRPr lang="en-US" sz="2200" b="1" dirty="0">
              <a:solidFill>
                <a:srgbClr val="7E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5885" y="5812973"/>
            <a:ext cx="686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7E0000"/>
                </a:solidFill>
              </a:rPr>
              <a:t>FIRE</a:t>
            </a:r>
            <a:endParaRPr lang="en-US" sz="2200" b="1" dirty="0">
              <a:solidFill>
                <a:srgbClr val="7E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4731" y="5812972"/>
            <a:ext cx="686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7E0000"/>
                </a:solidFill>
              </a:rPr>
              <a:t>FIRE</a:t>
            </a:r>
            <a:endParaRPr lang="en-US" sz="2200" b="1" dirty="0">
              <a:solidFill>
                <a:srgbClr val="7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1745" y="72909"/>
            <a:ext cx="9247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Change in productivity (mean NDVI) for the Okefenokee </a:t>
            </a:r>
          </a:p>
          <a:p>
            <a:pPr algn="ctr"/>
            <a:r>
              <a:rPr lang="en-US" sz="3000" dirty="0" smtClean="0"/>
              <a:t>showing the influence of drought and wildfire</a:t>
            </a:r>
            <a:endParaRPr lang="en-US" sz="30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78381" y="965452"/>
            <a:ext cx="12296147" cy="3482369"/>
            <a:chOff x="-104147" y="3375631"/>
            <a:chExt cx="12296147" cy="3482369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68963135"/>
                </p:ext>
              </p:extLst>
            </p:nvPr>
          </p:nvGraphicFramePr>
          <p:xfrm>
            <a:off x="1339762" y="3375631"/>
            <a:ext cx="10852238" cy="34823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 rot="16200000">
              <a:off x="210132" y="4646196"/>
              <a:ext cx="2259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Percent of Refuge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04147" y="4040754"/>
              <a:ext cx="128887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Year-to</a:t>
              </a:r>
            </a:p>
            <a:p>
              <a:pPr algn="ctr"/>
              <a:r>
                <a: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-year</a:t>
              </a:r>
            </a:p>
            <a:p>
              <a:pPr algn="ctr"/>
              <a:r>
                <a: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change</a:t>
              </a:r>
              <a:endPara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419" y="4151148"/>
            <a:ext cx="10694139" cy="2647406"/>
            <a:chOff x="-182889" y="1010194"/>
            <a:chExt cx="10694139" cy="2647406"/>
          </a:xfrm>
        </p:grpSpPr>
        <p:graphicFrame>
          <p:nvGraphicFramePr>
            <p:cNvPr id="18" name="Chart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15119823"/>
                </p:ext>
              </p:extLst>
            </p:nvPr>
          </p:nvGraphicFramePr>
          <p:xfrm>
            <a:off x="1402592" y="1010194"/>
            <a:ext cx="9108658" cy="2647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 rot="16200000">
              <a:off x="210133" y="2190366"/>
              <a:ext cx="2259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Percent of Refuge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82889" y="1256714"/>
              <a:ext cx="146355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Cumulative change since</a:t>
              </a:r>
            </a:p>
            <a:p>
              <a:pPr algn="ctr"/>
              <a:r>
                <a: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stevenorman\Desktop\oke_sara2\TimesBurned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1127" r="18744" b="1061"/>
          <a:stretch/>
        </p:blipFill>
        <p:spPr bwMode="auto">
          <a:xfrm>
            <a:off x="1781392" y="431773"/>
            <a:ext cx="5862995" cy="61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31979" y="431773"/>
            <a:ext cx="4855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Does fire frequency explain change in productivity?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914011" y="2152482"/>
            <a:ext cx="417549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Most areas in yellow (that burned once) did so in 2011 or 2007.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i="1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Most areas in dark orange burned in 2001/2, 2007 and 2011.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Areas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in red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reflect both wildfire and prescribed fire.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99095" y="3584772"/>
            <a:ext cx="1885443" cy="83884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18690" y="1917813"/>
            <a:ext cx="865848" cy="59071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899095" y="4580092"/>
            <a:ext cx="1958271" cy="67117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tevenorman\Desktop\oke_sara2\PercentChange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898" r="19708" b="1201"/>
          <a:stretch/>
        </p:blipFill>
        <p:spPr bwMode="auto">
          <a:xfrm>
            <a:off x="1808820" y="415589"/>
            <a:ext cx="5743401" cy="613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31979" y="431773"/>
            <a:ext cx="4855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Does fire frequency explain change in productivity?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914011" y="1667738"/>
            <a:ext cx="403363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This area of higher decline burned twice, while areas to the east and west burned just once and are increasing.</a:t>
            </a:r>
          </a:p>
          <a:p>
            <a:endParaRPr lang="en-US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Responses are of </a:t>
            </a:r>
            <a:r>
              <a:rPr lang="en-US" sz="2200" u="sng" dirty="0" smtClean="0">
                <a:solidFill>
                  <a:schemeClr val="accent6">
                    <a:lumMod val="50000"/>
                  </a:schemeClr>
                </a:solidFill>
              </a:rPr>
              <a:t>finer scale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than fire frequency from site factors (hydrology, vegetation or nuances of fire behavior).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Frequently burned pine islands are often stable.</a:t>
            </a:r>
          </a:p>
          <a:p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3x burned, but NDVI is increasing where trees are less common (this area had burned in 1999).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214957" y="1285684"/>
            <a:ext cx="1642409" cy="55182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64780" y="5050971"/>
            <a:ext cx="2292586" cy="20900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65426" y="5712823"/>
            <a:ext cx="2720037" cy="5433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6743" y="431773"/>
            <a:ext cx="3838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Unburned and once burned areas are increasing.</a:t>
            </a:r>
          </a:p>
          <a:p>
            <a:endParaRPr lang="en-US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Severe declines occurred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here after 1-3 fires.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117667" y="1010194"/>
            <a:ext cx="665233" cy="110745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290354" y="2186099"/>
            <a:ext cx="330929" cy="44738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25783" y="2117646"/>
            <a:ext cx="1310159" cy="29882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6711071" y="2987507"/>
            <a:ext cx="1146295" cy="49725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026331" y="3484759"/>
            <a:ext cx="1850765" cy="1181094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6940731" y="1933303"/>
            <a:ext cx="916635" cy="43544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248297" y="931817"/>
            <a:ext cx="1506583" cy="1185829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5564780" y="3484759"/>
            <a:ext cx="2292586" cy="56472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6548846" y="3484759"/>
            <a:ext cx="1328250" cy="1392041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tevenorman\Desktop\oke_sara2\OkeVeg2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5" t="16010" r="10299" b="17298"/>
          <a:stretch/>
        </p:blipFill>
        <p:spPr bwMode="auto">
          <a:xfrm>
            <a:off x="295321" y="322389"/>
            <a:ext cx="2798616" cy="631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evenorman\Desktop\oke_sara2\OkeVeg2001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707" r="33965" b="1347"/>
          <a:stretch/>
        </p:blipFill>
        <p:spPr bwMode="auto">
          <a:xfrm>
            <a:off x="2522224" y="408143"/>
            <a:ext cx="5062004" cy="614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4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5015110" y="1163963"/>
            <a:ext cx="3938337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94205" y="1098290"/>
            <a:ext cx="1311065" cy="120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522135"/>
              </p:ext>
            </p:extLst>
          </p:nvPr>
        </p:nvGraphicFramePr>
        <p:xfrm>
          <a:off x="571496" y="1285879"/>
          <a:ext cx="11229978" cy="5333995"/>
        </p:xfrm>
        <a:graphic>
          <a:graphicData uri="http://schemas.openxmlformats.org/drawingml/2006/table">
            <a:tbl>
              <a:tblPr/>
              <a:tblGrid>
                <a:gridCol w="238114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1126216"/>
              </a:tblGrid>
              <a:tr h="327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 NDVI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Bare Ground/Urban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DB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F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B6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D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F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Lily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BC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7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AC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A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BC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8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Sedges, Ferns, Water Lily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5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E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AD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C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6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B1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C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CD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A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B6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CD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A7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B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7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CB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FB0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9C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3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Upland/Wetland 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B7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D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Clearcut, Sparse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B8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A0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0A4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6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Sparse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AC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4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E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AF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C7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D4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Upland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B7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B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773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CF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B7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Dense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6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5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79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C7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CF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Wet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1B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6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C1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71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8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Pine, Cypress, Hardwood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C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8F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AD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C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Cypress, Gum, 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B59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8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D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C1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9B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AD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7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Gum, Bay, Cypress, 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B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A2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97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5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9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Gum, Maple, Bay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B0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3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B4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86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C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Loblolly Bay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A8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1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0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A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79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CA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02381" y="96494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NDVI </a:t>
            </a:r>
            <a:r>
              <a:rPr lang="en-US" dirty="0" smtClean="0"/>
              <a:t>group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245550" y="3825360"/>
            <a:ext cx="306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Majority 2001 Vegetation Type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4206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Distribution of grid cell productivities for starting vegetation in </a:t>
            </a:r>
            <a:r>
              <a:rPr lang="en-US" sz="3200" b="1" u="sng" dirty="0" smtClean="0"/>
              <a:t>2000</a:t>
            </a:r>
            <a:endParaRPr lang="en-US" sz="3000" b="1" u="sng" dirty="0"/>
          </a:p>
        </p:txBody>
      </p:sp>
    </p:spTree>
    <p:extLst>
      <p:ext uri="{BB962C8B-B14F-4D97-AF65-F5344CB8AC3E}">
        <p14:creationId xmlns:p14="http://schemas.microsoft.com/office/powerpoint/2010/main" val="3444270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010669"/>
              </p:ext>
            </p:extLst>
          </p:nvPr>
        </p:nvGraphicFramePr>
        <p:xfrm>
          <a:off x="571496" y="1285878"/>
          <a:ext cx="11229978" cy="5333995"/>
        </p:xfrm>
        <a:graphic>
          <a:graphicData uri="http://schemas.openxmlformats.org/drawingml/2006/table">
            <a:tbl>
              <a:tblPr/>
              <a:tblGrid>
                <a:gridCol w="238114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772262"/>
                <a:gridCol w="1126216"/>
              </a:tblGrid>
              <a:tr h="327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 NDVI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Bare Ground/Urban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C1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E7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39B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5B4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C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Lily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A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7A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E8B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BA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1B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Sedges, Ferns, Water Lily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B1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7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B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A88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099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CB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A7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D8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3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A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96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C4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C0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9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85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C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BF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Upland/Wetland 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D3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CE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A2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6C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C7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Clearcut, Sparse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9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1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6C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C6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Sparse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8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CD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AF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Upland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AC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B8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914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D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Dense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B8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C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A94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6B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7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Mixed Wet 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C7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B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8924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A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BF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Pine, Cypress, Hardwood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C9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C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8F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AA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E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Cypress, Gum, 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CA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6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AD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A0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3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D8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Gum, Bay, Cypress, Shrub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8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A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3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AF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C0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DD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A9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Gum, Maple, Bay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3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E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96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A7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Loblolly Bay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A8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D4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D4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DB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A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D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C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8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DE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4206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Distribution of </a:t>
            </a:r>
            <a:r>
              <a:rPr lang="en-US" sz="3200" dirty="0"/>
              <a:t>grid cell productivities for </a:t>
            </a:r>
            <a:r>
              <a:rPr lang="en-US" sz="3200" dirty="0" smtClean="0"/>
              <a:t>starting vegetation by </a:t>
            </a:r>
            <a:r>
              <a:rPr lang="en-US" sz="3200" b="1" u="sng" dirty="0" smtClean="0"/>
              <a:t>2015</a:t>
            </a:r>
            <a:endParaRPr lang="en-US" sz="3000" b="1" u="sng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03258" y="3768210"/>
            <a:ext cx="318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Majority 2001 Vegetation Type*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015110" y="1163963"/>
            <a:ext cx="3938337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194205" y="1098290"/>
            <a:ext cx="1311065" cy="120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94205" y="96494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NDVI group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80447"/>
            <a:ext cx="4641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*Actual vegetation types have often changed by 2015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5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" y="280885"/>
            <a:ext cx="6341936" cy="6341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050" y="342065"/>
            <a:ext cx="64579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Flux in Annual Productivity</a:t>
            </a:r>
          </a:p>
          <a:p>
            <a:pPr algn="ctr"/>
            <a:r>
              <a:rPr lang="en-US" sz="3200" dirty="0" smtClean="0"/>
              <a:t>for the Okefenokee</a:t>
            </a:r>
          </a:p>
          <a:p>
            <a:pPr algn="ctr"/>
            <a:r>
              <a:rPr lang="en-US" sz="2600" dirty="0" smtClean="0"/>
              <a:t>Using Non-Hierarchical K-Means Clustering </a:t>
            </a:r>
          </a:p>
          <a:p>
            <a:pPr algn="ctr"/>
            <a:r>
              <a:rPr lang="en-US" sz="2600" dirty="0" smtClean="0"/>
              <a:t>of 5 </a:t>
            </a:r>
            <a:r>
              <a:rPr lang="en-US" sz="2600" smtClean="0"/>
              <a:t>Phenological </a:t>
            </a:r>
            <a:r>
              <a:rPr lang="en-US" sz="2600"/>
              <a:t>S</a:t>
            </a:r>
            <a:r>
              <a:rPr lang="en-US" sz="2600" smtClean="0"/>
              <a:t>hape </a:t>
            </a:r>
            <a:r>
              <a:rPr lang="en-US" sz="2600" dirty="0" smtClean="0"/>
              <a:t>Indicators</a:t>
            </a:r>
            <a:endParaRPr lang="en-US" sz="2600" b="1" u="sng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800216"/>
              </p:ext>
            </p:extLst>
          </p:nvPr>
        </p:nvGraphicFramePr>
        <p:xfrm>
          <a:off x="6496050" y="2988080"/>
          <a:ext cx="5378849" cy="3634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72300" y="2749328"/>
            <a:ext cx="34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Average NDVI of the Refuge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391" y="1000055"/>
            <a:ext cx="3076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Summary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598" y="1755652"/>
            <a:ext cx="7874783" cy="5016758"/>
          </a:xfrm>
          <a:prstGeom prst="rect">
            <a:avLst/>
          </a:prstGeom>
          <a:solidFill>
            <a:srgbClr val="26262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High-frequency MODIS based monitoring helps quantify </a:t>
            </a:r>
            <a:r>
              <a:rPr lang="en-US" sz="3000" u="sng" dirty="0" smtClean="0">
                <a:solidFill>
                  <a:schemeClr val="bg1"/>
                </a:solidFill>
              </a:rPr>
              <a:t>immediate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u="sng" dirty="0" smtClean="0">
                <a:solidFill>
                  <a:schemeClr val="bg1"/>
                </a:solidFill>
              </a:rPr>
              <a:t>fire effects</a:t>
            </a:r>
            <a:r>
              <a:rPr lang="en-US" sz="3000" dirty="0" smtClean="0">
                <a:solidFill>
                  <a:schemeClr val="bg1"/>
                </a:solidFill>
              </a:rPr>
              <a:t> in large, highly productive wetlands where NDVI recovery can be rapid.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Where fires are frequent, having a consistent multi-year context reveals </a:t>
            </a:r>
            <a:r>
              <a:rPr lang="en-US" sz="3000" u="sng" dirty="0" smtClean="0">
                <a:solidFill>
                  <a:schemeClr val="bg1"/>
                </a:solidFill>
              </a:rPr>
              <a:t>cumulative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u="sng" dirty="0" smtClean="0">
                <a:solidFill>
                  <a:schemeClr val="bg1"/>
                </a:solidFill>
              </a:rPr>
              <a:t>disturbance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u="sng" dirty="0" smtClean="0">
                <a:solidFill>
                  <a:schemeClr val="bg1"/>
                </a:solidFill>
              </a:rPr>
              <a:t>effects</a:t>
            </a:r>
            <a:r>
              <a:rPr lang="en-US" sz="30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Such systematic monitoring can be useful for tracking landscape </a:t>
            </a:r>
            <a:r>
              <a:rPr lang="en-US" sz="3000" u="sng" dirty="0" smtClean="0">
                <a:solidFill>
                  <a:schemeClr val="bg1"/>
                </a:solidFill>
              </a:rPr>
              <a:t>productivity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and progress toward management </a:t>
            </a:r>
            <a:r>
              <a:rPr lang="en-US" sz="3000" u="sng" dirty="0" smtClean="0">
                <a:solidFill>
                  <a:schemeClr val="bg1"/>
                </a:solidFill>
              </a:rPr>
              <a:t>goals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12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0047" y="6863021"/>
            <a:ext cx="3365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https://earthobservatory.nasa.gov/IOTD/view.php?id=90214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8451"/>
            <a:ext cx="12208747" cy="68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3"/>
          <a:stretch/>
        </p:blipFill>
        <p:spPr>
          <a:xfrm>
            <a:off x="-120581" y="-10049"/>
            <a:ext cx="12294169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709" y="2028685"/>
            <a:ext cx="6542435" cy="4555093"/>
          </a:xfrm>
          <a:prstGeom prst="rect">
            <a:avLst/>
          </a:prstGeom>
          <a:solidFill>
            <a:srgbClr val="3B3838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To illustrate how remotely sensed phenology provides a powerful tool for </a:t>
            </a:r>
            <a:r>
              <a:rPr lang="en-US" sz="3000" u="sng" dirty="0" smtClean="0">
                <a:solidFill>
                  <a:schemeClr val="bg1"/>
                </a:solidFill>
              </a:rPr>
              <a:t>monitoring</a:t>
            </a:r>
            <a:r>
              <a:rPr lang="en-US" sz="3000" dirty="0" smtClean="0">
                <a:solidFill>
                  <a:schemeClr val="bg1"/>
                </a:solidFill>
              </a:rPr>
              <a:t> large wetlands.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To characterize the impacts of individual and repeated </a:t>
            </a:r>
            <a:r>
              <a:rPr lang="en-US" sz="3000" u="sng" dirty="0" smtClean="0">
                <a:solidFill>
                  <a:schemeClr val="bg1"/>
                </a:solidFill>
              </a:rPr>
              <a:t>fires</a:t>
            </a:r>
            <a:r>
              <a:rPr lang="en-US" sz="3000" dirty="0" smtClean="0">
                <a:solidFill>
                  <a:schemeClr val="bg1"/>
                </a:solidFill>
              </a:rPr>
              <a:t> on productivity.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To better understand the </a:t>
            </a:r>
            <a:r>
              <a:rPr lang="en-US" sz="3000" u="sng" dirty="0" smtClean="0">
                <a:solidFill>
                  <a:schemeClr val="bg1"/>
                </a:solidFill>
              </a:rPr>
              <a:t>vulnerability</a:t>
            </a:r>
            <a:r>
              <a:rPr lang="en-US" sz="3000" dirty="0" smtClean="0">
                <a:solidFill>
                  <a:schemeClr val="bg1"/>
                </a:solidFill>
              </a:rPr>
              <a:t> of this system to drought and disturbance regime change.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" y="1178506"/>
            <a:ext cx="3013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Purpose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536120" y="2813957"/>
          <a:ext cx="11389179" cy="388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2905" y="139748"/>
            <a:ext cx="1094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Monthly Palmer Drought Severity Index (PDSI) for </a:t>
            </a:r>
          </a:p>
          <a:p>
            <a:pPr algn="ctr"/>
            <a:r>
              <a:rPr lang="en-US" sz="3200" dirty="0" smtClean="0"/>
              <a:t>Southeastern Georgia (NOAA NCEI Climate Division Georgia #9)</a:t>
            </a:r>
            <a:endParaRPr lang="en-US" sz="30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68731" y="2788939"/>
            <a:ext cx="517746" cy="3423245"/>
            <a:chOff x="68731" y="2788939"/>
            <a:chExt cx="517746" cy="3423245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-1309812" y="4315896"/>
              <a:ext cx="3423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Dryer                                      Wetter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01810" y="3733800"/>
              <a:ext cx="9523" cy="15906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-76661" y="4308932"/>
              <a:ext cx="72167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PDSI</a:t>
              </a:r>
            </a:p>
          </p:txBody>
        </p:sp>
      </p:grp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3" y="1274444"/>
            <a:ext cx="11637154" cy="146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9996" y="2378998"/>
            <a:ext cx="11357596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 smtClean="0"/>
              <a:t>1900           1910           1920           1930          1940          1950           1960           1970           1980           1990          2000          2010 </a:t>
            </a:r>
            <a:endParaRPr lang="en-US" sz="17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83771" y="1349828"/>
            <a:ext cx="26126" cy="10117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541624" y="1349828"/>
            <a:ext cx="4232365" cy="102917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0245871" y="1323701"/>
            <a:ext cx="159005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Enlarged below</a:t>
            </a:r>
            <a:endParaRPr lang="en-US" sz="17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536120" y="2813957"/>
          <a:ext cx="11389179" cy="388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2905" y="139748"/>
            <a:ext cx="1094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Monthly Palmer Drought Severity Index (PDSI) for </a:t>
            </a:r>
          </a:p>
          <a:p>
            <a:pPr algn="ctr"/>
            <a:r>
              <a:rPr lang="en-US" sz="3200" dirty="0" smtClean="0"/>
              <a:t>Southeastern Georgia (NOAA NCEI Climate Division Georgia #9)</a:t>
            </a:r>
            <a:endParaRPr lang="en-US" sz="30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68731" y="2788939"/>
            <a:ext cx="517746" cy="3423245"/>
            <a:chOff x="68731" y="2788939"/>
            <a:chExt cx="517746" cy="3423245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-1309812" y="4315896"/>
              <a:ext cx="3423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Dryer                                      Wetter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01810" y="3733800"/>
              <a:ext cx="9523" cy="15906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-76661" y="4308932"/>
              <a:ext cx="72167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PDSI</a:t>
              </a:r>
            </a:p>
          </p:txBody>
        </p:sp>
      </p:grp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3" y="1274444"/>
            <a:ext cx="11637154" cy="146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9996" y="2378998"/>
            <a:ext cx="11357596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 smtClean="0"/>
              <a:t>1900           1910           1920           1930          1940          1950           1960           1970           1980           1990          2000          2010 </a:t>
            </a:r>
            <a:endParaRPr lang="en-US" sz="1700" dirty="0"/>
          </a:p>
        </p:txBody>
      </p:sp>
      <p:grpSp>
        <p:nvGrpSpPr>
          <p:cNvPr id="3" name="Group 2"/>
          <p:cNvGrpSpPr/>
          <p:nvPr/>
        </p:nvGrpSpPr>
        <p:grpSpPr>
          <a:xfrm>
            <a:off x="783771" y="1153271"/>
            <a:ext cx="6602233" cy="1283672"/>
            <a:chOff x="783771" y="1153271"/>
            <a:chExt cx="6602233" cy="1283672"/>
          </a:xfrm>
        </p:grpSpPr>
        <p:sp>
          <p:nvSpPr>
            <p:cNvPr id="19" name="Down Arrow 18"/>
            <p:cNvSpPr/>
            <p:nvPr/>
          </p:nvSpPr>
          <p:spPr>
            <a:xfrm>
              <a:off x="3750669" y="1261488"/>
              <a:ext cx="247650" cy="25298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5920194" y="1274444"/>
              <a:ext cx="247650" cy="25298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30556" y="1153271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1932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16543" y="1172321"/>
              <a:ext cx="87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1954-5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68390" y="2085940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1960-2: Sill</a:t>
              </a:r>
              <a:endParaRPr lang="en-US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82415" y="2098389"/>
              <a:ext cx="1338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1937: Refuge </a:t>
              </a:r>
              <a:endParaRPr lang="en-US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83771" y="1349828"/>
              <a:ext cx="26126" cy="10117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/>
          <p:nvPr/>
        </p:nvCxnSpPr>
        <p:spPr>
          <a:xfrm>
            <a:off x="4182415" y="2941774"/>
            <a:ext cx="0" cy="3205167"/>
          </a:xfrm>
          <a:prstGeom prst="line">
            <a:avLst/>
          </a:prstGeom>
          <a:ln w="28575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4182415" y="5776910"/>
            <a:ext cx="318977" cy="341102"/>
          </a:xfrm>
          <a:prstGeom prst="rightArrow">
            <a:avLst/>
          </a:prstGeom>
          <a:noFill/>
          <a:ln w="28575"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501392" y="5779198"/>
            <a:ext cx="281679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i="1" dirty="0" smtClean="0">
                <a:solidFill>
                  <a:srgbClr val="7E0000"/>
                </a:solidFill>
              </a:rPr>
              <a:t>Landsat fire mapping (MTBS)</a:t>
            </a:r>
            <a:endParaRPr lang="en-US" sz="1700" b="1" i="1" dirty="0">
              <a:solidFill>
                <a:srgbClr val="7E000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277056" y="2865943"/>
            <a:ext cx="8089254" cy="1374185"/>
            <a:chOff x="4277056" y="2865943"/>
            <a:chExt cx="8089254" cy="1374185"/>
          </a:xfrm>
        </p:grpSpPr>
        <p:sp>
          <p:nvSpPr>
            <p:cNvPr id="13" name="Down Arrow 12"/>
            <p:cNvSpPr/>
            <p:nvPr/>
          </p:nvSpPr>
          <p:spPr>
            <a:xfrm>
              <a:off x="9515475" y="3312527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11800837" y="3312527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0448925" y="3312526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8334375" y="3318493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5823" y="2973643"/>
              <a:ext cx="87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2002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01355" y="2937719"/>
              <a:ext cx="872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7E0000"/>
                  </a:solidFill>
                </a:rPr>
                <a:t>2007</a:t>
              </a:r>
              <a:endParaRPr lang="en-US" sz="2000" b="1" dirty="0">
                <a:solidFill>
                  <a:srgbClr val="7E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134805" y="2963846"/>
              <a:ext cx="87262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 smtClean="0">
                  <a:solidFill>
                    <a:srgbClr val="7E0000"/>
                  </a:solidFill>
                </a:rPr>
                <a:t>2011</a:t>
              </a:r>
              <a:endParaRPr lang="en-US" sz="1900" b="1" dirty="0">
                <a:solidFill>
                  <a:srgbClr val="7E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493684" y="2967901"/>
              <a:ext cx="87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2017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5593966" y="3496287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24451" y="3170984"/>
              <a:ext cx="872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7E0000"/>
                  </a:solidFill>
                </a:rPr>
                <a:t>1990</a:t>
              </a:r>
              <a:endParaRPr lang="en-US" sz="1600" b="1" dirty="0">
                <a:solidFill>
                  <a:srgbClr val="7E0000"/>
                </a:solidFill>
              </a:endParaRPr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7710354" y="3717921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7488699" y="3143701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111828" y="2865943"/>
              <a:ext cx="8726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7E0000"/>
                  </a:solidFill>
                </a:rPr>
                <a:t>1998</a:t>
              </a:r>
              <a:endParaRPr lang="en-US" sz="1500" b="1" dirty="0">
                <a:solidFill>
                  <a:srgbClr val="7E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0021" y="2986701"/>
              <a:ext cx="8726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7E0000"/>
                  </a:solidFill>
                </a:rPr>
                <a:t>1989</a:t>
              </a:r>
              <a:endParaRPr lang="en-US" sz="1500" b="1" dirty="0">
                <a:solidFill>
                  <a:srgbClr val="7E0000"/>
                </a:solidFill>
              </a:endParaRPr>
            </a:p>
          </p:txBody>
        </p:sp>
        <p:sp>
          <p:nvSpPr>
            <p:cNvPr id="40" name="Down Arrow 39"/>
            <p:cNvSpPr/>
            <p:nvPr/>
          </p:nvSpPr>
          <p:spPr>
            <a:xfrm>
              <a:off x="5374149" y="3465592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wn Arrow 40"/>
            <p:cNvSpPr/>
            <p:nvPr/>
          </p:nvSpPr>
          <p:spPr>
            <a:xfrm>
              <a:off x="4652829" y="3496286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77056" y="3156981"/>
              <a:ext cx="87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7E0000"/>
                  </a:solidFill>
                </a:rPr>
                <a:t>1986</a:t>
              </a:r>
              <a:endParaRPr lang="en-US" sz="1400" b="1" dirty="0">
                <a:solidFill>
                  <a:srgbClr val="7E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18103" y="3711562"/>
              <a:ext cx="872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7E0000"/>
                  </a:solidFill>
                </a:rPr>
                <a:t>2001</a:t>
              </a:r>
              <a:endParaRPr lang="en-US" sz="1600" b="1" dirty="0">
                <a:solidFill>
                  <a:srgbClr val="7E0000"/>
                </a:solidFill>
              </a:endParaRPr>
            </a:p>
          </p:txBody>
        </p:sp>
        <p:sp>
          <p:nvSpPr>
            <p:cNvPr id="45" name="Down Arrow 44"/>
            <p:cNvSpPr/>
            <p:nvPr/>
          </p:nvSpPr>
          <p:spPr>
            <a:xfrm>
              <a:off x="8187017" y="4022745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wn Arrow 47"/>
            <p:cNvSpPr/>
            <p:nvPr/>
          </p:nvSpPr>
          <p:spPr>
            <a:xfrm>
              <a:off x="11214034" y="3573827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846970" y="3251940"/>
              <a:ext cx="872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7E0000"/>
                  </a:solidFill>
                </a:rPr>
                <a:t>2014</a:t>
              </a:r>
              <a:endParaRPr lang="en-US" sz="1600" b="1" dirty="0">
                <a:solidFill>
                  <a:srgbClr val="7E0000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341997" y="3419188"/>
              <a:ext cx="872626" cy="338554"/>
              <a:chOff x="7324579" y="3419188"/>
              <a:chExt cx="872626" cy="33855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818103" y="3495535"/>
                <a:ext cx="207720" cy="187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324579" y="3419188"/>
                <a:ext cx="8726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7E0000"/>
                    </a:solidFill>
                  </a:rPr>
                  <a:t>1999</a:t>
                </a:r>
                <a:endParaRPr lang="en-US" sz="1600" b="1" dirty="0">
                  <a:solidFill>
                    <a:srgbClr val="7E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34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536120" y="2813957"/>
          <a:ext cx="11389179" cy="388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7896225" y="2943225"/>
            <a:ext cx="3733800" cy="31908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10493" y="5792998"/>
            <a:ext cx="159530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i="1" dirty="0" smtClean="0"/>
              <a:t>MODIS analysis</a:t>
            </a:r>
            <a:endParaRPr lang="en-US" sz="17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12905" y="139748"/>
            <a:ext cx="1094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Monthly Palmer Drought Severity Index (PDSI) for </a:t>
            </a:r>
          </a:p>
          <a:p>
            <a:pPr algn="ctr"/>
            <a:r>
              <a:rPr lang="en-US" sz="3200" dirty="0" smtClean="0"/>
              <a:t>Southeastern Georgia (NOAA NCEI Climate Division Georgia #9)</a:t>
            </a:r>
            <a:endParaRPr lang="en-US" sz="30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68731" y="2788939"/>
            <a:ext cx="517746" cy="3423245"/>
            <a:chOff x="68731" y="2788939"/>
            <a:chExt cx="517746" cy="3423245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-1309812" y="4315896"/>
              <a:ext cx="3423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Dryer                                      Wetter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01810" y="3733800"/>
              <a:ext cx="9523" cy="15906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-76661" y="4308932"/>
              <a:ext cx="72167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PDSI</a:t>
              </a:r>
            </a:p>
          </p:txBody>
        </p:sp>
      </p:grp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3" y="1274444"/>
            <a:ext cx="11637154" cy="146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9996" y="2378998"/>
            <a:ext cx="11357596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 smtClean="0"/>
              <a:t>1900           1910           1920           1930          1940          1950           1960           1970           1980           1990          2000          2010 </a:t>
            </a:r>
            <a:endParaRPr lang="en-US" sz="1700" dirty="0"/>
          </a:p>
        </p:txBody>
      </p:sp>
      <p:grpSp>
        <p:nvGrpSpPr>
          <p:cNvPr id="3" name="Group 2"/>
          <p:cNvGrpSpPr/>
          <p:nvPr/>
        </p:nvGrpSpPr>
        <p:grpSpPr>
          <a:xfrm>
            <a:off x="783771" y="1153271"/>
            <a:ext cx="6602233" cy="1283672"/>
            <a:chOff x="783771" y="1153271"/>
            <a:chExt cx="6602233" cy="1283672"/>
          </a:xfrm>
        </p:grpSpPr>
        <p:sp>
          <p:nvSpPr>
            <p:cNvPr id="19" name="Down Arrow 18"/>
            <p:cNvSpPr/>
            <p:nvPr/>
          </p:nvSpPr>
          <p:spPr>
            <a:xfrm>
              <a:off x="3750669" y="1261488"/>
              <a:ext cx="247650" cy="25298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5920194" y="1274444"/>
              <a:ext cx="247650" cy="25298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30556" y="1153271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1932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16543" y="1172321"/>
              <a:ext cx="87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1954-5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68390" y="2085940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1960-2: Sill</a:t>
              </a:r>
              <a:endParaRPr lang="en-US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82415" y="2098389"/>
              <a:ext cx="1338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1937: Refuge </a:t>
              </a:r>
              <a:endParaRPr lang="en-US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83771" y="1349828"/>
              <a:ext cx="26126" cy="10117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/>
          <p:nvPr/>
        </p:nvCxnSpPr>
        <p:spPr>
          <a:xfrm>
            <a:off x="4182415" y="2941774"/>
            <a:ext cx="0" cy="3205167"/>
          </a:xfrm>
          <a:prstGeom prst="line">
            <a:avLst/>
          </a:prstGeom>
          <a:ln w="28575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4182415" y="5776910"/>
            <a:ext cx="318977" cy="341102"/>
          </a:xfrm>
          <a:prstGeom prst="rightArrow">
            <a:avLst/>
          </a:prstGeom>
          <a:noFill/>
          <a:ln w="28575"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501392" y="5779198"/>
            <a:ext cx="281679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i="1" dirty="0" smtClean="0">
                <a:solidFill>
                  <a:srgbClr val="7E0000"/>
                </a:solidFill>
              </a:rPr>
              <a:t>Landsat fire mapping (MTBS)</a:t>
            </a:r>
            <a:endParaRPr lang="en-US" sz="1700" b="1" i="1" dirty="0">
              <a:solidFill>
                <a:srgbClr val="7E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77056" y="2865943"/>
            <a:ext cx="8089254" cy="1374185"/>
            <a:chOff x="4277056" y="2865943"/>
            <a:chExt cx="8089254" cy="1374185"/>
          </a:xfrm>
        </p:grpSpPr>
        <p:sp>
          <p:nvSpPr>
            <p:cNvPr id="47" name="Down Arrow 46"/>
            <p:cNvSpPr/>
            <p:nvPr/>
          </p:nvSpPr>
          <p:spPr>
            <a:xfrm>
              <a:off x="9515475" y="3312527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11800837" y="3312527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10448925" y="3312526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8334375" y="3318493"/>
              <a:ext cx="247650" cy="38317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025823" y="2973643"/>
              <a:ext cx="87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2002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201355" y="2937719"/>
              <a:ext cx="872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7E0000"/>
                  </a:solidFill>
                </a:rPr>
                <a:t>2007</a:t>
              </a:r>
              <a:endParaRPr lang="en-US" sz="2000" b="1" dirty="0">
                <a:solidFill>
                  <a:srgbClr val="7E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134805" y="2963846"/>
              <a:ext cx="87262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 smtClean="0">
                  <a:solidFill>
                    <a:srgbClr val="7E0000"/>
                  </a:solidFill>
                </a:rPr>
                <a:t>2011</a:t>
              </a:r>
              <a:endParaRPr lang="en-US" sz="1900" b="1" dirty="0">
                <a:solidFill>
                  <a:srgbClr val="7E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493684" y="2967901"/>
              <a:ext cx="87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E0000"/>
                  </a:solidFill>
                </a:rPr>
                <a:t>2017</a:t>
              </a:r>
              <a:endParaRPr lang="en-US" b="1" dirty="0">
                <a:solidFill>
                  <a:srgbClr val="7E0000"/>
                </a:solidFill>
              </a:endParaRPr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5593966" y="3496287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24451" y="3170984"/>
              <a:ext cx="872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7E0000"/>
                  </a:solidFill>
                </a:rPr>
                <a:t>1990</a:t>
              </a:r>
              <a:endParaRPr lang="en-US" sz="1600" b="1" dirty="0">
                <a:solidFill>
                  <a:srgbClr val="7E0000"/>
                </a:solidFill>
              </a:endParaRPr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7710354" y="3717921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7488699" y="3143701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11828" y="2865943"/>
              <a:ext cx="8726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7E0000"/>
                  </a:solidFill>
                </a:rPr>
                <a:t>1998</a:t>
              </a:r>
              <a:endParaRPr lang="en-US" sz="1500" b="1" dirty="0">
                <a:solidFill>
                  <a:srgbClr val="7E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980021" y="2986701"/>
              <a:ext cx="8726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7E0000"/>
                  </a:solidFill>
                </a:rPr>
                <a:t>1989</a:t>
              </a:r>
              <a:endParaRPr lang="en-US" sz="1500" b="1" dirty="0">
                <a:solidFill>
                  <a:srgbClr val="7E0000"/>
                </a:solidFill>
              </a:endParaRPr>
            </a:p>
          </p:txBody>
        </p:sp>
        <p:sp>
          <p:nvSpPr>
            <p:cNvPr id="63" name="Down Arrow 62"/>
            <p:cNvSpPr/>
            <p:nvPr/>
          </p:nvSpPr>
          <p:spPr>
            <a:xfrm>
              <a:off x="5374149" y="3465592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own Arrow 63"/>
            <p:cNvSpPr/>
            <p:nvPr/>
          </p:nvSpPr>
          <p:spPr>
            <a:xfrm>
              <a:off x="4652829" y="3496286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277056" y="3156981"/>
              <a:ext cx="87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7E0000"/>
                  </a:solidFill>
                </a:rPr>
                <a:t>1986</a:t>
              </a:r>
              <a:endParaRPr lang="en-US" sz="1400" b="1" dirty="0">
                <a:solidFill>
                  <a:srgbClr val="7E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818103" y="3711562"/>
              <a:ext cx="872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7E0000"/>
                  </a:solidFill>
                </a:rPr>
                <a:t>2001</a:t>
              </a:r>
              <a:endParaRPr lang="en-US" sz="1600" b="1" dirty="0">
                <a:solidFill>
                  <a:srgbClr val="7E0000"/>
                </a:solidFill>
              </a:endParaRPr>
            </a:p>
          </p:txBody>
        </p:sp>
        <p:sp>
          <p:nvSpPr>
            <p:cNvPr id="67" name="Down Arrow 66"/>
            <p:cNvSpPr/>
            <p:nvPr/>
          </p:nvSpPr>
          <p:spPr>
            <a:xfrm>
              <a:off x="8187017" y="4022745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Down Arrow 67"/>
            <p:cNvSpPr/>
            <p:nvPr/>
          </p:nvSpPr>
          <p:spPr>
            <a:xfrm>
              <a:off x="11214034" y="3573827"/>
              <a:ext cx="128179" cy="2173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846970" y="3251940"/>
              <a:ext cx="872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7E0000"/>
                  </a:solidFill>
                </a:rPr>
                <a:t>2014</a:t>
              </a:r>
              <a:endParaRPr lang="en-US" sz="1600" b="1" dirty="0">
                <a:solidFill>
                  <a:srgbClr val="7E0000"/>
                </a:solidFill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7341997" y="3419188"/>
              <a:ext cx="872626" cy="338554"/>
              <a:chOff x="7324579" y="3419188"/>
              <a:chExt cx="872626" cy="338554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7818103" y="3495535"/>
                <a:ext cx="207720" cy="187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324579" y="3419188"/>
                <a:ext cx="8726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7E0000"/>
                    </a:solidFill>
                  </a:rPr>
                  <a:t>1999</a:t>
                </a:r>
                <a:endParaRPr lang="en-US" sz="1600" b="1" dirty="0">
                  <a:solidFill>
                    <a:srgbClr val="7E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44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047984" y="3793010"/>
            <a:ext cx="5714816" cy="28823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168" y="2087794"/>
            <a:ext cx="5497000" cy="4585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Based on daily </a:t>
            </a:r>
            <a:r>
              <a:rPr lang="en-US" sz="2000" dirty="0">
                <a:cs typeface="Arial" panose="020B0604020202020204" pitchFamily="34" charset="0"/>
              </a:rPr>
              <a:t>MODIS </a:t>
            </a:r>
            <a:r>
              <a:rPr lang="en-US" sz="2000" dirty="0" smtClean="0">
                <a:cs typeface="Arial" panose="020B0604020202020204" pitchFamily="34" charset="0"/>
              </a:rPr>
              <a:t>observations from the Terra </a:t>
            </a:r>
            <a:r>
              <a:rPr lang="en-US" sz="2000" dirty="0">
                <a:cs typeface="Arial" panose="020B0604020202020204" pitchFamily="34" charset="0"/>
              </a:rPr>
              <a:t>and Aqua </a:t>
            </a:r>
            <a:r>
              <a:rPr lang="en-US" sz="2000" dirty="0" smtClean="0">
                <a:cs typeface="Arial" panose="020B0604020202020204" pitchFamily="34" charset="0"/>
              </a:rPr>
              <a:t>satellites (CONUS coverage).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Uses the Normalized Difference Vegetation Index (NDVI).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Grid cells are </a:t>
            </a:r>
            <a:r>
              <a:rPr lang="en-US" sz="2000" u="sng" dirty="0" smtClean="0">
                <a:cs typeface="Arial" panose="020B0604020202020204" pitchFamily="34" charset="0"/>
              </a:rPr>
              <a:t>232m</a:t>
            </a:r>
            <a:r>
              <a:rPr lang="en-US" sz="2000" dirty="0" smtClean="0">
                <a:cs typeface="Arial" panose="020B0604020202020204" pitchFamily="34" charset="0"/>
              </a:rPr>
              <a:t> resolution (13.3 ac.; 5.4 ha.).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Highly processed to remove clouds and other image quality issues.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Calculated at </a:t>
            </a:r>
            <a:r>
              <a:rPr lang="en-US" sz="2000" u="sng" dirty="0" smtClean="0">
                <a:cs typeface="Arial" panose="020B0604020202020204" pitchFamily="34" charset="0"/>
              </a:rPr>
              <a:t>8-day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time steps (46 periods per </a:t>
            </a:r>
            <a:r>
              <a:rPr lang="en-US" sz="2000" dirty="0" smtClean="0">
                <a:cs typeface="Arial" panose="020B0604020202020204" pitchFamily="34" charset="0"/>
              </a:rPr>
              <a:t>year) from 2000 through a year ago.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Provides a consistent record of disturbance </a:t>
            </a:r>
            <a:r>
              <a:rPr lang="en-US" sz="2000" u="sng" dirty="0" smtClean="0">
                <a:cs typeface="Arial" panose="020B0604020202020204" pitchFamily="34" charset="0"/>
              </a:rPr>
              <a:t>magnitude</a:t>
            </a:r>
            <a:r>
              <a:rPr lang="en-US" sz="2000" dirty="0" smtClean="0">
                <a:cs typeface="Arial" panose="020B0604020202020204" pitchFamily="34" charset="0"/>
              </a:rPr>
              <a:t> and </a:t>
            </a:r>
            <a:r>
              <a:rPr lang="en-US" sz="2000" u="sng" dirty="0" smtClean="0">
                <a:cs typeface="Arial" panose="020B0604020202020204" pitchFamily="34" charset="0"/>
              </a:rPr>
              <a:t>duration</a:t>
            </a:r>
            <a:r>
              <a:rPr lang="en-US" sz="2000" dirty="0" smtClean="0">
                <a:cs typeface="Arial" panose="020B0604020202020204" pitchFamily="34" charset="0"/>
              </a:rPr>
              <a:t>, </a:t>
            </a:r>
            <a:r>
              <a:rPr lang="en-US" sz="2000" u="sng" dirty="0" smtClean="0">
                <a:cs typeface="Arial" panose="020B0604020202020204" pitchFamily="34" charset="0"/>
              </a:rPr>
              <a:t>cumulative impacts</a:t>
            </a:r>
            <a:r>
              <a:rPr lang="en-US" sz="2000" dirty="0" smtClean="0">
                <a:cs typeface="Arial" panose="020B0604020202020204" pitchFamily="34" charset="0"/>
              </a:rPr>
              <a:t>, vegetation </a:t>
            </a:r>
            <a:r>
              <a:rPr lang="en-US" sz="2000" u="sng" dirty="0" smtClean="0">
                <a:cs typeface="Arial" panose="020B0604020202020204" pitchFamily="34" charset="0"/>
              </a:rPr>
              <a:t>recovery</a:t>
            </a:r>
            <a:r>
              <a:rPr lang="en-US" sz="2000" dirty="0" smtClean="0">
                <a:cs typeface="Arial" panose="020B0604020202020204" pitchFamily="34" charset="0"/>
              </a:rPr>
              <a:t>, and seasonal </a:t>
            </a:r>
            <a:r>
              <a:rPr lang="en-US" sz="2000" u="sng" dirty="0" smtClean="0">
                <a:cs typeface="Arial" panose="020B0604020202020204" pitchFamily="34" charset="0"/>
              </a:rPr>
              <a:t>phenology</a:t>
            </a:r>
            <a:r>
              <a:rPr lang="en-US" sz="2000" dirty="0" smtClean="0">
                <a:cs typeface="Arial" panose="020B0604020202020204" pitchFamily="34" charset="0"/>
              </a:rPr>
              <a:t>.</a:t>
            </a:r>
            <a:endParaRPr lang="en-US" sz="200" dirty="0" smtClean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0" y="854845"/>
            <a:ext cx="1085770" cy="10857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480287" y="632217"/>
            <a:ext cx="1188204" cy="24497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82004" y="354730"/>
            <a:ext cx="414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cs typeface="Arial" panose="020B0604020202020204" pitchFamily="34" charset="0"/>
              </a:rPr>
              <a:t>The </a:t>
            </a:r>
            <a:r>
              <a:rPr lang="en-US" sz="3600" i="1" dirty="0" smtClean="0">
                <a:cs typeface="Arial" panose="020B0604020202020204" pitchFamily="34" charset="0"/>
              </a:rPr>
              <a:t>ForWarn</a:t>
            </a:r>
            <a:r>
              <a:rPr lang="en-US" sz="3600" dirty="0" smtClean="0">
                <a:cs typeface="Arial" panose="020B0604020202020204" pitchFamily="34" charset="0"/>
              </a:rPr>
              <a:t> Dataset</a:t>
            </a:r>
            <a:endParaRPr lang="en-US" sz="3600" dirty="0"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7" y="320496"/>
            <a:ext cx="837364" cy="908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530" y="3938749"/>
            <a:ext cx="5198166" cy="2474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852" y="944217"/>
            <a:ext cx="5347253" cy="25080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464195" y="1117925"/>
            <a:ext cx="2188033" cy="215828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34730" y="1117926"/>
            <a:ext cx="2188033" cy="215828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675273" y="2300008"/>
            <a:ext cx="1765875" cy="2579"/>
          </a:xfrm>
          <a:prstGeom prst="straightConnector1">
            <a:avLst/>
          </a:prstGeom>
          <a:ln w="190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445808" y="2315124"/>
            <a:ext cx="1765875" cy="2579"/>
          </a:xfrm>
          <a:prstGeom prst="straightConnector1">
            <a:avLst/>
          </a:prstGeom>
          <a:ln w="190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10887" y="192073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232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82016" y="192648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232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0530" y="6297672"/>
            <a:ext cx="5198166" cy="26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88224" y="6259999"/>
            <a:ext cx="547457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0" b="1" dirty="0" smtClean="0"/>
              <a:t>2000   2002   2004   2006   2008   2010   2012   2014   2016</a:t>
            </a:r>
            <a:endParaRPr lang="en-US" sz="174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901213" y="5049518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NDVI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17051" y="192059"/>
            <a:ext cx="571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Jones Island (Stephen Foster State Park)</a:t>
            </a:r>
          </a:p>
          <a:p>
            <a:pPr algn="ctr"/>
            <a:r>
              <a:rPr lang="en-US" sz="2000" i="1" dirty="0" smtClean="0"/>
              <a:t>showing MODIS grid resolution and mixed vegetation</a:t>
            </a:r>
            <a:endParaRPr lang="en-US" sz="20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860336" y="3571910"/>
            <a:ext cx="444031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One grid cell from Honey Island showing </a:t>
            </a:r>
          </a:p>
          <a:p>
            <a:pPr algn="ctr"/>
            <a:r>
              <a:rPr lang="en-US" sz="2000" i="1" dirty="0" smtClean="0"/>
              <a:t>rapid NDVI recovery after fires</a:t>
            </a:r>
            <a:endParaRPr lang="en-US" sz="20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7036898" y="582895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FIRE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31081" y="581984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FIRE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97853" y="571398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FIRE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48426" y="55457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FIRE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88767" y="551794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FIRE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11526" y="1028886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forwarn.forestthreats.org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1655</Words>
  <Application>Microsoft Office PowerPoint</Application>
  <PresentationFormat>Widescreen</PresentationFormat>
  <Paragraphs>598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Norman, Steve -FS</dc:creator>
  <cp:lastModifiedBy>Norman, Steve -FS</cp:lastModifiedBy>
  <cp:revision>101</cp:revision>
  <dcterms:created xsi:type="dcterms:W3CDTF">2017-05-30T22:21:32Z</dcterms:created>
  <dcterms:modified xsi:type="dcterms:W3CDTF">2017-06-07T16:30:14Z</dcterms:modified>
</cp:coreProperties>
</file>