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0" r:id="rId6"/>
    <p:sldId id="304" r:id="rId7"/>
    <p:sldId id="262" r:id="rId8"/>
    <p:sldId id="265" r:id="rId9"/>
    <p:sldId id="270" r:id="rId10"/>
    <p:sldId id="307" r:id="rId11"/>
    <p:sldId id="308" r:id="rId12"/>
    <p:sldId id="271" r:id="rId13"/>
    <p:sldId id="269" r:id="rId14"/>
    <p:sldId id="301" r:id="rId15"/>
    <p:sldId id="291" r:id="rId16"/>
    <p:sldId id="281" r:id="rId17"/>
    <p:sldId id="276" r:id="rId18"/>
    <p:sldId id="277" r:id="rId19"/>
    <p:sldId id="310" r:id="rId20"/>
    <p:sldId id="311" r:id="rId21"/>
    <p:sldId id="30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815" autoAdjust="0"/>
    <p:restoredTop sz="94660"/>
  </p:normalViewPr>
  <p:slideViewPr>
    <p:cSldViewPr snapToGrid="0">
      <p:cViewPr varScale="1">
        <p:scale>
          <a:sx n="87" d="100"/>
          <a:sy n="87" d="100"/>
        </p:scale>
        <p:origin x="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169A4-C669-422E-9CF0-C43572DEBB02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4A60F-52FD-428F-858A-8C430BBDD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7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169A4-C669-422E-9CF0-C43572DEBB02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4A60F-52FD-428F-858A-8C430BBDD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79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169A4-C669-422E-9CF0-C43572DEBB02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4A60F-52FD-428F-858A-8C430BBDD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24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169A4-C669-422E-9CF0-C43572DEBB02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4A60F-52FD-428F-858A-8C430BBDD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16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169A4-C669-422E-9CF0-C43572DEBB02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4A60F-52FD-428F-858A-8C430BBDD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07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169A4-C669-422E-9CF0-C43572DEBB02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4A60F-52FD-428F-858A-8C430BBDD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01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169A4-C669-422E-9CF0-C43572DEBB02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4A60F-52FD-428F-858A-8C430BBDD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37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169A4-C669-422E-9CF0-C43572DEBB02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4A60F-52FD-428F-858A-8C430BBDD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18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169A4-C669-422E-9CF0-C43572DEBB02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4A60F-52FD-428F-858A-8C430BBDD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40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169A4-C669-422E-9CF0-C43572DEBB02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4A60F-52FD-428F-858A-8C430BBDD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42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169A4-C669-422E-9CF0-C43572DEBB02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4A60F-52FD-428F-858A-8C430BBDD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31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169A4-C669-422E-9CF0-C43572DEBB02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4A60F-52FD-428F-858A-8C430BBDD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66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431" y="995423"/>
            <a:ext cx="9800900" cy="438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0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514350"/>
            <a:ext cx="9148761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8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7" y="509589"/>
            <a:ext cx="9141737" cy="551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11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466" y="33087"/>
            <a:ext cx="7901376" cy="68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2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914" y="5624"/>
            <a:ext cx="7708739" cy="683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8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741" y="60668"/>
            <a:ext cx="8748518" cy="67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4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131" y="995378"/>
            <a:ext cx="6974413" cy="5636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87" y="152826"/>
            <a:ext cx="9114310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8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9556"/>
          <a:stretch/>
        </p:blipFill>
        <p:spPr>
          <a:xfrm>
            <a:off x="635797" y="1150423"/>
            <a:ext cx="10920406" cy="22988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271" y="3652212"/>
            <a:ext cx="2925458" cy="26675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4697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83" y="1137765"/>
            <a:ext cx="11004234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6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87" y="498475"/>
            <a:ext cx="8734425" cy="5353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321" y="6048984"/>
            <a:ext cx="5517358" cy="6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8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39" y="1747777"/>
            <a:ext cx="3993897" cy="3035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202" y="459856"/>
            <a:ext cx="7751796" cy="573292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8639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399" y="350253"/>
            <a:ext cx="10181202" cy="615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3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WCHRIS~1\AppData\Local\Temp\1\SNAGHTML1a33df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" t="2812" r="16945" b="1271"/>
          <a:stretch/>
        </p:blipFill>
        <p:spPr bwMode="auto">
          <a:xfrm>
            <a:off x="1422400" y="127642"/>
            <a:ext cx="9194441" cy="644709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07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524250" y="1228732"/>
            <a:ext cx="4933951" cy="5247958"/>
            <a:chOff x="3524250" y="466732"/>
            <a:chExt cx="4933951" cy="5247958"/>
          </a:xfrm>
        </p:grpSpPr>
        <p:pic>
          <p:nvPicPr>
            <p:cNvPr id="4403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66732"/>
              <a:ext cx="2533650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03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4250" y="2871926"/>
              <a:ext cx="4933951" cy="2842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4038600" y="1171582"/>
              <a:ext cx="4114800" cy="1571625"/>
              <a:chOff x="4038600" y="1171582"/>
              <a:chExt cx="4114800" cy="1571625"/>
            </a:xfrm>
          </p:grpSpPr>
          <p:pic>
            <p:nvPicPr>
              <p:cNvPr id="44035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600" y="1171582"/>
                <a:ext cx="4114800" cy="1571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7829813" y="232362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949" y="342600"/>
            <a:ext cx="1973751" cy="6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72" y="643648"/>
            <a:ext cx="10790855" cy="557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1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49" y="1093267"/>
            <a:ext cx="11103302" cy="46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1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722" y="262615"/>
            <a:ext cx="8024555" cy="6332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496" y="2963471"/>
            <a:ext cx="1500641" cy="2196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615" y="1064870"/>
            <a:ext cx="1888758" cy="448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5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80" y="586493"/>
            <a:ext cx="11080440" cy="56850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9033" y="586493"/>
            <a:ext cx="2161863" cy="316370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0601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42" y="1123750"/>
            <a:ext cx="11034716" cy="46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9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742" y="1299025"/>
            <a:ext cx="9632515" cy="4259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88" y="2071546"/>
            <a:ext cx="1305107" cy="287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6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66" y="1177095"/>
            <a:ext cx="10943268" cy="450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1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1</Words>
  <Application>Microsoft Office PowerPoint</Application>
  <PresentationFormat>Widescreen</PresentationFormat>
  <Paragraphs>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USDA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Christie, William M -FS</dc:creator>
  <cp:lastModifiedBy>Christie, William M -FS</cp:lastModifiedBy>
  <cp:revision>21</cp:revision>
  <dcterms:created xsi:type="dcterms:W3CDTF">2016-02-23T16:24:09Z</dcterms:created>
  <dcterms:modified xsi:type="dcterms:W3CDTF">2016-02-29T15:00:08Z</dcterms:modified>
</cp:coreProperties>
</file>